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166" y="1901286"/>
            <a:ext cx="3665177" cy="24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어플리케이션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 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테스트 수행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541" y="0"/>
            <a:ext cx="360000" cy="1080000"/>
          </a:xfrm>
          <a:prstGeom prst="rect">
            <a:avLst/>
          </a:prstGeom>
          <a:solidFill>
            <a:srgbClr val="e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cxnSp>
        <p:nvCxnSpPr>
          <p:cNvPr id="6" name="직선 연결선 5"/>
          <p:cNvCxnSpPr/>
          <p:nvPr/>
        </p:nvCxnSpPr>
        <p:spPr>
          <a:xfrm>
            <a:off x="3862715" y="446052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891667" y="-683937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8059842" y="25571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>
            <a:off x="7030890" y="3687148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36334" y="551151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977159" y="-56498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>
            <a:off x="7205592" y="3794944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178789" y="27095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7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2" y="189465"/>
            <a:ext cx="3848107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테스트 수행 시험 결과</a:t>
            </a:r>
            <a:endPara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1327017"/>
          <a:ext cx="11190290" cy="42039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7103"/>
                <a:gridCol w="1870372"/>
                <a:gridCol w="2554605"/>
                <a:gridCol w="2859405"/>
                <a:gridCol w="1868805"/>
              </a:tblGrid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시나리오명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케이스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케이스명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결과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54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로그인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LOGTS-00-01-01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아이디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,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 비밀번호 입력 후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login 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버튼 클릭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240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회원가입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학생 회원가입 클릭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240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LOGTS-00-02-02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선생님 회원가입 클릭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LOGTS-00-03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아이디 찾기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LOGTS-00-03-01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아이디 찾기 클릭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493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LOGTS-00-04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비밀번호 찾기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LOGTS-00-04-01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비밀번호 찾기 클릭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LOGTS-00-05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회원정보 수정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LOGTS-00-05-01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변경할 회원정보 입력후 클릭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LOGTS-00-06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 탈퇴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LOGTS-00-06-01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 탈퇴 클릭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2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1" y="189465"/>
            <a:ext cx="3848108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테스트 수행 시험 결과</a:t>
            </a:r>
            <a:endPara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1148852"/>
          <a:ext cx="11289078" cy="50670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30680"/>
                <a:gridCol w="1325880"/>
                <a:gridCol w="1935480"/>
                <a:gridCol w="2164080"/>
                <a:gridCol w="1410986"/>
                <a:gridCol w="1410986"/>
                <a:gridCol w="1410986"/>
              </a:tblGrid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케이스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담당자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계획일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실시일 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결함 유형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결함 상태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결함 내용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75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LOGTS-00-01-01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22.12.21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22.12.21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5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22.12.20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22.12.20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개발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LOGTS-00-02-02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22.12.20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22.12.20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개발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5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LOGTS-00-03-01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22.12.22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22.12.22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LOGTS-00-04-01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22.12.23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22.12.23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LOGTS-00-05-01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22.12.30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22.12.30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개발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81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LOGTS-00-06-01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23.01.04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23.01.04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개발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close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4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0" y="189465"/>
            <a:ext cx="3848109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테스트 결함 조치 여부</a:t>
            </a:r>
            <a:endPara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1148852"/>
          <a:ext cx="11090987" cy="50670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30905"/>
                <a:gridCol w="1488680"/>
                <a:gridCol w="2173130"/>
                <a:gridCol w="2429799"/>
                <a:gridCol w="1584236"/>
                <a:gridCol w="1584236"/>
              </a:tblGrid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케이스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테스트 담당자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합격 여부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개선방안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담당자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조치여부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7598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LOGTS-00-01-01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-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종료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5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 수정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완료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LOGTS-00-02-02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 수정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완료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5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LOGTS-00-03-01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-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종료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LOGTS-00-04-01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-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종료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LOGTS-00-05-01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유효성 검사 수정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완료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LOGTS-00-06-01</a:t>
                      </a:r>
                      <a:endParaRPr lang="en-US" altLang="ko-KR" sz="14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임해원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-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홍기완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종료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65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13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2023-01-04T07:31:46.222</dcterms:created>
  <dc:creator>lhw93</dc:creator>
  <cp:lastModifiedBy>lhw93</cp:lastModifiedBy>
  <dcterms:modified xsi:type="dcterms:W3CDTF">2023-01-04T07:58:19.591</dcterms:modified>
  <cp:revision>7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