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 및 부제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3" name="제목 텍스트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제목 텍스트</a:t>
            </a:r>
          </a:p>
        </p:txBody>
      </p:sp>
      <p:sp>
        <p:nvSpPr>
          <p:cNvPr id="14" name="본문 첫 번째 줄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텍스트"/>
          <p:cNvSpPr txBox="1"/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10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3장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이미지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이미지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이미지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설명 풍선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122" name="여기에 인용을 입력하십시오."/>
          <p:cNvSpPr txBox="1"/>
          <p:nvPr>
            <p:ph type="body" sz="half" idx="13"/>
          </p:nvPr>
        </p:nvSpPr>
        <p:spPr>
          <a:xfrm>
            <a:off x="889000" y="2908300"/>
            <a:ext cx="11226800" cy="26847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pPr/>
            <a:r>
              <a:t>여기에 인용을 입력하십시오.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1016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텍스트"/>
          <p:cNvSpPr txBox="1"/>
          <p:nvPr>
            <p:ph type="body" sz="quarter" idx="15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1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인용 대체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여기에 인용을 입력하십시오."/>
          <p:cNvSpPr txBox="1"/>
          <p:nvPr>
            <p:ph type="body" sz="quarter" idx="13"/>
          </p:nvPr>
        </p:nvSpPr>
        <p:spPr>
          <a:xfrm>
            <a:off x="5892800" y="2641600"/>
            <a:ext cx="6705600" cy="26847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pPr/>
            <a:r>
              <a:t>여기에 인용을 입력하십시오.</a:t>
            </a:r>
          </a:p>
        </p:txBody>
      </p:sp>
      <p:sp>
        <p:nvSpPr>
          <p:cNvPr id="133" name="이미지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13133"/>
            <a:ext cx="6705600" cy="10160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비어 있음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페이지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수평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선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4" name="제목 텍스트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제목 텍스트</a:t>
            </a:r>
          </a:p>
        </p:txBody>
      </p:sp>
      <p:sp>
        <p:nvSpPr>
          <p:cNvPr id="25" name="본문 첫 번째 줄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6" name="슬라이드 번호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부제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선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4" name="제목 텍스트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제목 텍스트</a:t>
            </a:r>
          </a:p>
        </p:txBody>
      </p:sp>
      <p:sp>
        <p:nvSpPr>
          <p:cNvPr id="35" name="본문 첫 번째 줄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6" name="슬라이드 번호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- 가운데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텍스트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제목 텍스트</a:t>
            </a:r>
          </a:p>
        </p:txBody>
      </p:sp>
      <p:sp>
        <p:nvSpPr>
          <p:cNvPr id="44" name="슬라이드 번호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수직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선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52" name="이미지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제목 텍스트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제목 텍스트</a:t>
            </a:r>
          </a:p>
        </p:txBody>
      </p:sp>
      <p:sp>
        <p:nvSpPr>
          <p:cNvPr id="54" name="본문 첫 번째 줄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5" name="슬라이드 번호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텍스트"/>
          <p:cNvSpPr txBox="1"/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63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텍스트"/>
          <p:cNvSpPr txBox="1"/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7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텍스트"/>
          <p:cNvSpPr txBox="1"/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8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8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"/>
          <p:cNvSpPr txBox="1"/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92" name="이미지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제목 텍스트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94" name="본문 첫 번째 줄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본문 첫 번째 줄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WHO?"/>
          <p:cNvSpPr txBox="1"/>
          <p:nvPr>
            <p:ph type="title"/>
          </p:nvPr>
        </p:nvSpPr>
        <p:spPr>
          <a:xfrm>
            <a:off x="787400" y="3308350"/>
            <a:ext cx="12192000" cy="2705100"/>
          </a:xfrm>
          <a:prstGeom prst="rect">
            <a:avLst/>
          </a:prstGeom>
        </p:spPr>
        <p:txBody>
          <a:bodyPr/>
          <a:lstStyle/>
          <a:p>
            <a:pPr/>
            <a:r>
              <a:t>WHO?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who am i"/>
          <p:cNvSpPr txBox="1"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who am i</a:t>
            </a:r>
          </a:p>
        </p:txBody>
      </p:sp>
      <p:sp>
        <p:nvSpPr>
          <p:cNvPr id="169" name="윤희원 / SW ENGINEER"/>
          <p:cNvSpPr txBox="1"/>
          <p:nvPr>
            <p:ph type="title"/>
          </p:nvPr>
        </p:nvSpPr>
        <p:spPr>
          <a:xfrm>
            <a:off x="406400" y="1327693"/>
            <a:ext cx="12192000" cy="1093937"/>
          </a:xfrm>
          <a:prstGeom prst="rect">
            <a:avLst/>
          </a:prstGeom>
        </p:spPr>
        <p:txBody>
          <a:bodyPr/>
          <a:lstStyle/>
          <a:p>
            <a:pPr/>
            <a:r>
              <a:t>윤희원 / SW ENGINEER</a:t>
            </a:r>
          </a:p>
        </p:txBody>
      </p:sp>
      <p:sp>
        <p:nvSpPr>
          <p:cNvPr id="170" name="2016.10 ~ : S 리서치 AI센터 언어이해랩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2016.10 ~ : S 리서치 AI센터 언어이해랩</a:t>
            </a:r>
          </a:p>
          <a:p>
            <a:pPr marL="0" indent="0">
              <a:buClrTx/>
              <a:buSzTx/>
              <a:buFontTx/>
              <a:buNone/>
            </a:pPr>
            <a:r>
              <a:t>현재 QA 연구/개발팀에서 일하고 있습니다.</a:t>
            </a:r>
          </a:p>
          <a:p>
            <a:pPr marL="0" indent="0">
              <a:buClrTx/>
              <a:buSzTx/>
              <a:buFont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ho am i"/>
          <p:cNvSpPr txBox="1"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who am i</a:t>
            </a:r>
          </a:p>
        </p:txBody>
      </p:sp>
      <p:sp>
        <p:nvSpPr>
          <p:cNvPr id="173" name="윤희원 / SW ENGINEER"/>
          <p:cNvSpPr txBox="1"/>
          <p:nvPr>
            <p:ph type="title"/>
          </p:nvPr>
        </p:nvSpPr>
        <p:spPr>
          <a:xfrm>
            <a:off x="406400" y="1327693"/>
            <a:ext cx="12192000" cy="1093937"/>
          </a:xfrm>
          <a:prstGeom prst="rect">
            <a:avLst/>
          </a:prstGeom>
        </p:spPr>
        <p:txBody>
          <a:bodyPr/>
          <a:lstStyle/>
          <a:p>
            <a:pPr/>
            <a:r>
              <a:t>윤희원 / SW ENGINEER</a:t>
            </a:r>
          </a:p>
        </p:txBody>
      </p:sp>
      <p:sp>
        <p:nvSpPr>
          <p:cNvPr id="174" name="2016.10 ~ : S 리서치 AI센터 언어이해랩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2016.10 ~ : S 리서치 AI센터 언어이해랩</a:t>
            </a:r>
          </a:p>
          <a:p>
            <a:pPr marL="0" indent="0">
              <a:buClrTx/>
              <a:buSzTx/>
              <a:buFontTx/>
              <a:buNone/>
            </a:pPr>
            <a:r>
              <a:t>현재 QA 연구/개발팀에서 일하고 있습니다.</a:t>
            </a:r>
          </a:p>
          <a:p>
            <a:pPr marL="0" indent="0">
              <a:buClrTx/>
              <a:buSzTx/>
              <a:buFont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신입 ~ 2년차"/>
          <p:cNvSpPr txBox="1"/>
          <p:nvPr>
            <p:ph type="title"/>
          </p:nvPr>
        </p:nvSpPr>
        <p:spPr>
          <a:xfrm>
            <a:off x="850900" y="33909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신입 ~ 2년차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3년차"/>
          <p:cNvSpPr txBox="1"/>
          <p:nvPr>
            <p:ph type="title"/>
          </p:nvPr>
        </p:nvSpPr>
        <p:spPr>
          <a:xfrm>
            <a:off x="508000" y="3276600"/>
            <a:ext cx="12192000" cy="4521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3년차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Kaggle 입문"/>
          <p:cNvSpPr txBox="1"/>
          <p:nvPr>
            <p:ph type="body" idx="13"/>
          </p:nvPr>
        </p:nvSpPr>
        <p:spPr>
          <a:xfrm>
            <a:off x="406400" y="434667"/>
            <a:ext cx="11176000" cy="479734"/>
          </a:xfrm>
          <a:prstGeom prst="rect">
            <a:avLst/>
          </a:prstGeom>
        </p:spPr>
        <p:txBody>
          <a:bodyPr/>
          <a:lstStyle/>
          <a:p>
            <a:pPr/>
            <a:r>
              <a:t>Kaggle 입문</a:t>
            </a:r>
          </a:p>
        </p:txBody>
      </p:sp>
      <p:sp>
        <p:nvSpPr>
          <p:cNvPr id="181" name="그 동안 참가했던 Competition 들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그 동안 참가했던 Competition 들…</a:t>
            </a:r>
          </a:p>
          <a:p>
            <a:pPr marL="0" indent="0">
              <a:buClrTx/>
              <a:buSzTx/>
              <a:buFontTx/>
              <a:buNone/>
              <a:defRPr i="1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Toxic Comment Classification Challenge,</a:t>
            </a:r>
          </a:p>
          <a:p>
            <a:pPr marL="0" indent="0">
              <a:buClrTx/>
              <a:buSzTx/>
              <a:buFontTx/>
              <a:buNone/>
              <a:defRPr i="1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Home Credit Default Risk,</a:t>
            </a:r>
          </a:p>
          <a:p>
            <a:pPr marL="0" indent="0">
              <a:buClrTx/>
              <a:buSzTx/>
              <a:buFontTx/>
              <a:buNone/>
              <a:defRPr i="1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TGS Salt Identification Challenge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Kaggle 입문"/>
          <p:cNvSpPr txBox="1"/>
          <p:nvPr>
            <p:ph type="body" idx="13"/>
          </p:nvPr>
        </p:nvSpPr>
        <p:spPr>
          <a:xfrm>
            <a:off x="406400" y="434667"/>
            <a:ext cx="11176000" cy="479734"/>
          </a:xfrm>
          <a:prstGeom prst="rect">
            <a:avLst/>
          </a:prstGeom>
        </p:spPr>
        <p:txBody>
          <a:bodyPr/>
          <a:lstStyle/>
          <a:p>
            <a:pPr/>
            <a:r>
              <a:t>Kaggle 입문</a:t>
            </a:r>
          </a:p>
        </p:txBody>
      </p:sp>
      <p:sp>
        <p:nvSpPr>
          <p:cNvPr id="184" name="and 깨달음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i="1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and 깨달음…</a:t>
            </a:r>
          </a:p>
          <a:p>
            <a:pPr marL="0" indent="0">
              <a:buClrTx/>
              <a:buSzTx/>
              <a:buFontTx/>
              <a:buNone/>
              <a:defRPr i="1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제대로 해보고 싶다 !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잘 부탁드립니다.…"/>
          <p:cNvSpPr txBox="1"/>
          <p:nvPr>
            <p:ph type="title"/>
          </p:nvPr>
        </p:nvSpPr>
        <p:spPr>
          <a:xfrm>
            <a:off x="673100" y="3632200"/>
            <a:ext cx="12192000" cy="4521200"/>
          </a:xfrm>
          <a:prstGeom prst="rect">
            <a:avLst/>
          </a:prstGeom>
        </p:spPr>
        <p:txBody>
          <a:bodyPr/>
          <a:lstStyle/>
          <a:p>
            <a:pPr algn="ctr">
              <a:defRPr sz="5000"/>
            </a:pPr>
            <a:r>
              <a:t>잘 부탁드립니다.</a:t>
            </a:r>
          </a:p>
          <a:p>
            <a:pPr algn="ctr">
              <a:defRPr sz="5000"/>
            </a:pPr>
            <a:r>
              <a:t>스터디 기간동안 함께 성장해요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Apple SD 산돌고딕 Neo 볼드체"/>
        <a:ea typeface="Apple SD 산돌고딕 Neo 볼드체"/>
        <a:cs typeface="Apple SD 산돌고딕 Neo 볼드체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볼드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Apple SD 산돌고딕 Neo 볼드체"/>
        <a:ea typeface="Apple SD 산돌고딕 Neo 볼드체"/>
        <a:cs typeface="Apple SD 산돌고딕 Neo 볼드체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볼드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