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3"/>
  </p:notesMasterIdLst>
  <p:sldIdLst>
    <p:sldId id="268" r:id="rId5"/>
    <p:sldId id="257" r:id="rId6"/>
    <p:sldId id="269" r:id="rId7"/>
    <p:sldId id="270" r:id="rId8"/>
    <p:sldId id="272" r:id="rId9"/>
    <p:sldId id="271" r:id="rId10"/>
    <p:sldId id="274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41A8C8-1353-425E-8EC9-B37E2F7D8A5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08DEC5-E3F6-435A-99B4-B0717F032C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182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7A5C2-EBDF-5043-9C3D-CCE59B0BE77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40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82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54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5861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09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9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289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88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5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019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375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29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9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9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9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9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0A2E-B05A-5E7C-543A-00ED65C7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6979FD-03EC-4784-9268-25E377A70599}"/>
              </a:ext>
            </a:extLst>
          </p:cNvPr>
          <p:cNvSpPr txBox="1"/>
          <p:nvPr/>
        </p:nvSpPr>
        <p:spPr>
          <a:xfrm>
            <a:off x="10146681" y="6025643"/>
            <a:ext cx="17838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>
                <a:solidFill>
                  <a:srgbClr val="52586B"/>
                </a:solidFill>
              </a:rPr>
              <a:t>2</a:t>
            </a:r>
            <a:r>
              <a:rPr kumimoji="1" lang="ko-KR" altLang="en-US" sz="1100" b="1" dirty="0">
                <a:solidFill>
                  <a:srgbClr val="52586B"/>
                </a:solidFill>
              </a:rPr>
              <a:t>팀 </a:t>
            </a:r>
            <a:r>
              <a:rPr kumimoji="1" lang="en-US" altLang="ko-KR" sz="1100" b="1" dirty="0" err="1">
                <a:solidFill>
                  <a:srgbClr val="52586B"/>
                </a:solidFill>
              </a:rPr>
              <a:t>MotiveOn</a:t>
            </a:r>
            <a:r>
              <a:rPr kumimoji="1" lang="en-US" altLang="ko-KR" sz="1100" b="1" dirty="0">
                <a:solidFill>
                  <a:srgbClr val="52586B"/>
                </a:solidFill>
              </a:rPr>
              <a:t>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D3FDAC-02FF-9C55-13F6-AAA9AD1B70BF}"/>
              </a:ext>
            </a:extLst>
          </p:cNvPr>
          <p:cNvSpPr txBox="1"/>
          <p:nvPr/>
        </p:nvSpPr>
        <p:spPr>
          <a:xfrm>
            <a:off x="4324584" y="3136612"/>
            <a:ext cx="3542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32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React </a:t>
            </a:r>
            <a:r>
              <a:rPr kumimoji="1" lang="ko-KR" altLang="en-US" sz="32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화면 </a:t>
            </a:r>
            <a:endParaRPr kumimoji="1" lang="en-US" altLang="ko-KR" sz="3200" b="1" dirty="0">
              <a:solidFill>
                <a:srgbClr val="52586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587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EA6EC-9B0E-799C-951F-6705FD09C93D}"/>
              </a:ext>
            </a:extLst>
          </p:cNvPr>
          <p:cNvSpPr txBox="1"/>
          <p:nvPr/>
        </p:nvSpPr>
        <p:spPr>
          <a:xfrm>
            <a:off x="443620" y="293825"/>
            <a:ext cx="187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로그인</a:t>
            </a:r>
            <a:r>
              <a:rPr kumimoji="1" lang="ko-KR" altLang="en-US" sz="12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kumimoji="1" lang="en-US" altLang="ko-KR" sz="1200" b="1" dirty="0">
              <a:solidFill>
                <a:srgbClr val="52586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476430E-350B-D545-5C1B-77CC23B1E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96" y="1085273"/>
            <a:ext cx="2491320" cy="54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737CA72-B69F-C14C-3CEF-831BC2FA31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850" y="1107541"/>
            <a:ext cx="2491320" cy="54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801396-9EB7-C649-0707-FE12A6083F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0873" y="1096407"/>
            <a:ext cx="2481947" cy="54000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5E4E6C-53EB-80E9-5A2C-D469144E74AA}"/>
              </a:ext>
            </a:extLst>
          </p:cNvPr>
          <p:cNvSpPr/>
          <p:nvPr/>
        </p:nvSpPr>
        <p:spPr>
          <a:xfrm>
            <a:off x="982637" y="1085273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51517E-99E8-5976-1250-DABAFC7B7DFC}"/>
              </a:ext>
            </a:extLst>
          </p:cNvPr>
          <p:cNvSpPr/>
          <p:nvPr/>
        </p:nvSpPr>
        <p:spPr>
          <a:xfrm>
            <a:off x="4660873" y="1085273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A298B91-22A2-385E-B3D2-76CE9BBD50C4}"/>
              </a:ext>
            </a:extLst>
          </p:cNvPr>
          <p:cNvSpPr/>
          <p:nvPr/>
        </p:nvSpPr>
        <p:spPr>
          <a:xfrm>
            <a:off x="8313477" y="1096407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4477B2-517D-8249-7FD1-ACB1E5082C4E}"/>
              </a:ext>
            </a:extLst>
          </p:cNvPr>
          <p:cNvSpPr txBox="1"/>
          <p:nvPr/>
        </p:nvSpPr>
        <p:spPr>
          <a:xfrm>
            <a:off x="915716" y="835107"/>
            <a:ext cx="21933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./components/Login/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LoginForm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7BD181-4815-C15A-8300-3E1A2855ADD9}"/>
              </a:ext>
            </a:extLst>
          </p:cNvPr>
          <p:cNvSpPr txBox="1"/>
          <p:nvPr/>
        </p:nvSpPr>
        <p:spPr>
          <a:xfrm>
            <a:off x="4660873" y="843307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./components/Login/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PasswordComfirm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D5F0B2-A7F8-A780-3EA6-8ADD87F5EBCF}"/>
              </a:ext>
            </a:extLst>
          </p:cNvPr>
          <p:cNvSpPr txBox="1"/>
          <p:nvPr/>
        </p:nvSpPr>
        <p:spPr>
          <a:xfrm>
            <a:off x="8298252" y="835107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./components/Login/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PasswordFind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053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F181B-796F-4FE4-26B5-D7272BF83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7333A5-04CA-DF59-D415-66A7245D8DF6}"/>
              </a:ext>
            </a:extLst>
          </p:cNvPr>
          <p:cNvSpPr txBox="1"/>
          <p:nvPr/>
        </p:nvSpPr>
        <p:spPr>
          <a:xfrm>
            <a:off x="443620" y="293825"/>
            <a:ext cx="187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홈 대시보드</a:t>
            </a:r>
            <a:endParaRPr kumimoji="1" lang="en-US" altLang="ko-KR" sz="1200" b="1" dirty="0">
              <a:solidFill>
                <a:srgbClr val="52586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E00E17-3957-6102-5866-4DB8C13FA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0" y="999259"/>
            <a:ext cx="2494774" cy="54000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574EBD9-1688-CDAE-729A-F06A6A39D884}"/>
              </a:ext>
            </a:extLst>
          </p:cNvPr>
          <p:cNvSpPr/>
          <p:nvPr/>
        </p:nvSpPr>
        <p:spPr>
          <a:xfrm>
            <a:off x="975740" y="999259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04CAA-2808-1D3B-6D78-3DBA52E7B366}"/>
              </a:ext>
            </a:extLst>
          </p:cNvPr>
          <p:cNvSpPr txBox="1"/>
          <p:nvPr/>
        </p:nvSpPr>
        <p:spPr>
          <a:xfrm>
            <a:off x="975740" y="753038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./components/Home/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HomePage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7BAB5E8-5B53-73C1-04D2-D38AD881ABF1}"/>
              </a:ext>
            </a:extLst>
          </p:cNvPr>
          <p:cNvGrpSpPr/>
          <p:nvPr/>
        </p:nvGrpSpPr>
        <p:grpSpPr>
          <a:xfrm>
            <a:off x="4086776" y="999261"/>
            <a:ext cx="2498228" cy="5400000"/>
            <a:chOff x="4927692" y="999259"/>
            <a:chExt cx="2498228" cy="5400000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A2303CC0-049F-9D74-8D0D-048ECD307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1146" y="999259"/>
              <a:ext cx="2494774" cy="54000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3173C3EA-5FC1-3928-D307-F7F351F52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27692" y="1357745"/>
              <a:ext cx="1922236" cy="5041513"/>
            </a:xfrm>
            <a:prstGeom prst="rect">
              <a:avLst/>
            </a:prstGeom>
          </p:spPr>
        </p:pic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602C8C-527D-5F8C-E17F-46E8325DF8F4}"/>
              </a:ext>
            </a:extLst>
          </p:cNvPr>
          <p:cNvSpPr/>
          <p:nvPr/>
        </p:nvSpPr>
        <p:spPr>
          <a:xfrm>
            <a:off x="4093684" y="999260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2D8605-329B-A88E-36AE-4B9E3D45FB27}"/>
              </a:ext>
            </a:extLst>
          </p:cNvPr>
          <p:cNvSpPr txBox="1"/>
          <p:nvPr/>
        </p:nvSpPr>
        <p:spPr>
          <a:xfrm>
            <a:off x="4093684" y="753038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./components/common/Layout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771E8E9-15CF-0DE1-2ACA-95F03054A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8456" y="1800564"/>
            <a:ext cx="1714739" cy="122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42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CE2A-1C91-7320-9881-2DE723C89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380DE-6EC6-EB39-531B-BB0CD0B9BE22}"/>
              </a:ext>
            </a:extLst>
          </p:cNvPr>
          <p:cNvSpPr txBox="1"/>
          <p:nvPr/>
        </p:nvSpPr>
        <p:spPr>
          <a:xfrm>
            <a:off x="443620" y="293825"/>
            <a:ext cx="187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일정 </a:t>
            </a:r>
            <a:endParaRPr kumimoji="1" lang="en-US" altLang="ko-KR" sz="1200" b="1" dirty="0">
              <a:solidFill>
                <a:srgbClr val="52586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537DBE-7FBB-73A2-A749-C79125681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252" y="1044526"/>
            <a:ext cx="2488361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B34A2BD-A7D1-A794-7C72-CA11B714A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355" y="1044526"/>
            <a:ext cx="2500714" cy="540000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7EC5A1-4AA4-4D4C-7039-F8B18B394DF2}"/>
              </a:ext>
            </a:extLst>
          </p:cNvPr>
          <p:cNvSpPr/>
          <p:nvPr/>
        </p:nvSpPr>
        <p:spPr>
          <a:xfrm>
            <a:off x="3395052" y="1044526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9F8EC83-31B8-0D9A-2753-97DFB2251904}"/>
              </a:ext>
            </a:extLst>
          </p:cNvPr>
          <p:cNvSpPr/>
          <p:nvPr/>
        </p:nvSpPr>
        <p:spPr>
          <a:xfrm>
            <a:off x="363224" y="1044526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145269-34D2-0893-9275-68425D06951C}"/>
              </a:ext>
            </a:extLst>
          </p:cNvPr>
          <p:cNvSpPr txBox="1"/>
          <p:nvPr/>
        </p:nvSpPr>
        <p:spPr>
          <a:xfrm>
            <a:off x="519378" y="798305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./components/Calendar/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CalendarPage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4285AD-68E0-58BB-DFCA-932C30DC8665}"/>
              </a:ext>
            </a:extLst>
          </p:cNvPr>
          <p:cNvSpPr txBox="1"/>
          <p:nvPr/>
        </p:nvSpPr>
        <p:spPr>
          <a:xfrm>
            <a:off x="3342618" y="798305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./components/Calendar/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CalendarRegist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DAEC82-D39F-3C07-79A5-39BD8D58CA1B}"/>
              </a:ext>
            </a:extLst>
          </p:cNvPr>
          <p:cNvSpPr txBox="1"/>
          <p:nvPr/>
        </p:nvSpPr>
        <p:spPr>
          <a:xfrm>
            <a:off x="9281353" y="818035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./components/Calendar/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CalendarDelete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66C0BD6-8CDA-2587-49D7-5E7B1C7B86A8}"/>
              </a:ext>
            </a:extLst>
          </p:cNvPr>
          <p:cNvSpPr txBox="1"/>
          <p:nvPr/>
        </p:nvSpPr>
        <p:spPr>
          <a:xfrm>
            <a:off x="6335838" y="808691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./components/Calendar/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CalendarDetail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A1BAF0A4-F619-4FDD-B5BC-365300E2AECE}"/>
              </a:ext>
            </a:extLst>
          </p:cNvPr>
          <p:cNvGrpSpPr/>
          <p:nvPr/>
        </p:nvGrpSpPr>
        <p:grpSpPr>
          <a:xfrm>
            <a:off x="6345248" y="1074238"/>
            <a:ext cx="2533248" cy="5487193"/>
            <a:chOff x="6449897" y="957333"/>
            <a:chExt cx="2533248" cy="5487193"/>
          </a:xfrm>
        </p:grpSpPr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F1AA7C14-36DB-A58B-DD28-7C101910A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49897" y="957333"/>
              <a:ext cx="2500714" cy="5309244"/>
            </a:xfrm>
            <a:prstGeom prst="rect">
              <a:avLst/>
            </a:prstGeom>
          </p:spPr>
        </p:pic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030E0237-AAF8-0CCE-AE3E-8C597CB38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82431" y="1256508"/>
              <a:ext cx="2500714" cy="5188018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BEC1CF-0E4A-1445-1EB9-0E9B4ED43AC4}"/>
              </a:ext>
            </a:extLst>
          </p:cNvPr>
          <p:cNvSpPr/>
          <p:nvPr/>
        </p:nvSpPr>
        <p:spPr>
          <a:xfrm>
            <a:off x="3395052" y="1044526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80B536DD-6680-87B8-5C3C-ADD393D2687C}"/>
              </a:ext>
            </a:extLst>
          </p:cNvPr>
          <p:cNvSpPr/>
          <p:nvPr/>
        </p:nvSpPr>
        <p:spPr>
          <a:xfrm>
            <a:off x="6340551" y="1044526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D06D85C-2C0B-C84F-2FF7-69572BDFA0B6}"/>
              </a:ext>
            </a:extLst>
          </p:cNvPr>
          <p:cNvGrpSpPr/>
          <p:nvPr/>
        </p:nvGrpSpPr>
        <p:grpSpPr>
          <a:xfrm>
            <a:off x="9281353" y="1044526"/>
            <a:ext cx="2533248" cy="5542436"/>
            <a:chOff x="9304509" y="945686"/>
            <a:chExt cx="2533248" cy="5542436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462BF281-2D31-24B6-909B-52B555108434}"/>
                </a:ext>
              </a:extLst>
            </p:cNvPr>
            <p:cNvGrpSpPr/>
            <p:nvPr/>
          </p:nvGrpSpPr>
          <p:grpSpPr>
            <a:xfrm>
              <a:off x="9304509" y="1000929"/>
              <a:ext cx="2533248" cy="5487193"/>
              <a:chOff x="6449897" y="957333"/>
              <a:chExt cx="2533248" cy="5487193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A42B356D-7C00-E57F-6E32-B05E9C7943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49897" y="957333"/>
                <a:ext cx="2500714" cy="5309244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3AB17DE8-FAC5-1791-0055-722162691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82431" y="1256508"/>
                <a:ext cx="2500714" cy="5188018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4EA75CA3-57C6-BF6E-496D-0A3A322C3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02111" y="5253345"/>
              <a:ext cx="2370578" cy="1103987"/>
            </a:xfrm>
            <a:prstGeom prst="rect">
              <a:avLst/>
            </a:prstGeom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3D29286-0675-247D-18CE-20DD7CC2D779}"/>
                </a:ext>
              </a:extLst>
            </p:cNvPr>
            <p:cNvSpPr/>
            <p:nvPr/>
          </p:nvSpPr>
          <p:spPr>
            <a:xfrm>
              <a:off x="9318584" y="945686"/>
              <a:ext cx="2491320" cy="5400000"/>
            </a:xfrm>
            <a:prstGeom prst="rect">
              <a:avLst/>
            </a:prstGeom>
            <a:solidFill>
              <a:schemeClr val="accent5">
                <a:lumMod val="75000"/>
                <a:alpha val="0"/>
              </a:schemeClr>
            </a:solidFill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25537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06D1-27F8-3C15-8A07-24BB91BCE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84D65-C0A3-F28E-FAE6-DA39B839B3E3}"/>
              </a:ext>
            </a:extLst>
          </p:cNvPr>
          <p:cNvSpPr txBox="1"/>
          <p:nvPr/>
        </p:nvSpPr>
        <p:spPr>
          <a:xfrm>
            <a:off x="443620" y="293825"/>
            <a:ext cx="187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</a:t>
            </a:r>
            <a:endParaRPr kumimoji="1" lang="en-US" altLang="ko-KR" sz="1200" b="1" dirty="0">
              <a:solidFill>
                <a:srgbClr val="52586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E1B7DC-8CE8-32B3-2569-AB152108A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57" y="1015153"/>
            <a:ext cx="2469669" cy="540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8676D1-DEB8-B0ED-3924-70ABA55D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162" y="1015153"/>
            <a:ext cx="2461575" cy="54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93BB887-5095-26FF-2B70-C2BC1062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8473" y="1015153"/>
            <a:ext cx="2488862" cy="54000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924EF0A1-7F18-C841-A137-9DE867B35E84}"/>
              </a:ext>
            </a:extLst>
          </p:cNvPr>
          <p:cNvSpPr/>
          <p:nvPr/>
        </p:nvSpPr>
        <p:spPr>
          <a:xfrm>
            <a:off x="1198106" y="1015153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16D6AF-6851-A438-0451-8575D599F7A9}"/>
              </a:ext>
            </a:extLst>
          </p:cNvPr>
          <p:cNvSpPr/>
          <p:nvPr/>
        </p:nvSpPr>
        <p:spPr>
          <a:xfrm>
            <a:off x="4688289" y="1015153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B1EAA9-13FE-5769-E6C2-641B553BC6A0}"/>
              </a:ext>
            </a:extLst>
          </p:cNvPr>
          <p:cNvSpPr/>
          <p:nvPr/>
        </p:nvSpPr>
        <p:spPr>
          <a:xfrm>
            <a:off x="8178472" y="1015153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2F75E6-2D65-C1AD-1901-F07C7A9F3FEC}"/>
              </a:ext>
            </a:extLst>
          </p:cNvPr>
          <p:cNvSpPr txBox="1"/>
          <p:nvPr/>
        </p:nvSpPr>
        <p:spPr>
          <a:xfrm>
            <a:off x="1198106" y="768932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./components/Work/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DADDD9-1A5D-531D-D07C-C8F5F999B55B}"/>
              </a:ext>
            </a:extLst>
          </p:cNvPr>
          <p:cNvSpPr txBox="1"/>
          <p:nvPr/>
        </p:nvSpPr>
        <p:spPr>
          <a:xfrm>
            <a:off x="4688289" y="768931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./components/Work/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MyWorkPage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A3537E4-C868-ACE4-E626-4FA227CBC83C}"/>
              </a:ext>
            </a:extLst>
          </p:cNvPr>
          <p:cNvSpPr txBox="1"/>
          <p:nvPr/>
        </p:nvSpPr>
        <p:spPr>
          <a:xfrm>
            <a:off x="8178472" y="768931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./components/Work/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RequestedWorkPage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5441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7C0D8-224F-B914-AE3B-DDB87757E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7916DE-0B0B-793F-C994-D540383A1233}"/>
              </a:ext>
            </a:extLst>
          </p:cNvPr>
          <p:cNvSpPr txBox="1"/>
          <p:nvPr/>
        </p:nvSpPr>
        <p:spPr>
          <a:xfrm>
            <a:off x="443620" y="293825"/>
            <a:ext cx="187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업무</a:t>
            </a:r>
            <a:endParaRPr kumimoji="1" lang="en-US" altLang="ko-KR" sz="1200" b="1" dirty="0">
              <a:solidFill>
                <a:srgbClr val="52586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601292-E49E-811C-1EAA-84B6004E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249" y="1164175"/>
            <a:ext cx="2501187" cy="540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D74E3B-17F3-3C1D-B557-F8214CDF7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6143" y="1164175"/>
            <a:ext cx="2472598" cy="540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DB255D5-EFC4-4E05-6EC8-FC84119EE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448" y="1164175"/>
            <a:ext cx="2479003" cy="540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147E36-7B9E-4C02-522A-4933D465F4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8834" y="1164175"/>
            <a:ext cx="2485917" cy="5400000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04D678-B369-51C5-6FDE-709B34E10982}"/>
              </a:ext>
            </a:extLst>
          </p:cNvPr>
          <p:cNvSpPr/>
          <p:nvPr/>
        </p:nvSpPr>
        <p:spPr>
          <a:xfrm>
            <a:off x="547249" y="1164175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26BA04-24BE-6600-5879-7E7FBB4BD42D}"/>
              </a:ext>
            </a:extLst>
          </p:cNvPr>
          <p:cNvSpPr/>
          <p:nvPr/>
        </p:nvSpPr>
        <p:spPr>
          <a:xfrm>
            <a:off x="3431819" y="1164175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EBB23A1-49E2-926E-99F2-EDCA3E25AA60}"/>
              </a:ext>
            </a:extLst>
          </p:cNvPr>
          <p:cNvSpPr/>
          <p:nvPr/>
        </p:nvSpPr>
        <p:spPr>
          <a:xfrm>
            <a:off x="6290289" y="1164175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C825FB-9E7F-0758-B072-BCE3A996AF6D}"/>
              </a:ext>
            </a:extLst>
          </p:cNvPr>
          <p:cNvSpPr/>
          <p:nvPr/>
        </p:nvSpPr>
        <p:spPr>
          <a:xfrm>
            <a:off x="9158834" y="1164175"/>
            <a:ext cx="24913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C54A41-A910-CE33-0078-CB4105D91348}"/>
              </a:ext>
            </a:extLst>
          </p:cNvPr>
          <p:cNvSpPr txBox="1"/>
          <p:nvPr/>
        </p:nvSpPr>
        <p:spPr>
          <a:xfrm>
            <a:off x="3405719" y="917954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./components/Work/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WorkRegist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352B24-4540-C28B-A48D-3F6441C5CD5B}"/>
              </a:ext>
            </a:extLst>
          </p:cNvPr>
          <p:cNvSpPr txBox="1"/>
          <p:nvPr/>
        </p:nvSpPr>
        <p:spPr>
          <a:xfrm>
            <a:off x="547249" y="901743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./components/Work/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WorkRegist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EAE3E0-9E72-245B-6342-32FF4946CCB8}"/>
              </a:ext>
            </a:extLst>
          </p:cNvPr>
          <p:cNvSpPr txBox="1"/>
          <p:nvPr/>
        </p:nvSpPr>
        <p:spPr>
          <a:xfrm>
            <a:off x="6264189" y="898611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./components/Work/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WorkDetailEdit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F62483-A90F-522B-253E-A615F7617E2E}"/>
              </a:ext>
            </a:extLst>
          </p:cNvPr>
          <p:cNvSpPr txBox="1"/>
          <p:nvPr/>
        </p:nvSpPr>
        <p:spPr>
          <a:xfrm>
            <a:off x="9158834" y="882400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./components/Work/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WorkDetail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628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9EF1A-E57F-F6C0-A0A9-359620C37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F3F2F7-978A-4669-47C9-F1507E5F9DB0}"/>
              </a:ext>
            </a:extLst>
          </p:cNvPr>
          <p:cNvSpPr txBox="1"/>
          <p:nvPr/>
        </p:nvSpPr>
        <p:spPr>
          <a:xfrm>
            <a:off x="443620" y="293825"/>
            <a:ext cx="187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전자결재</a:t>
            </a:r>
            <a:endParaRPr kumimoji="1" lang="en-US" altLang="ko-KR" sz="1200" b="1" dirty="0">
              <a:solidFill>
                <a:srgbClr val="52586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340932-8032-938F-47CA-F1239CEB83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7"/>
          <a:stretch>
            <a:fillRect/>
          </a:stretch>
        </p:blipFill>
        <p:spPr>
          <a:xfrm>
            <a:off x="950579" y="1016288"/>
            <a:ext cx="2636320" cy="540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6D444F-4FEA-E108-DF5D-E48FD6E46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213" y="1016288"/>
            <a:ext cx="2651613" cy="540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3429A6-D9D9-B3A5-5AE1-75F1CE400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5396" y="1016288"/>
            <a:ext cx="2636320" cy="5400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1952F5C8-E1D0-F221-4E0E-56CE30D3E99A}"/>
              </a:ext>
            </a:extLst>
          </p:cNvPr>
          <p:cNvSpPr/>
          <p:nvPr/>
        </p:nvSpPr>
        <p:spPr>
          <a:xfrm>
            <a:off x="990788" y="1048780"/>
            <a:ext cx="2563820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2113C8-6CB3-935C-6C81-E76AB5D5827A}"/>
              </a:ext>
            </a:extLst>
          </p:cNvPr>
          <p:cNvSpPr/>
          <p:nvPr/>
        </p:nvSpPr>
        <p:spPr>
          <a:xfrm>
            <a:off x="4506308" y="1048780"/>
            <a:ext cx="2585407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F9A609F-6655-84DD-1C0F-F5274F24AC6D}"/>
              </a:ext>
            </a:extLst>
          </p:cNvPr>
          <p:cNvSpPr/>
          <p:nvPr/>
        </p:nvSpPr>
        <p:spPr>
          <a:xfrm>
            <a:off x="7993315" y="1048780"/>
            <a:ext cx="2585407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D3BB7-9248-7743-EA24-DD41829D5925}"/>
              </a:ext>
            </a:extLst>
          </p:cNvPr>
          <p:cNvSpPr txBox="1"/>
          <p:nvPr/>
        </p:nvSpPr>
        <p:spPr>
          <a:xfrm>
            <a:off x="990788" y="802559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./components/Approval/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ApprovalPage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16498F-F045-F83E-D68B-1AE2F1AD6334}"/>
              </a:ext>
            </a:extLst>
          </p:cNvPr>
          <p:cNvSpPr txBox="1"/>
          <p:nvPr/>
        </p:nvSpPr>
        <p:spPr>
          <a:xfrm>
            <a:off x="4455396" y="802559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./components/Approval/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TempApprovalPage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B478C1-4FF1-01F3-3084-44D4F2E5CBA6}"/>
              </a:ext>
            </a:extLst>
          </p:cNvPr>
          <p:cNvSpPr txBox="1"/>
          <p:nvPr/>
        </p:nvSpPr>
        <p:spPr>
          <a:xfrm>
            <a:off x="7960213" y="770067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./components/Approval/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RefenceApprovalPage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6907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19AE-7214-7ED4-E5CA-9C5E322F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25C0A-86F9-5470-97AD-2890C50E0AE9}"/>
              </a:ext>
            </a:extLst>
          </p:cNvPr>
          <p:cNvSpPr txBox="1"/>
          <p:nvPr/>
        </p:nvSpPr>
        <p:spPr>
          <a:xfrm>
            <a:off x="443620" y="293825"/>
            <a:ext cx="1877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400" b="1" dirty="0">
                <a:solidFill>
                  <a:srgbClr val="52586B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전자결재</a:t>
            </a:r>
            <a:endParaRPr kumimoji="1" lang="en-US" altLang="ko-KR" sz="1200" b="1" dirty="0">
              <a:solidFill>
                <a:srgbClr val="52586B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A98EA4A-BD60-6FA4-758C-F9AA9D24D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168" y="983796"/>
            <a:ext cx="2626509" cy="540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41804CD-59F0-D1A1-A797-9C0D601EF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082" y="983796"/>
            <a:ext cx="2638118" cy="5400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900E7B2-0482-8541-D72C-5A2D746791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9605" y="983796"/>
            <a:ext cx="2623585" cy="5400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0FD3528-1D66-6769-2D0A-736BD5F24DA3}"/>
              </a:ext>
            </a:extLst>
          </p:cNvPr>
          <p:cNvSpPr/>
          <p:nvPr/>
        </p:nvSpPr>
        <p:spPr>
          <a:xfrm>
            <a:off x="1176718" y="983796"/>
            <a:ext cx="2585407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D5FE18-FAC0-C0EC-927F-B4240B0F3ABA}"/>
              </a:ext>
            </a:extLst>
          </p:cNvPr>
          <p:cNvSpPr/>
          <p:nvPr/>
        </p:nvSpPr>
        <p:spPr>
          <a:xfrm>
            <a:off x="4712082" y="983796"/>
            <a:ext cx="2585407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CC061F-BABB-EE00-9A73-3EBA81C03C45}"/>
              </a:ext>
            </a:extLst>
          </p:cNvPr>
          <p:cNvSpPr/>
          <p:nvPr/>
        </p:nvSpPr>
        <p:spPr>
          <a:xfrm>
            <a:off x="8298693" y="983796"/>
            <a:ext cx="2585407" cy="5400000"/>
          </a:xfrm>
          <a:prstGeom prst="rect">
            <a:avLst/>
          </a:prstGeom>
          <a:solidFill>
            <a:schemeClr val="accent5">
              <a:lumMod val="75000"/>
              <a:alpha val="0"/>
            </a:schemeClr>
          </a:solidFill>
          <a:ln w="222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70339E-E11F-4C6B-7ECD-9EE029055680}"/>
              </a:ext>
            </a:extLst>
          </p:cNvPr>
          <p:cNvSpPr txBox="1"/>
          <p:nvPr/>
        </p:nvSpPr>
        <p:spPr>
          <a:xfrm>
            <a:off x="1156168" y="737575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./components/Approval/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CompleteApprovalPage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B9425-0BE6-E14E-E157-DD097D65CDBF}"/>
              </a:ext>
            </a:extLst>
          </p:cNvPr>
          <p:cNvSpPr txBox="1"/>
          <p:nvPr/>
        </p:nvSpPr>
        <p:spPr>
          <a:xfrm>
            <a:off x="4618816" y="737574"/>
            <a:ext cx="320850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./components/Approval/</a:t>
            </a:r>
            <a:r>
              <a:rPr lang="en-US" altLang="ko-KR" sz="10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DraftApprovalPage</a:t>
            </a:r>
            <a:endParaRPr lang="en-US" altLang="ko-KR" sz="10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4134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icrosoft GothicNeo"/>
        <a:ea typeface=""/>
        <a:cs typeface=""/>
      </a:majorFont>
      <a:minorFont>
        <a:latin typeface="Microsoft GothicNe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8D85694E5A245C4B92A485F6B7AF5C26" ma:contentTypeVersion="4" ma:contentTypeDescription="새 문서를 만듭니다." ma:contentTypeScope="" ma:versionID="03f2e408b5548fc32860c71f0f50b6fb">
  <xsd:schema xmlns:xsd="http://www.w3.org/2001/XMLSchema" xmlns:xs="http://www.w3.org/2001/XMLSchema" xmlns:p="http://schemas.microsoft.com/office/2006/metadata/properties" xmlns:ns3="1238b8e5-682e-431d-8d39-022e57b3c84e" targetNamespace="http://schemas.microsoft.com/office/2006/metadata/properties" ma:root="true" ma:fieldsID="b63169824611a6aa28948e2c2f0bfeb8" ns3:_="">
    <xsd:import namespace="1238b8e5-682e-431d-8d39-022e57b3c84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38b8e5-682e-431d-8d39-022e57b3c84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1B6D8A0-0257-4CB3-BD7B-547601F964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38b8e5-682e-431d-8d39-022e57b3c84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360D20B-43A9-4E9C-AD9C-140D57994F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FD0FF6-7849-404E-9A6B-FAAECE5FC0C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infopath/2007/PartnerControls"/>
    <ds:schemaRef ds:uri="1238b8e5-682e-431d-8d39-022e57b3c84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140</Words>
  <Application>Microsoft Office PowerPoint</Application>
  <PresentationFormat>와이드스크린</PresentationFormat>
  <Paragraphs>31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Microsoft GothicNeo</vt:lpstr>
      <vt:lpstr>Microsoft GothicNeo Light</vt:lpstr>
      <vt:lpstr>나눔고딕 ExtraBold</vt:lpstr>
      <vt:lpstr>맑은 고딕</vt:lpstr>
      <vt:lpstr>Arial</vt:lpstr>
      <vt:lpstr>DashVTI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조현우</dc:creator>
  <cp:lastModifiedBy>조현우</cp:lastModifiedBy>
  <cp:revision>1</cp:revision>
  <dcterms:created xsi:type="dcterms:W3CDTF">2025-09-16T00:15:30Z</dcterms:created>
  <dcterms:modified xsi:type="dcterms:W3CDTF">2025-09-16T01:36:50Z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0x0101008D85694E5A245C4B92A485F6B7AF5C26</vt:lpwstr>
  </property>
</Properties>
</file>