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82" r:id="rId8"/>
    <p:sldId id="261" r:id="rId9"/>
    <p:sldId id="263" r:id="rId10"/>
    <p:sldId id="264" r:id="rId11"/>
    <p:sldId id="265" r:id="rId12"/>
    <p:sldId id="28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D20E-CF8F-4615-92B8-16CFA0DF66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0CD3-B2A8-47DF-AE86-32D20E8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4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D20E-CF8F-4615-92B8-16CFA0DF66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0CD3-B2A8-47DF-AE86-32D20E8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D20E-CF8F-4615-92B8-16CFA0DF66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0CD3-B2A8-47DF-AE86-32D20E8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9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D20E-CF8F-4615-92B8-16CFA0DF66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0CD3-B2A8-47DF-AE86-32D20E8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D20E-CF8F-4615-92B8-16CFA0DF66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0CD3-B2A8-47DF-AE86-32D20E8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D20E-CF8F-4615-92B8-16CFA0DF66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0CD3-B2A8-47DF-AE86-32D20E8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1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D20E-CF8F-4615-92B8-16CFA0DF66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0CD3-B2A8-47DF-AE86-32D20E8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D20E-CF8F-4615-92B8-16CFA0DF66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0CD3-B2A8-47DF-AE86-32D20E8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D20E-CF8F-4615-92B8-16CFA0DF66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0CD3-B2A8-47DF-AE86-32D20E8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D20E-CF8F-4615-92B8-16CFA0DF66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0CD3-B2A8-47DF-AE86-32D20E8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D20E-CF8F-4615-92B8-16CFA0DF66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90CD3-B2A8-47DF-AE86-32D20E8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D20E-CF8F-4615-92B8-16CFA0DF66D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0CD3-B2A8-47DF-AE86-32D20E85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875" y="1903867"/>
            <a:ext cx="9144000" cy="1655762"/>
          </a:xfrm>
        </p:spPr>
        <p:txBody>
          <a:bodyPr>
            <a:noAutofit/>
          </a:bodyPr>
          <a:lstStyle/>
          <a:p>
            <a:r>
              <a:rPr lang="en-US" sz="13800" dirty="0" smtClean="0"/>
              <a:t>Ygs-2011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7682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6" y="452845"/>
            <a:ext cx="10058400" cy="582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23" y="209006"/>
            <a:ext cx="116869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Scanner k = new Scanner(System.in);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("x </a:t>
            </a:r>
            <a:r>
              <a:rPr lang="en-US" sz="1200" dirty="0" err="1" smtClean="0"/>
              <a:t>katlarini</a:t>
            </a:r>
            <a:r>
              <a:rPr lang="en-US" sz="1200" dirty="0" smtClean="0"/>
              <a:t> </a:t>
            </a:r>
            <a:r>
              <a:rPr lang="en-US" sz="1200" dirty="0" err="1" smtClean="0"/>
              <a:t>girin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x=</a:t>
            </a:r>
            <a:r>
              <a:rPr lang="en-US" sz="1200" dirty="0" err="1" smtClean="0"/>
              <a:t>k.nextInt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("y </a:t>
            </a:r>
            <a:r>
              <a:rPr lang="en-US" sz="1200" dirty="0" err="1" smtClean="0"/>
              <a:t>katlarini</a:t>
            </a:r>
            <a:r>
              <a:rPr lang="en-US" sz="1200" dirty="0" smtClean="0"/>
              <a:t> </a:t>
            </a:r>
            <a:r>
              <a:rPr lang="en-US" sz="1200" dirty="0" err="1" smtClean="0"/>
              <a:t>girin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y=</a:t>
            </a:r>
            <a:r>
              <a:rPr lang="en-US" sz="1200" dirty="0" err="1" smtClean="0"/>
              <a:t>k.nextInt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aradaki</a:t>
            </a:r>
            <a:r>
              <a:rPr lang="en-US" sz="1200" dirty="0" smtClean="0"/>
              <a:t> </a:t>
            </a:r>
            <a:r>
              <a:rPr lang="en-US" sz="1200" dirty="0" err="1" smtClean="0"/>
              <a:t>islem</a:t>
            </a:r>
            <a:r>
              <a:rPr lang="en-US" sz="1200" dirty="0" smtClean="0"/>
              <a:t> </a:t>
            </a:r>
            <a:r>
              <a:rPr lang="en-US" sz="1200" dirty="0" err="1" smtClean="0"/>
              <a:t>gir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>        char c = </a:t>
            </a:r>
            <a:r>
              <a:rPr lang="en-US" sz="1200" dirty="0" err="1" smtClean="0"/>
              <a:t>k.next</a:t>
            </a:r>
            <a:r>
              <a:rPr lang="en-US" sz="1200" dirty="0" smtClean="0"/>
              <a:t>().</a:t>
            </a:r>
            <a:r>
              <a:rPr lang="en-US" sz="1200" dirty="0" err="1" smtClean="0"/>
              <a:t>charAt</a:t>
            </a:r>
            <a:r>
              <a:rPr lang="en-US" sz="1200" dirty="0" smtClean="0"/>
              <a:t>(0);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sonuc</a:t>
            </a:r>
            <a:r>
              <a:rPr lang="en-US" sz="1200" dirty="0" smtClean="0"/>
              <a:t> </a:t>
            </a:r>
            <a:r>
              <a:rPr lang="en-US" sz="1200" dirty="0" err="1" smtClean="0"/>
              <a:t>girin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sonuc</a:t>
            </a:r>
            <a:r>
              <a:rPr lang="en-US" sz="1200" dirty="0" smtClean="0"/>
              <a:t> = </a:t>
            </a:r>
            <a:r>
              <a:rPr lang="en-US" sz="1200" dirty="0" err="1" smtClean="0"/>
              <a:t>k.nextInt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(x+"x"+</a:t>
            </a:r>
            <a:r>
              <a:rPr lang="en-US" sz="1200" dirty="0" err="1" smtClean="0"/>
              <a:t>c+y</a:t>
            </a:r>
            <a:r>
              <a:rPr lang="en-US" sz="1200" dirty="0" smtClean="0"/>
              <a:t>+"y="+</a:t>
            </a:r>
            <a:r>
              <a:rPr lang="en-US" sz="1200" dirty="0" err="1" smtClean="0"/>
              <a:t>sonuc</a:t>
            </a:r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if (sonuc%2!=0) { // </a:t>
            </a:r>
            <a:r>
              <a:rPr lang="en-US" sz="1200" dirty="0" err="1" smtClean="0"/>
              <a:t>sonuc</a:t>
            </a:r>
            <a:r>
              <a:rPr lang="en-US" sz="1200" dirty="0" smtClean="0"/>
              <a:t> </a:t>
            </a:r>
            <a:r>
              <a:rPr lang="en-US" sz="1200" dirty="0" err="1" smtClean="0"/>
              <a:t>tek</a:t>
            </a:r>
            <a:r>
              <a:rPr lang="en-US" sz="1200" dirty="0" smtClean="0"/>
              <a:t> </a:t>
            </a:r>
            <a:r>
              <a:rPr lang="en-US" sz="1200" dirty="0" err="1" smtClean="0"/>
              <a:t>oldugunda</a:t>
            </a:r>
            <a:endParaRPr lang="en-US" sz="1200" dirty="0" smtClean="0"/>
          </a:p>
          <a:p>
            <a:r>
              <a:rPr lang="en-US" sz="1200" dirty="0" smtClean="0"/>
              <a:t>            if (x%2==y%2) { // </a:t>
            </a:r>
            <a:r>
              <a:rPr lang="en-US" sz="1200" dirty="0" err="1" smtClean="0"/>
              <a:t>iki</a:t>
            </a:r>
            <a:r>
              <a:rPr lang="en-US" sz="1200" dirty="0" smtClean="0"/>
              <a:t> </a:t>
            </a:r>
            <a:r>
              <a:rPr lang="en-US" sz="1200" dirty="0" err="1" smtClean="0"/>
              <a:t>sayinin</a:t>
            </a:r>
            <a:r>
              <a:rPr lang="en-US" sz="1200" dirty="0" smtClean="0"/>
              <a:t> </a:t>
            </a:r>
            <a:r>
              <a:rPr lang="en-US" sz="1200" dirty="0" err="1" smtClean="0"/>
              <a:t>katlari</a:t>
            </a:r>
            <a:r>
              <a:rPr lang="en-US" sz="1200" dirty="0" smtClean="0"/>
              <a:t> </a:t>
            </a:r>
            <a:r>
              <a:rPr lang="en-US" sz="1200" dirty="0" err="1" smtClean="0"/>
              <a:t>ayni</a:t>
            </a:r>
            <a:endParaRPr lang="en-US" sz="1200" dirty="0" smtClean="0"/>
          </a:p>
          <a:p>
            <a:r>
              <a:rPr lang="en-US" sz="1200" dirty="0" smtClean="0"/>
              <a:t>                if (x%2==0) { // </a:t>
            </a:r>
            <a:r>
              <a:rPr lang="en-US" sz="1200" dirty="0" err="1" smtClean="0"/>
              <a:t>iki</a:t>
            </a:r>
            <a:r>
              <a:rPr lang="en-US" sz="1200" dirty="0" smtClean="0"/>
              <a:t> </a:t>
            </a:r>
            <a:r>
              <a:rPr lang="en-US" sz="1200" dirty="0" err="1" smtClean="0"/>
              <a:t>sayinin</a:t>
            </a:r>
            <a:r>
              <a:rPr lang="en-US" sz="1200" dirty="0" smtClean="0"/>
              <a:t> </a:t>
            </a:r>
            <a:r>
              <a:rPr lang="en-US" sz="1200" dirty="0" err="1" smtClean="0"/>
              <a:t>katlari</a:t>
            </a:r>
            <a:r>
              <a:rPr lang="en-US" sz="1200" dirty="0" smtClean="0"/>
              <a:t> </a:t>
            </a:r>
            <a:r>
              <a:rPr lang="en-US" sz="1200" dirty="0" err="1" smtClean="0"/>
              <a:t>cift</a:t>
            </a:r>
            <a:r>
              <a:rPr lang="en-US" sz="1200" dirty="0" smtClean="0"/>
              <a:t> </a:t>
            </a:r>
            <a:r>
              <a:rPr lang="en-US" sz="1200" dirty="0" err="1" smtClean="0"/>
              <a:t>ise</a:t>
            </a:r>
            <a:endParaRPr lang="en-US" sz="1200" dirty="0" smtClean="0"/>
          </a:p>
          <a:p>
            <a:r>
              <a:rPr lang="en-US" sz="1200" dirty="0" smtClean="0"/>
              <a:t>            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Yanlis</a:t>
            </a:r>
            <a:r>
              <a:rPr lang="en-US" sz="1200" dirty="0" smtClean="0"/>
              <a:t> </a:t>
            </a:r>
            <a:r>
              <a:rPr lang="en-US" sz="1200" dirty="0" err="1" smtClean="0"/>
              <a:t>ifade</a:t>
            </a:r>
            <a:r>
              <a:rPr lang="en-US" sz="1200" dirty="0" smtClean="0"/>
              <a:t> </a:t>
            </a:r>
            <a:r>
              <a:rPr lang="en-US" sz="1200" dirty="0" err="1" smtClean="0"/>
              <a:t>iki</a:t>
            </a:r>
            <a:r>
              <a:rPr lang="en-US" sz="1200" dirty="0" smtClean="0"/>
              <a:t> </a:t>
            </a:r>
            <a:r>
              <a:rPr lang="en-US" sz="1200" dirty="0" err="1" smtClean="0"/>
              <a:t>sayi</a:t>
            </a:r>
            <a:r>
              <a:rPr lang="en-US" sz="1200" dirty="0" smtClean="0"/>
              <a:t> </a:t>
            </a:r>
            <a:r>
              <a:rPr lang="en-US" sz="1200" dirty="0" err="1" smtClean="0"/>
              <a:t>katlari</a:t>
            </a:r>
            <a:r>
              <a:rPr lang="en-US" sz="1200" dirty="0" smtClean="0"/>
              <a:t> </a:t>
            </a:r>
            <a:r>
              <a:rPr lang="en-US" sz="1200" dirty="0" err="1" smtClean="0"/>
              <a:t>cift</a:t>
            </a:r>
            <a:r>
              <a:rPr lang="en-US" sz="1200" dirty="0" smtClean="0"/>
              <a:t> </a:t>
            </a:r>
            <a:r>
              <a:rPr lang="en-US" sz="1200" dirty="0" err="1" smtClean="0"/>
              <a:t>oldugund</a:t>
            </a:r>
            <a:r>
              <a:rPr lang="en-US" sz="1200" dirty="0" smtClean="0"/>
              <a:t> </a:t>
            </a:r>
            <a:r>
              <a:rPr lang="en-US" sz="1200" dirty="0" err="1" smtClean="0"/>
              <a:t>sonuc</a:t>
            </a:r>
            <a:r>
              <a:rPr lang="en-US" sz="1200" dirty="0" smtClean="0"/>
              <a:t> </a:t>
            </a:r>
            <a:r>
              <a:rPr lang="en-US" sz="1200" dirty="0" err="1" smtClean="0"/>
              <a:t>tek</a:t>
            </a:r>
            <a:r>
              <a:rPr lang="en-US" sz="1200" dirty="0" smtClean="0"/>
              <a:t> </a:t>
            </a:r>
            <a:r>
              <a:rPr lang="en-US" sz="1200" dirty="0" err="1" smtClean="0"/>
              <a:t>cikmaz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>                }</a:t>
            </a:r>
          </a:p>
          <a:p>
            <a:r>
              <a:rPr lang="en-US" sz="1200" dirty="0" smtClean="0"/>
              <a:t>                else{ // </a:t>
            </a:r>
            <a:r>
              <a:rPr lang="en-US" sz="1200" dirty="0" err="1" smtClean="0"/>
              <a:t>iki</a:t>
            </a:r>
            <a:r>
              <a:rPr lang="en-US" sz="1200" dirty="0" smtClean="0"/>
              <a:t> </a:t>
            </a:r>
            <a:r>
              <a:rPr lang="en-US" sz="1200" dirty="0" err="1" smtClean="0"/>
              <a:t>sayinin</a:t>
            </a:r>
            <a:r>
              <a:rPr lang="en-US" sz="1200" dirty="0" smtClean="0"/>
              <a:t> </a:t>
            </a:r>
            <a:r>
              <a:rPr lang="en-US" sz="1200" dirty="0" err="1" smtClean="0"/>
              <a:t>katlari</a:t>
            </a:r>
            <a:r>
              <a:rPr lang="en-US" sz="1200" dirty="0" smtClean="0"/>
              <a:t> </a:t>
            </a:r>
            <a:r>
              <a:rPr lang="en-US" sz="1200" dirty="0" err="1" smtClean="0"/>
              <a:t>tek</a:t>
            </a:r>
            <a:r>
              <a:rPr lang="en-US" sz="1200" dirty="0" smtClean="0"/>
              <a:t> </a:t>
            </a:r>
            <a:r>
              <a:rPr lang="en-US" sz="1200" dirty="0" err="1" smtClean="0"/>
              <a:t>ise</a:t>
            </a:r>
            <a:endParaRPr lang="en-US" sz="1200" dirty="0" smtClean="0"/>
          </a:p>
          <a:p>
            <a:r>
              <a:rPr lang="en-US" sz="1200" dirty="0" smtClean="0"/>
              <a:t>            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bir</a:t>
            </a:r>
            <a:r>
              <a:rPr lang="en-US" sz="1200" dirty="0" smtClean="0"/>
              <a:t> </a:t>
            </a:r>
            <a:r>
              <a:rPr lang="en-US" sz="1200" dirty="0" err="1" smtClean="0"/>
              <a:t>sayi</a:t>
            </a:r>
            <a:r>
              <a:rPr lang="en-US" sz="1200" dirty="0" smtClean="0"/>
              <a:t> </a:t>
            </a:r>
            <a:r>
              <a:rPr lang="en-US" sz="1200" dirty="0" err="1" smtClean="0"/>
              <a:t>tek</a:t>
            </a:r>
            <a:r>
              <a:rPr lang="en-US" sz="1200" dirty="0" smtClean="0"/>
              <a:t> </a:t>
            </a:r>
            <a:r>
              <a:rPr lang="en-US" sz="1200" dirty="0" err="1" smtClean="0"/>
              <a:t>digeri</a:t>
            </a:r>
            <a:r>
              <a:rPr lang="en-US" sz="1200" dirty="0" smtClean="0"/>
              <a:t> </a:t>
            </a:r>
            <a:r>
              <a:rPr lang="en-US" sz="1200" dirty="0" err="1" smtClean="0"/>
              <a:t>cift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en-US" sz="1200" dirty="0" smtClean="0"/>
              <a:t> </a:t>
            </a:r>
            <a:r>
              <a:rPr lang="en-US" sz="1200" dirty="0" err="1" smtClean="0"/>
              <a:t>hangisi</a:t>
            </a:r>
            <a:r>
              <a:rPr lang="en-US" sz="1200" dirty="0" smtClean="0"/>
              <a:t> </a:t>
            </a:r>
            <a:r>
              <a:rPr lang="en-US" sz="1200" dirty="0" err="1" smtClean="0"/>
              <a:t>tek</a:t>
            </a:r>
            <a:r>
              <a:rPr lang="en-US" sz="1200" dirty="0" smtClean="0"/>
              <a:t> </a:t>
            </a:r>
            <a:r>
              <a:rPr lang="en-US" sz="1200" dirty="0" err="1" smtClean="0"/>
              <a:t>hangisi</a:t>
            </a:r>
            <a:r>
              <a:rPr lang="en-US" sz="1200" dirty="0" smtClean="0"/>
              <a:t> </a:t>
            </a:r>
            <a:r>
              <a:rPr lang="en-US" sz="1200" dirty="0" err="1" smtClean="0"/>
              <a:t>cift</a:t>
            </a:r>
            <a:r>
              <a:rPr lang="en-US" sz="1200" dirty="0" smtClean="0"/>
              <a:t> </a:t>
            </a:r>
            <a:r>
              <a:rPr lang="en-US" sz="1200" dirty="0" err="1" smtClean="0"/>
              <a:t>bilemeyiz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>                }</a:t>
            </a:r>
          </a:p>
          <a:p>
            <a:r>
              <a:rPr lang="en-US" sz="1200" dirty="0" smtClean="0"/>
              <a:t>            }</a:t>
            </a:r>
          </a:p>
          <a:p>
            <a:r>
              <a:rPr lang="en-US" sz="1200" dirty="0" smtClean="0"/>
              <a:t>            else{</a:t>
            </a:r>
          </a:p>
          <a:p>
            <a:r>
              <a:rPr lang="en-US" sz="1200" dirty="0" smtClean="0"/>
              <a:t>                if (x%2!=0) { //x </a:t>
            </a:r>
            <a:r>
              <a:rPr lang="en-US" sz="1200" dirty="0" err="1" smtClean="0"/>
              <a:t>kati</a:t>
            </a:r>
            <a:r>
              <a:rPr lang="en-US" sz="1200" dirty="0" smtClean="0"/>
              <a:t> </a:t>
            </a:r>
            <a:r>
              <a:rPr lang="en-US" sz="1200" dirty="0" err="1" smtClean="0"/>
              <a:t>tek</a:t>
            </a:r>
            <a:r>
              <a:rPr lang="en-US" sz="1200" dirty="0" smtClean="0"/>
              <a:t> y </a:t>
            </a:r>
            <a:r>
              <a:rPr lang="en-US" sz="1200" dirty="0" err="1" smtClean="0"/>
              <a:t>kat</a:t>
            </a:r>
            <a:r>
              <a:rPr lang="en-US" sz="1200" dirty="0" smtClean="0"/>
              <a:t> </a:t>
            </a:r>
            <a:r>
              <a:rPr lang="en-US" sz="1200" dirty="0" err="1" smtClean="0"/>
              <a:t>cift</a:t>
            </a:r>
            <a:r>
              <a:rPr lang="en-US" sz="1200" dirty="0" smtClean="0"/>
              <a:t> </a:t>
            </a:r>
            <a:r>
              <a:rPr lang="en-US" sz="1200" dirty="0" err="1" smtClean="0"/>
              <a:t>ise</a:t>
            </a:r>
            <a:endParaRPr lang="en-US" sz="1200" dirty="0" smtClean="0"/>
          </a:p>
          <a:p>
            <a:r>
              <a:rPr lang="en-US" sz="1200" dirty="0" smtClean="0"/>
              <a:t>            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("x </a:t>
            </a:r>
            <a:r>
              <a:rPr lang="en-US" sz="1200" dirty="0" err="1" smtClean="0"/>
              <a:t>tektir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>                }</a:t>
            </a:r>
          </a:p>
          <a:p>
            <a:r>
              <a:rPr lang="en-US" sz="1200" dirty="0" smtClean="0"/>
              <a:t>                else{</a:t>
            </a:r>
          </a:p>
          <a:p>
            <a:r>
              <a:rPr lang="en-US" sz="1200" dirty="0" smtClean="0"/>
              <a:t>                    //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("x </a:t>
            </a:r>
            <a:r>
              <a:rPr lang="en-US" sz="1200" dirty="0" err="1" smtClean="0"/>
              <a:t>tek</a:t>
            </a:r>
            <a:r>
              <a:rPr lang="en-US" sz="1200" dirty="0" smtClean="0"/>
              <a:t> yada </a:t>
            </a:r>
            <a:r>
              <a:rPr lang="en-US" sz="1200" dirty="0" err="1" smtClean="0"/>
              <a:t>cift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>                }</a:t>
            </a:r>
          </a:p>
          <a:p>
            <a:r>
              <a:rPr lang="en-US" sz="1200" dirty="0" smtClean="0"/>
              <a:t>                if(y%2 != 0){ //y </a:t>
            </a:r>
            <a:r>
              <a:rPr lang="en-US" sz="1200" dirty="0" err="1" smtClean="0"/>
              <a:t>kati</a:t>
            </a:r>
            <a:r>
              <a:rPr lang="en-US" sz="1200" dirty="0" smtClean="0"/>
              <a:t> </a:t>
            </a:r>
            <a:r>
              <a:rPr lang="en-US" sz="1200" dirty="0" err="1" smtClean="0"/>
              <a:t>tek</a:t>
            </a:r>
            <a:r>
              <a:rPr lang="en-US" sz="1200" dirty="0" smtClean="0"/>
              <a:t> x </a:t>
            </a:r>
            <a:r>
              <a:rPr lang="en-US" sz="1200" dirty="0" err="1" smtClean="0"/>
              <a:t>kat</a:t>
            </a:r>
            <a:r>
              <a:rPr lang="en-US" sz="1200" dirty="0" smtClean="0"/>
              <a:t> </a:t>
            </a:r>
            <a:r>
              <a:rPr lang="en-US" sz="1200" dirty="0" err="1" smtClean="0"/>
              <a:t>cift</a:t>
            </a:r>
            <a:r>
              <a:rPr lang="en-US" sz="1200" dirty="0" smtClean="0"/>
              <a:t> </a:t>
            </a:r>
            <a:r>
              <a:rPr lang="en-US" sz="1200" dirty="0" err="1" smtClean="0"/>
              <a:t>ise</a:t>
            </a:r>
            <a:endParaRPr lang="en-US" sz="1200" dirty="0" smtClean="0"/>
          </a:p>
          <a:p>
            <a:r>
              <a:rPr lang="en-US" sz="1200" dirty="0" smtClean="0"/>
              <a:t>            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("Y </a:t>
            </a:r>
            <a:r>
              <a:rPr lang="en-US" sz="1200" dirty="0" err="1" smtClean="0"/>
              <a:t>tektir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>                }</a:t>
            </a:r>
          </a:p>
          <a:p>
            <a:r>
              <a:rPr lang="en-US" sz="1200" dirty="0" smtClean="0"/>
              <a:t>                else{</a:t>
            </a:r>
          </a:p>
          <a:p>
            <a:r>
              <a:rPr lang="en-US" sz="1200" dirty="0" smtClean="0"/>
              <a:t>                    //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("y </a:t>
            </a:r>
            <a:r>
              <a:rPr lang="en-US" sz="1200" dirty="0" err="1" smtClean="0"/>
              <a:t>tek</a:t>
            </a:r>
            <a:r>
              <a:rPr lang="en-US" sz="1200" dirty="0" smtClean="0"/>
              <a:t> yada </a:t>
            </a:r>
            <a:r>
              <a:rPr lang="en-US" sz="1200" dirty="0" err="1" smtClean="0"/>
              <a:t>cift</a:t>
            </a:r>
            <a:r>
              <a:rPr lang="en-US" sz="1200" dirty="0" smtClean="0"/>
              <a:t>");</a:t>
            </a:r>
          </a:p>
          <a:p>
            <a:r>
              <a:rPr lang="en-US" sz="1200" dirty="0" smtClean="0"/>
              <a:t>                }</a:t>
            </a:r>
          </a:p>
          <a:p>
            <a:r>
              <a:rPr lang="en-US" sz="1200" dirty="0" smtClean="0"/>
              <a:t>            }</a:t>
            </a:r>
          </a:p>
          <a:p>
            <a:r>
              <a:rPr lang="en-US" sz="1200" dirty="0" smtClean="0"/>
              <a:t>    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76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17714"/>
            <a:ext cx="116346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else{ // </a:t>
            </a:r>
            <a:r>
              <a:rPr lang="en-US" dirty="0" err="1" smtClean="0"/>
              <a:t>sonuc</a:t>
            </a:r>
            <a:r>
              <a:rPr lang="en-US" dirty="0" smtClean="0"/>
              <a:t> </a:t>
            </a:r>
            <a:r>
              <a:rPr lang="en-US" dirty="0" err="1" smtClean="0"/>
              <a:t>cift</a:t>
            </a:r>
            <a:r>
              <a:rPr lang="en-US" dirty="0" smtClean="0"/>
              <a:t> </a:t>
            </a:r>
            <a:r>
              <a:rPr lang="en-US" dirty="0" err="1" smtClean="0"/>
              <a:t>oldugunda</a:t>
            </a:r>
            <a:endParaRPr lang="en-US" dirty="0" smtClean="0"/>
          </a:p>
          <a:p>
            <a:r>
              <a:rPr lang="en-US" dirty="0" smtClean="0"/>
              <a:t>            if (x%2 == y%2) {//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sayinin</a:t>
            </a:r>
            <a:r>
              <a:rPr lang="en-US" dirty="0" smtClean="0"/>
              <a:t> </a:t>
            </a:r>
            <a:r>
              <a:rPr lang="en-US" dirty="0" err="1" smtClean="0"/>
              <a:t>katlari</a:t>
            </a:r>
            <a:r>
              <a:rPr lang="en-US" dirty="0" smtClean="0"/>
              <a:t> </a:t>
            </a:r>
            <a:r>
              <a:rPr lang="en-US" dirty="0" err="1" smtClean="0"/>
              <a:t>ayni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ikisi</a:t>
            </a:r>
            <a:r>
              <a:rPr lang="en-US" dirty="0" smtClean="0"/>
              <a:t> </a:t>
            </a:r>
            <a:r>
              <a:rPr lang="en-US" dirty="0" err="1" smtClean="0"/>
              <a:t>ayni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ikisi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yada </a:t>
            </a:r>
            <a:r>
              <a:rPr lang="en-US" dirty="0" err="1" smtClean="0"/>
              <a:t>ikisi</a:t>
            </a:r>
            <a:r>
              <a:rPr lang="en-US" dirty="0" smtClean="0"/>
              <a:t> </a:t>
            </a:r>
            <a:r>
              <a:rPr lang="en-US" dirty="0" err="1" smtClean="0"/>
              <a:t>cift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else{</a:t>
            </a:r>
          </a:p>
          <a:p>
            <a:r>
              <a:rPr lang="en-US" dirty="0" smtClean="0"/>
              <a:t>                if (x%2==0) {</a:t>
            </a:r>
          </a:p>
          <a:p>
            <a:r>
              <a:rPr lang="en-US" dirty="0" smtClean="0"/>
              <a:t>                    //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tek</a:t>
            </a:r>
            <a:r>
              <a:rPr lang="en-US" dirty="0" smtClean="0"/>
              <a:t> yada </a:t>
            </a:r>
            <a:r>
              <a:rPr lang="en-US" dirty="0" err="1" smtClean="0"/>
              <a:t>cift</a:t>
            </a:r>
            <a:r>
              <a:rPr lang="en-US" dirty="0" smtClean="0"/>
              <a:t> </a:t>
            </a:r>
            <a:r>
              <a:rPr lang="en-US" dirty="0" err="1" smtClean="0"/>
              <a:t>bilemeyiz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    else{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("x </a:t>
            </a:r>
            <a:r>
              <a:rPr lang="en-US" dirty="0" err="1" smtClean="0"/>
              <a:t>cift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    if (y%2==0) {</a:t>
            </a:r>
          </a:p>
          <a:p>
            <a:r>
              <a:rPr lang="en-US" dirty="0" smtClean="0"/>
              <a:t>                    //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tek</a:t>
            </a:r>
            <a:r>
              <a:rPr lang="en-US" dirty="0" smtClean="0"/>
              <a:t> yada </a:t>
            </a:r>
            <a:r>
              <a:rPr lang="en-US" dirty="0" err="1" smtClean="0"/>
              <a:t>cift</a:t>
            </a:r>
            <a:r>
              <a:rPr lang="en-US" dirty="0" smtClean="0"/>
              <a:t> </a:t>
            </a:r>
            <a:r>
              <a:rPr lang="en-US" dirty="0" err="1" smtClean="0"/>
              <a:t>bilemeyiz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    else{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("y </a:t>
            </a:r>
            <a:r>
              <a:rPr lang="en-US" dirty="0" err="1" smtClean="0"/>
              <a:t>cift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        </a:t>
            </a:r>
          </a:p>
          <a:p>
            <a:r>
              <a:rPr lang="en-US" dirty="0" smtClean="0"/>
              <a:t>    }   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69" y="1384664"/>
            <a:ext cx="9755928" cy="35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453" y="275502"/>
            <a:ext cx="3808468" cy="63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177" y="217714"/>
            <a:ext cx="11591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Scanner </a:t>
            </a:r>
            <a:r>
              <a:rPr lang="en-US" dirty="0" err="1" smtClean="0"/>
              <a:t>klavye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("k </a:t>
            </a:r>
            <a:r>
              <a:rPr lang="en-US" dirty="0" err="1" smtClean="0"/>
              <a:t>kat</a:t>
            </a:r>
            <a:r>
              <a:rPr lang="en-US" dirty="0" smtClean="0"/>
              <a:t> </a:t>
            </a:r>
            <a:r>
              <a:rPr lang="en-US" dirty="0" err="1" smtClean="0"/>
              <a:t>sayisi</a:t>
            </a:r>
            <a:r>
              <a:rPr lang="en-US" dirty="0" smtClean="0"/>
              <a:t> </a:t>
            </a:r>
            <a:r>
              <a:rPr lang="en-US" dirty="0" err="1" smtClean="0"/>
              <a:t>gir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k=</a:t>
            </a:r>
            <a:r>
              <a:rPr lang="en-US" dirty="0" err="1" smtClean="0"/>
              <a:t>klavye.nextInt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ikinci</a:t>
            </a:r>
            <a:r>
              <a:rPr lang="en-US" dirty="0" smtClean="0"/>
              <a:t> </a:t>
            </a:r>
            <a:r>
              <a:rPr lang="en-US" dirty="0" err="1" smtClean="0"/>
              <a:t>sayiyi</a:t>
            </a:r>
            <a:r>
              <a:rPr lang="en-US" dirty="0" smtClean="0"/>
              <a:t> </a:t>
            </a:r>
            <a:r>
              <a:rPr lang="en-US" dirty="0" err="1" smtClean="0"/>
              <a:t>gir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sayi</a:t>
            </a:r>
            <a:r>
              <a:rPr lang="en-US" dirty="0" smtClean="0"/>
              <a:t>=</a:t>
            </a:r>
            <a:r>
              <a:rPr lang="en-US" dirty="0" err="1" smtClean="0"/>
              <a:t>klavye.nextInt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hangi</a:t>
            </a:r>
            <a:r>
              <a:rPr lang="en-US" dirty="0" smtClean="0"/>
              <a:t> </a:t>
            </a:r>
            <a:r>
              <a:rPr lang="en-US" dirty="0" err="1" smtClean="0"/>
              <a:t>sayinin</a:t>
            </a:r>
            <a:r>
              <a:rPr lang="en-US" dirty="0" smtClean="0"/>
              <a:t> </a:t>
            </a:r>
            <a:r>
              <a:rPr lang="en-US" dirty="0" err="1" smtClean="0"/>
              <a:t>kati</a:t>
            </a:r>
            <a:r>
              <a:rPr lang="en-US" dirty="0" smtClean="0"/>
              <a:t> </a:t>
            </a:r>
            <a:r>
              <a:rPr lang="en-US" dirty="0" err="1" smtClean="0"/>
              <a:t>oldugunu</a:t>
            </a:r>
            <a:r>
              <a:rPr lang="en-US" dirty="0" smtClean="0"/>
              <a:t> </a:t>
            </a:r>
            <a:r>
              <a:rPr lang="en-US" dirty="0" err="1" smtClean="0"/>
              <a:t>gir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z=</a:t>
            </a:r>
            <a:r>
              <a:rPr lang="en-US" dirty="0" err="1" smtClean="0"/>
              <a:t>klavye.nextInt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ust</a:t>
            </a:r>
            <a:r>
              <a:rPr lang="en-US" dirty="0" smtClean="0"/>
              <a:t> </a:t>
            </a:r>
            <a:r>
              <a:rPr lang="en-US" dirty="0" err="1" smtClean="0"/>
              <a:t>sinir</a:t>
            </a:r>
            <a:r>
              <a:rPr lang="en-US" dirty="0" smtClean="0"/>
              <a:t> </a:t>
            </a:r>
            <a:r>
              <a:rPr lang="en-US" dirty="0" err="1" smtClean="0"/>
              <a:t>belirle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ustSinir</a:t>
            </a:r>
            <a:r>
              <a:rPr lang="en-US" dirty="0" smtClean="0"/>
              <a:t>=</a:t>
            </a:r>
            <a:r>
              <a:rPr lang="en-US" dirty="0" err="1" smtClean="0"/>
              <a:t>klavye.nextInt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kSayisi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ustSinir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     if ((k*</a:t>
            </a:r>
            <a:r>
              <a:rPr lang="en-US" dirty="0" err="1" smtClean="0"/>
              <a:t>i+sayi</a:t>
            </a:r>
            <a:r>
              <a:rPr lang="en-US" dirty="0" smtClean="0"/>
              <a:t>)%z==0)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kSayisi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kSayisi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9" y="1095910"/>
            <a:ext cx="9495744" cy="46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01" y="269965"/>
            <a:ext cx="1864551" cy="63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1" y="269966"/>
            <a:ext cx="11425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Scanner k = new Scanner(System.in);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sirayla</a:t>
            </a:r>
            <a:r>
              <a:rPr lang="en-US" dirty="0" smtClean="0"/>
              <a:t> </a:t>
            </a:r>
            <a:r>
              <a:rPr lang="en-US" dirty="0" err="1" smtClean="0"/>
              <a:t>kac</a:t>
            </a:r>
            <a:r>
              <a:rPr lang="en-US" dirty="0" smtClean="0"/>
              <a:t> </a:t>
            </a:r>
            <a:r>
              <a:rPr lang="en-US" dirty="0" err="1" smtClean="0"/>
              <a:t>kadin</a:t>
            </a:r>
            <a:r>
              <a:rPr lang="en-US" dirty="0" smtClean="0"/>
              <a:t> </a:t>
            </a:r>
            <a:r>
              <a:rPr lang="en-US" dirty="0" err="1" smtClean="0"/>
              <a:t>kac</a:t>
            </a:r>
            <a:r>
              <a:rPr lang="en-US" dirty="0" smtClean="0"/>
              <a:t> </a:t>
            </a:r>
            <a:r>
              <a:rPr lang="en-US" dirty="0" err="1" smtClean="0"/>
              <a:t>gunde</a:t>
            </a:r>
            <a:r>
              <a:rPr lang="en-US" dirty="0" smtClean="0"/>
              <a:t> </a:t>
            </a:r>
            <a:r>
              <a:rPr lang="en-US" dirty="0" err="1" smtClean="0"/>
              <a:t>bitirir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kSayisi</a:t>
            </a:r>
            <a:r>
              <a:rPr lang="en-US" dirty="0" smtClean="0"/>
              <a:t>=</a:t>
            </a:r>
            <a:r>
              <a:rPr lang="en-US" dirty="0" err="1" smtClean="0"/>
              <a:t>k.nextInt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kSure</a:t>
            </a:r>
            <a:r>
              <a:rPr lang="en-US" dirty="0" smtClean="0"/>
              <a:t>=</a:t>
            </a:r>
            <a:r>
              <a:rPr lang="en-US" dirty="0" err="1" smtClean="0"/>
              <a:t>k.nextInt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sirayla</a:t>
            </a:r>
            <a:r>
              <a:rPr lang="en-US" dirty="0" smtClean="0"/>
              <a:t> </a:t>
            </a:r>
            <a:r>
              <a:rPr lang="en-US" dirty="0" err="1" smtClean="0"/>
              <a:t>kac</a:t>
            </a:r>
            <a:r>
              <a:rPr lang="en-US" dirty="0" smtClean="0"/>
              <a:t> </a:t>
            </a:r>
            <a:r>
              <a:rPr lang="en-US" dirty="0" err="1" smtClean="0"/>
              <a:t>erkek</a:t>
            </a:r>
            <a:r>
              <a:rPr lang="en-US" dirty="0" smtClean="0"/>
              <a:t> </a:t>
            </a:r>
            <a:r>
              <a:rPr lang="en-US" dirty="0" err="1" smtClean="0"/>
              <a:t>kac</a:t>
            </a:r>
            <a:r>
              <a:rPr lang="en-US" dirty="0" smtClean="0"/>
              <a:t> </a:t>
            </a:r>
            <a:r>
              <a:rPr lang="en-US" dirty="0" err="1" smtClean="0"/>
              <a:t>gunde</a:t>
            </a:r>
            <a:r>
              <a:rPr lang="en-US" dirty="0" smtClean="0"/>
              <a:t> </a:t>
            </a:r>
            <a:r>
              <a:rPr lang="en-US" dirty="0" err="1" smtClean="0"/>
              <a:t>bitirir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eSayisi</a:t>
            </a:r>
            <a:r>
              <a:rPr lang="en-US" dirty="0" smtClean="0"/>
              <a:t> =</a:t>
            </a:r>
            <a:r>
              <a:rPr lang="en-US" dirty="0" err="1" smtClean="0"/>
              <a:t>k.nextInt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eSure</a:t>
            </a:r>
            <a:r>
              <a:rPr lang="en-US" dirty="0" smtClean="0"/>
              <a:t> = </a:t>
            </a:r>
            <a:r>
              <a:rPr lang="en-US" dirty="0" err="1" smtClean="0"/>
              <a:t>k.nextInt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sirayla</a:t>
            </a:r>
            <a:r>
              <a:rPr lang="en-US" dirty="0" smtClean="0"/>
              <a:t> </a:t>
            </a:r>
            <a:r>
              <a:rPr lang="en-US" dirty="0" err="1" smtClean="0"/>
              <a:t>kac</a:t>
            </a:r>
            <a:r>
              <a:rPr lang="en-US" dirty="0" smtClean="0"/>
              <a:t> </a:t>
            </a:r>
            <a:r>
              <a:rPr lang="en-US" dirty="0" err="1" smtClean="0"/>
              <a:t>kadin</a:t>
            </a:r>
            <a:r>
              <a:rPr lang="en-US" dirty="0" smtClean="0"/>
              <a:t> </a:t>
            </a:r>
            <a:r>
              <a:rPr lang="en-US" dirty="0" err="1" smtClean="0"/>
              <a:t>kac</a:t>
            </a:r>
            <a:r>
              <a:rPr lang="en-US" dirty="0" smtClean="0"/>
              <a:t> </a:t>
            </a:r>
            <a:r>
              <a:rPr lang="en-US" dirty="0" err="1" smtClean="0"/>
              <a:t>erkek</a:t>
            </a:r>
            <a:r>
              <a:rPr lang="en-US" dirty="0" smtClean="0"/>
              <a:t> </a:t>
            </a:r>
            <a:r>
              <a:rPr lang="en-US" dirty="0" err="1" smtClean="0"/>
              <a:t>birlikte</a:t>
            </a:r>
            <a:r>
              <a:rPr lang="en-US" dirty="0" smtClean="0"/>
              <a:t> </a:t>
            </a:r>
            <a:r>
              <a:rPr lang="en-US" dirty="0" err="1" smtClean="0"/>
              <a:t>calisacak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kadin</a:t>
            </a:r>
            <a:r>
              <a:rPr lang="en-US" dirty="0" smtClean="0"/>
              <a:t>=</a:t>
            </a:r>
            <a:r>
              <a:rPr lang="en-US" dirty="0" err="1" smtClean="0"/>
              <a:t>k.nextInt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erkek</a:t>
            </a:r>
            <a:r>
              <a:rPr lang="en-US" dirty="0" smtClean="0"/>
              <a:t>=</a:t>
            </a:r>
            <a:r>
              <a:rPr lang="en-US" dirty="0" err="1" smtClean="0"/>
              <a:t>k.nextInt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double X=(</a:t>
            </a:r>
            <a:r>
              <a:rPr lang="en-US" dirty="0" err="1" smtClean="0"/>
              <a:t>kSayisi</a:t>
            </a:r>
            <a:r>
              <a:rPr lang="en-US" dirty="0" smtClean="0"/>
              <a:t>*</a:t>
            </a:r>
            <a:r>
              <a:rPr lang="en-US" dirty="0" err="1" smtClean="0"/>
              <a:t>kSure</a:t>
            </a:r>
            <a:r>
              <a:rPr lang="en-US" dirty="0" smtClean="0"/>
              <a:t>)/</a:t>
            </a:r>
            <a:r>
              <a:rPr lang="en-US" dirty="0" err="1" smtClean="0"/>
              <a:t>kadin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double Y=(</a:t>
            </a:r>
            <a:r>
              <a:rPr lang="en-US" dirty="0" err="1" smtClean="0"/>
              <a:t>eSayisi</a:t>
            </a:r>
            <a:r>
              <a:rPr lang="en-US" dirty="0" smtClean="0"/>
              <a:t>*</a:t>
            </a:r>
            <a:r>
              <a:rPr lang="en-US" dirty="0" err="1" smtClean="0"/>
              <a:t>eSure</a:t>
            </a:r>
            <a:r>
              <a:rPr lang="en-US" dirty="0" smtClean="0"/>
              <a:t>)/</a:t>
            </a:r>
            <a:r>
              <a:rPr lang="en-US" dirty="0" err="1" smtClean="0"/>
              <a:t>erkek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kadin</a:t>
            </a:r>
            <a:r>
              <a:rPr lang="en-US" dirty="0" smtClean="0"/>
              <a:t>+" </a:t>
            </a:r>
            <a:r>
              <a:rPr lang="en-US" dirty="0" err="1" smtClean="0"/>
              <a:t>kadin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"+X+" </a:t>
            </a:r>
            <a:r>
              <a:rPr lang="en-US" dirty="0" err="1" smtClean="0"/>
              <a:t>gunde</a:t>
            </a:r>
            <a:r>
              <a:rPr lang="en-US" dirty="0" smtClean="0"/>
              <a:t> </a:t>
            </a:r>
            <a:r>
              <a:rPr lang="en-US" dirty="0" err="1" smtClean="0"/>
              <a:t>bitirir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erkek</a:t>
            </a:r>
            <a:r>
              <a:rPr lang="en-US" dirty="0" smtClean="0"/>
              <a:t>+" </a:t>
            </a:r>
            <a:r>
              <a:rPr lang="en-US" dirty="0" err="1" smtClean="0"/>
              <a:t>erkek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"+ Y +" </a:t>
            </a:r>
            <a:r>
              <a:rPr lang="en-US" dirty="0" err="1" smtClean="0"/>
              <a:t>gunde</a:t>
            </a:r>
            <a:r>
              <a:rPr lang="en-US" dirty="0" smtClean="0"/>
              <a:t> </a:t>
            </a:r>
            <a:r>
              <a:rPr lang="en-US" dirty="0" err="1" smtClean="0"/>
              <a:t>bitirir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double z = 1/X + 1/Y;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Ayni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birlikte</a:t>
            </a:r>
            <a:r>
              <a:rPr lang="en-US" dirty="0" smtClean="0"/>
              <a:t> </a:t>
            </a:r>
            <a:r>
              <a:rPr lang="en-US" dirty="0" err="1" smtClean="0"/>
              <a:t>yaparsa</a:t>
            </a:r>
            <a:r>
              <a:rPr lang="en-US" dirty="0" smtClean="0"/>
              <a:t> 1 </a:t>
            </a:r>
            <a:r>
              <a:rPr lang="en-US" dirty="0" err="1" smtClean="0"/>
              <a:t>gunde</a:t>
            </a:r>
            <a:r>
              <a:rPr lang="en-US" dirty="0" smtClean="0"/>
              <a:t> </a:t>
            </a:r>
            <a:r>
              <a:rPr lang="en-US" dirty="0" err="1" smtClean="0"/>
              <a:t>isin</a:t>
            </a:r>
            <a:r>
              <a:rPr lang="en-US" dirty="0" smtClean="0"/>
              <a:t> "+z+"% </a:t>
            </a:r>
            <a:r>
              <a:rPr lang="en-US" dirty="0" err="1" smtClean="0"/>
              <a:t>yapmis</a:t>
            </a:r>
            <a:r>
              <a:rPr lang="en-US" dirty="0" smtClean="0"/>
              <a:t> </a:t>
            </a:r>
            <a:r>
              <a:rPr lang="en-US" dirty="0" err="1" smtClean="0"/>
              <a:t>olurlar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    z=1/z;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kadin</a:t>
            </a:r>
            <a:r>
              <a:rPr lang="en-US" dirty="0" smtClean="0"/>
              <a:t>+" </a:t>
            </a:r>
            <a:r>
              <a:rPr lang="en-US" dirty="0" err="1" smtClean="0"/>
              <a:t>kadin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"+</a:t>
            </a:r>
            <a:r>
              <a:rPr lang="en-US" dirty="0" err="1" smtClean="0"/>
              <a:t>erkek</a:t>
            </a:r>
            <a:r>
              <a:rPr lang="en-US" dirty="0" smtClean="0"/>
              <a:t>+"</a:t>
            </a:r>
            <a:r>
              <a:rPr lang="en-US" dirty="0" err="1" smtClean="0"/>
              <a:t>erkek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"+z+" </a:t>
            </a:r>
            <a:r>
              <a:rPr lang="en-US" dirty="0" err="1" smtClean="0"/>
              <a:t>gunde</a:t>
            </a:r>
            <a:r>
              <a:rPr lang="en-US" dirty="0" smtClean="0"/>
              <a:t> </a:t>
            </a:r>
            <a:r>
              <a:rPr lang="en-US" dirty="0" err="1" smtClean="0"/>
              <a:t>bitirirler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60" y="391799"/>
            <a:ext cx="7618367" cy="594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1" y="1471750"/>
            <a:ext cx="9516281" cy="39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54" y="261256"/>
            <a:ext cx="3883184" cy="64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634" y="191589"/>
            <a:ext cx="1157369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Scanner k = new Scanner(System.in);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</a:t>
            </a:r>
            <a:r>
              <a:rPr lang="en-US" sz="1100" dirty="0" err="1" smtClean="0"/>
              <a:t>toplam</a:t>
            </a:r>
            <a:r>
              <a:rPr lang="en-US" sz="1100" dirty="0" smtClean="0"/>
              <a:t> top </a:t>
            </a:r>
            <a:r>
              <a:rPr lang="en-US" sz="1100" dirty="0" err="1" smtClean="0"/>
              <a:t>sayisi</a:t>
            </a:r>
            <a:r>
              <a:rPr lang="en-US" sz="1100" dirty="0" smtClean="0"/>
              <a:t> </a:t>
            </a:r>
            <a:r>
              <a:rPr lang="en-US" sz="1100" dirty="0" err="1" smtClean="0"/>
              <a:t>gir</a:t>
            </a:r>
            <a:r>
              <a:rPr lang="en-US" sz="1100" dirty="0" smtClean="0"/>
              <a:t>");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topSayisi</a:t>
            </a:r>
            <a:r>
              <a:rPr lang="en-US" sz="1100" dirty="0" smtClean="0"/>
              <a:t>=</a:t>
            </a:r>
            <a:r>
              <a:rPr lang="en-US" sz="1100" dirty="0" err="1" smtClean="0"/>
              <a:t>k.nextInt</a:t>
            </a:r>
            <a:r>
              <a:rPr lang="en-US" sz="1100" dirty="0" smtClean="0"/>
              <a:t>();        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("1. </a:t>
            </a:r>
            <a:r>
              <a:rPr lang="en-US" sz="1100" dirty="0" err="1" smtClean="0"/>
              <a:t>torbadaki</a:t>
            </a:r>
            <a:r>
              <a:rPr lang="en-US" sz="1100" dirty="0" smtClean="0"/>
              <a:t> </a:t>
            </a:r>
            <a:r>
              <a:rPr lang="en-US" sz="1100" dirty="0" err="1" smtClean="0"/>
              <a:t>kirmizi</a:t>
            </a:r>
            <a:r>
              <a:rPr lang="en-US" sz="1100" dirty="0" smtClean="0"/>
              <a:t> top </a:t>
            </a:r>
            <a:r>
              <a:rPr lang="en-US" sz="1100" dirty="0" err="1" smtClean="0"/>
              <a:t>sayisi</a:t>
            </a:r>
            <a:r>
              <a:rPr lang="en-US" sz="1100" dirty="0" smtClean="0"/>
              <a:t> </a:t>
            </a:r>
            <a:r>
              <a:rPr lang="en-US" sz="1100" dirty="0" err="1" smtClean="0"/>
              <a:t>gir</a:t>
            </a:r>
            <a:r>
              <a:rPr lang="en-US" sz="1100" dirty="0" smtClean="0"/>
              <a:t>");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k1=</a:t>
            </a:r>
            <a:r>
              <a:rPr lang="en-US" sz="1100" dirty="0" err="1" smtClean="0"/>
              <a:t>k.nextInt</a:t>
            </a:r>
            <a:r>
              <a:rPr lang="en-US" sz="1100" dirty="0" smtClean="0"/>
              <a:t>();//3        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("1. </a:t>
            </a:r>
            <a:r>
              <a:rPr lang="en-US" sz="1100" dirty="0" err="1" smtClean="0"/>
              <a:t>torbadaki</a:t>
            </a:r>
            <a:r>
              <a:rPr lang="en-US" sz="1100" dirty="0" smtClean="0"/>
              <a:t> </a:t>
            </a:r>
            <a:r>
              <a:rPr lang="en-US" sz="1100" dirty="0" err="1" smtClean="0"/>
              <a:t>beyaz</a:t>
            </a:r>
            <a:r>
              <a:rPr lang="en-US" sz="1100" dirty="0" smtClean="0"/>
              <a:t> top </a:t>
            </a:r>
            <a:r>
              <a:rPr lang="en-US" sz="1100" dirty="0" err="1" smtClean="0"/>
              <a:t>sayisi</a:t>
            </a:r>
            <a:r>
              <a:rPr lang="en-US" sz="1100" dirty="0" smtClean="0"/>
              <a:t> </a:t>
            </a:r>
            <a:r>
              <a:rPr lang="en-US" sz="1100" dirty="0" err="1" smtClean="0"/>
              <a:t>gir</a:t>
            </a:r>
            <a:r>
              <a:rPr lang="en-US" sz="1100" dirty="0" smtClean="0"/>
              <a:t>");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k2=</a:t>
            </a:r>
            <a:r>
              <a:rPr lang="en-US" sz="1100" dirty="0" err="1" smtClean="0"/>
              <a:t>k.nextInt</a:t>
            </a:r>
            <a:r>
              <a:rPr lang="en-US" sz="1100" dirty="0" smtClean="0"/>
              <a:t>();//1        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("2. </a:t>
            </a:r>
            <a:r>
              <a:rPr lang="en-US" sz="1100" dirty="0" err="1" smtClean="0"/>
              <a:t>torbadaki</a:t>
            </a:r>
            <a:r>
              <a:rPr lang="en-US" sz="1100" dirty="0" smtClean="0"/>
              <a:t> </a:t>
            </a:r>
            <a:r>
              <a:rPr lang="en-US" sz="1100" dirty="0" err="1" smtClean="0"/>
              <a:t>kirmizi</a:t>
            </a:r>
            <a:r>
              <a:rPr lang="en-US" sz="1100" dirty="0" smtClean="0"/>
              <a:t> top </a:t>
            </a:r>
            <a:r>
              <a:rPr lang="en-US" sz="1100" dirty="0" err="1" smtClean="0"/>
              <a:t>sayisi</a:t>
            </a:r>
            <a:r>
              <a:rPr lang="en-US" sz="1100" dirty="0" smtClean="0"/>
              <a:t> </a:t>
            </a:r>
            <a:r>
              <a:rPr lang="en-US" sz="1100" dirty="0" err="1" smtClean="0"/>
              <a:t>gir</a:t>
            </a:r>
            <a:r>
              <a:rPr lang="en-US" sz="1100" dirty="0" smtClean="0"/>
              <a:t>");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k3=</a:t>
            </a:r>
            <a:r>
              <a:rPr lang="en-US" sz="1100" dirty="0" err="1" smtClean="0"/>
              <a:t>k.nextInt</a:t>
            </a:r>
            <a:r>
              <a:rPr lang="en-US" sz="1100" dirty="0" smtClean="0"/>
              <a:t>();//1        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("2. </a:t>
            </a:r>
            <a:r>
              <a:rPr lang="en-US" sz="1100" dirty="0" err="1" smtClean="0"/>
              <a:t>torbadaki</a:t>
            </a:r>
            <a:r>
              <a:rPr lang="en-US" sz="1100" dirty="0" smtClean="0"/>
              <a:t> </a:t>
            </a:r>
            <a:r>
              <a:rPr lang="en-US" sz="1100" dirty="0" err="1" smtClean="0"/>
              <a:t>beyaz</a:t>
            </a:r>
            <a:r>
              <a:rPr lang="en-US" sz="1100" dirty="0" smtClean="0"/>
              <a:t> top </a:t>
            </a:r>
            <a:r>
              <a:rPr lang="en-US" sz="1100" dirty="0" err="1" smtClean="0"/>
              <a:t>sayisi</a:t>
            </a:r>
            <a:r>
              <a:rPr lang="en-US" sz="1100" dirty="0" smtClean="0"/>
              <a:t> </a:t>
            </a:r>
            <a:r>
              <a:rPr lang="en-US" sz="1100" dirty="0" err="1" smtClean="0"/>
              <a:t>gir</a:t>
            </a:r>
            <a:r>
              <a:rPr lang="en-US" sz="1100" dirty="0" smtClean="0"/>
              <a:t>");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int</a:t>
            </a:r>
            <a:r>
              <a:rPr lang="en-US" sz="1100" dirty="0" smtClean="0"/>
              <a:t> k4=</a:t>
            </a:r>
            <a:r>
              <a:rPr lang="en-US" sz="1100" dirty="0" err="1" smtClean="0"/>
              <a:t>k.nextInt</a:t>
            </a:r>
            <a:r>
              <a:rPr lang="en-US" sz="1100" dirty="0" smtClean="0"/>
              <a:t>();//1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</a:t>
            </a:r>
            <a:r>
              <a:rPr lang="en-US" sz="1100" dirty="0" err="1" smtClean="0"/>
              <a:t>iki</a:t>
            </a:r>
            <a:r>
              <a:rPr lang="en-US" sz="1100" dirty="0" smtClean="0"/>
              <a:t> </a:t>
            </a:r>
            <a:r>
              <a:rPr lang="en-US" sz="1100" dirty="0" err="1" smtClean="0"/>
              <a:t>torbadan</a:t>
            </a:r>
            <a:r>
              <a:rPr lang="en-US" sz="1100" dirty="0" smtClean="0"/>
              <a:t> </a:t>
            </a:r>
            <a:r>
              <a:rPr lang="en-US" sz="1100" dirty="0" err="1" smtClean="0"/>
              <a:t>kirmizi</a:t>
            </a:r>
            <a:r>
              <a:rPr lang="en-US" sz="1100" dirty="0" smtClean="0"/>
              <a:t> top </a:t>
            </a:r>
            <a:r>
              <a:rPr lang="en-US" sz="1100" dirty="0" err="1" smtClean="0"/>
              <a:t>cekme</a:t>
            </a:r>
            <a:r>
              <a:rPr lang="en-US" sz="1100" dirty="0" smtClean="0"/>
              <a:t> </a:t>
            </a:r>
            <a:r>
              <a:rPr lang="en-US" sz="1100" dirty="0" err="1" smtClean="0"/>
              <a:t>olasiligi</a:t>
            </a:r>
            <a:r>
              <a:rPr lang="en-US" sz="1100" dirty="0" smtClean="0"/>
              <a:t> </a:t>
            </a:r>
            <a:r>
              <a:rPr lang="en-US" sz="1100" dirty="0" err="1" smtClean="0"/>
              <a:t>gir</a:t>
            </a:r>
            <a:r>
              <a:rPr lang="en-US" sz="1100" dirty="0" smtClean="0"/>
              <a:t> pay </a:t>
            </a:r>
            <a:r>
              <a:rPr lang="en-US" sz="1100" dirty="0" err="1" smtClean="0"/>
              <a:t>sonra</a:t>
            </a:r>
            <a:r>
              <a:rPr lang="en-US" sz="1100" dirty="0" smtClean="0"/>
              <a:t> </a:t>
            </a:r>
            <a:r>
              <a:rPr lang="en-US" sz="1100" dirty="0" err="1" smtClean="0"/>
              <a:t>payda</a:t>
            </a:r>
            <a:r>
              <a:rPr lang="en-US" sz="1100" dirty="0" smtClean="0"/>
              <a:t>");</a:t>
            </a:r>
          </a:p>
          <a:p>
            <a:r>
              <a:rPr lang="en-US" sz="1100" dirty="0" smtClean="0"/>
              <a:t>        double pay=</a:t>
            </a:r>
            <a:r>
              <a:rPr lang="en-US" sz="1100" dirty="0" err="1" smtClean="0"/>
              <a:t>k.nextInt</a:t>
            </a:r>
            <a:r>
              <a:rPr lang="en-US" sz="1100" dirty="0" smtClean="0"/>
              <a:t>();</a:t>
            </a:r>
          </a:p>
          <a:p>
            <a:r>
              <a:rPr lang="en-US" sz="1100" dirty="0" smtClean="0"/>
              <a:t>        double </a:t>
            </a:r>
            <a:r>
              <a:rPr lang="en-US" sz="1100" dirty="0" err="1" smtClean="0"/>
              <a:t>payda</a:t>
            </a:r>
            <a:r>
              <a:rPr lang="en-US" sz="1100" dirty="0" smtClean="0"/>
              <a:t>=</a:t>
            </a:r>
            <a:r>
              <a:rPr lang="en-US" sz="1100" dirty="0" err="1" smtClean="0"/>
              <a:t>k.nextInt</a:t>
            </a:r>
            <a:r>
              <a:rPr lang="en-US" sz="1100" dirty="0" smtClean="0"/>
              <a:t>();</a:t>
            </a:r>
          </a:p>
          <a:p>
            <a:r>
              <a:rPr lang="en-US" sz="1100" dirty="0" smtClean="0"/>
              <a:t>        double </a:t>
            </a:r>
            <a:r>
              <a:rPr lang="en-US" sz="1100" dirty="0" err="1" smtClean="0"/>
              <a:t>oran</a:t>
            </a:r>
            <a:r>
              <a:rPr lang="en-US" sz="1100" dirty="0" smtClean="0"/>
              <a:t> =pay/</a:t>
            </a:r>
            <a:r>
              <a:rPr lang="en-US" sz="1100" dirty="0" err="1" smtClean="0"/>
              <a:t>payda</a:t>
            </a:r>
            <a:r>
              <a:rPr lang="en-US" sz="1100" dirty="0" smtClean="0"/>
              <a:t>;</a:t>
            </a:r>
          </a:p>
          <a:p>
            <a:r>
              <a:rPr lang="en-US" sz="1100" dirty="0" smtClean="0"/>
              <a:t>        double X=0.0,Y=0.0;</a:t>
            </a:r>
          </a:p>
          <a:p>
            <a:r>
              <a:rPr lang="en-US" sz="1100" dirty="0" smtClean="0"/>
              <a:t>        double x2,y2;</a:t>
            </a:r>
          </a:p>
          <a:p>
            <a:r>
              <a:rPr lang="en-US" sz="1100" dirty="0" smtClean="0"/>
              <a:t>        for (double x = (k1+k2); x &lt;= (</a:t>
            </a:r>
            <a:r>
              <a:rPr lang="en-US" sz="1100" dirty="0" err="1" smtClean="0"/>
              <a:t>topSayisi</a:t>
            </a:r>
            <a:r>
              <a:rPr lang="en-US" sz="1100" dirty="0" smtClean="0"/>
              <a:t> -(k3+k4)); x=x+1.0) {</a:t>
            </a:r>
          </a:p>
          <a:p>
            <a:r>
              <a:rPr lang="en-US" sz="1100" dirty="0" smtClean="0"/>
              <a:t>            for (double y = (k3+k4); y &lt;= (</a:t>
            </a:r>
            <a:r>
              <a:rPr lang="en-US" sz="1100" dirty="0" err="1" smtClean="0"/>
              <a:t>topSayisi</a:t>
            </a:r>
            <a:r>
              <a:rPr lang="en-US" sz="1100" dirty="0" smtClean="0"/>
              <a:t> -(k1+k2)); y=y+1.0) {</a:t>
            </a:r>
          </a:p>
          <a:p>
            <a:r>
              <a:rPr lang="en-US" sz="1100" dirty="0" smtClean="0"/>
              <a:t>                if ((k1/x)*(y/(</a:t>
            </a:r>
            <a:r>
              <a:rPr lang="en-US" sz="1100" dirty="0" err="1" smtClean="0"/>
              <a:t>topSayisi</a:t>
            </a:r>
            <a:r>
              <a:rPr lang="en-US" sz="1100" dirty="0" smtClean="0"/>
              <a:t>-x))==</a:t>
            </a:r>
            <a:r>
              <a:rPr lang="en-US" sz="1100" dirty="0" err="1" smtClean="0"/>
              <a:t>oran</a:t>
            </a:r>
            <a:r>
              <a:rPr lang="en-US" sz="1100" dirty="0" smtClean="0"/>
              <a:t> &amp;&amp; X==0.0) {</a:t>
            </a:r>
          </a:p>
          <a:p>
            <a:r>
              <a:rPr lang="en-US" sz="1100" dirty="0" smtClean="0"/>
              <a:t>                    X=x;</a:t>
            </a:r>
          </a:p>
          <a:p>
            <a:r>
              <a:rPr lang="en-US" sz="1100" dirty="0" smtClean="0"/>
              <a:t>                    Y=y;</a:t>
            </a:r>
          </a:p>
          <a:p>
            <a:r>
              <a:rPr lang="en-US" sz="1100" dirty="0" smtClean="0"/>
              <a:t>                    break;</a:t>
            </a:r>
          </a:p>
          <a:p>
            <a:r>
              <a:rPr lang="en-US" sz="1100" dirty="0" smtClean="0"/>
              <a:t>                }</a:t>
            </a:r>
          </a:p>
          <a:p>
            <a:r>
              <a:rPr lang="en-US" sz="1100" dirty="0" smtClean="0"/>
              <a:t>            }</a:t>
            </a:r>
          </a:p>
          <a:p>
            <a:r>
              <a:rPr lang="en-US" sz="1100" dirty="0" smtClean="0"/>
              <a:t>        }</a:t>
            </a:r>
          </a:p>
          <a:p>
            <a:r>
              <a:rPr lang="en-US" sz="1100" dirty="0" smtClean="0"/>
              <a:t>        x2= </a:t>
            </a:r>
            <a:r>
              <a:rPr lang="en-US" sz="1100" dirty="0" err="1" smtClean="0"/>
              <a:t>topSayisi</a:t>
            </a:r>
            <a:r>
              <a:rPr lang="en-US" sz="1100" dirty="0" smtClean="0"/>
              <a:t>-X;        </a:t>
            </a:r>
          </a:p>
          <a:p>
            <a:r>
              <a:rPr lang="en-US" sz="1100" dirty="0" smtClean="0"/>
              <a:t>        y2=x2-Y;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("---------");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("1. </a:t>
            </a:r>
            <a:r>
              <a:rPr lang="en-US" sz="1100" dirty="0" err="1" smtClean="0"/>
              <a:t>torpa</a:t>
            </a:r>
            <a:r>
              <a:rPr lang="en-US" sz="1100" dirty="0" smtClean="0"/>
              <a:t> top </a:t>
            </a:r>
            <a:r>
              <a:rPr lang="en-US" sz="1100" dirty="0" err="1" smtClean="0"/>
              <a:t>sayisi</a:t>
            </a:r>
            <a:r>
              <a:rPr lang="en-US" sz="1100" dirty="0" smtClean="0"/>
              <a:t>: "+X);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("2. </a:t>
            </a:r>
            <a:r>
              <a:rPr lang="en-US" sz="1100" dirty="0" err="1" smtClean="0"/>
              <a:t>torpa</a:t>
            </a:r>
            <a:r>
              <a:rPr lang="en-US" sz="1100" dirty="0" smtClean="0"/>
              <a:t> top </a:t>
            </a:r>
            <a:r>
              <a:rPr lang="en-US" sz="1100" dirty="0" err="1" smtClean="0"/>
              <a:t>sayisi</a:t>
            </a:r>
            <a:r>
              <a:rPr lang="en-US" sz="1100" dirty="0" smtClean="0"/>
              <a:t>: "+x2);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("-------------------");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("1. </a:t>
            </a:r>
            <a:r>
              <a:rPr lang="en-US" sz="1100" dirty="0" err="1" smtClean="0"/>
              <a:t>torpa</a:t>
            </a:r>
            <a:r>
              <a:rPr lang="en-US" sz="1100" dirty="0" smtClean="0"/>
              <a:t> </a:t>
            </a:r>
            <a:r>
              <a:rPr lang="en-US" sz="1100" dirty="0" err="1" smtClean="0"/>
              <a:t>kirmizi</a:t>
            </a:r>
            <a:r>
              <a:rPr lang="en-US" sz="1100" dirty="0" smtClean="0"/>
              <a:t> top </a:t>
            </a:r>
            <a:r>
              <a:rPr lang="en-US" sz="1100" dirty="0" err="1" smtClean="0"/>
              <a:t>sayisi</a:t>
            </a:r>
            <a:r>
              <a:rPr lang="en-US" sz="1100" dirty="0" smtClean="0"/>
              <a:t>: "+k1);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("1.torpa </a:t>
            </a:r>
            <a:r>
              <a:rPr lang="en-US" sz="1100" dirty="0" err="1" smtClean="0"/>
              <a:t>beyaz</a:t>
            </a:r>
            <a:r>
              <a:rPr lang="en-US" sz="1100" dirty="0" smtClean="0"/>
              <a:t> top </a:t>
            </a:r>
            <a:r>
              <a:rPr lang="en-US" sz="1100" dirty="0" err="1" smtClean="0"/>
              <a:t>sayisi</a:t>
            </a:r>
            <a:r>
              <a:rPr lang="en-US" sz="1100" dirty="0" smtClean="0"/>
              <a:t>: "+(X-k1));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("----------------------------");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("2. </a:t>
            </a:r>
            <a:r>
              <a:rPr lang="en-US" sz="1100" dirty="0" err="1" smtClean="0"/>
              <a:t>torpa</a:t>
            </a:r>
            <a:r>
              <a:rPr lang="en-US" sz="1100" dirty="0" smtClean="0"/>
              <a:t> </a:t>
            </a:r>
            <a:r>
              <a:rPr lang="en-US" sz="1100" dirty="0" err="1" smtClean="0"/>
              <a:t>kirmizi</a:t>
            </a:r>
            <a:r>
              <a:rPr lang="en-US" sz="1100" dirty="0" smtClean="0"/>
              <a:t> top </a:t>
            </a:r>
            <a:r>
              <a:rPr lang="en-US" sz="1100" dirty="0" err="1" smtClean="0"/>
              <a:t>sayisi</a:t>
            </a:r>
            <a:r>
              <a:rPr lang="en-US" sz="1100" dirty="0" smtClean="0"/>
              <a:t>: "+Y);        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("2.torpa </a:t>
            </a:r>
            <a:r>
              <a:rPr lang="en-US" sz="1100" dirty="0" err="1" smtClean="0"/>
              <a:t>beyaz</a:t>
            </a:r>
            <a:r>
              <a:rPr lang="en-US" sz="1100" dirty="0" smtClean="0"/>
              <a:t> top </a:t>
            </a:r>
            <a:r>
              <a:rPr lang="en-US" sz="1100" dirty="0" err="1" smtClean="0"/>
              <a:t>sayisi</a:t>
            </a:r>
            <a:r>
              <a:rPr lang="en-US" sz="1100" dirty="0" smtClean="0"/>
              <a:t>: "+y2);</a:t>
            </a:r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("----------------------");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82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50" y="722812"/>
            <a:ext cx="9274064" cy="537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21" y="200296"/>
            <a:ext cx="1673771" cy="63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74171"/>
            <a:ext cx="1161723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Scanner k = new Scanner(System.in);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kadin</a:t>
            </a:r>
            <a:r>
              <a:rPr lang="en-US" sz="1600" dirty="0" smtClean="0"/>
              <a:t> </a:t>
            </a:r>
            <a:r>
              <a:rPr lang="en-US" sz="1600" dirty="0" err="1" smtClean="0"/>
              <a:t>degisiklik</a:t>
            </a:r>
            <a:r>
              <a:rPr lang="en-US" sz="1600" dirty="0" smtClean="0"/>
              <a:t> </a:t>
            </a:r>
            <a:r>
              <a:rPr lang="en-US" sz="1600" dirty="0" err="1" smtClean="0"/>
              <a:t>sayisi</a:t>
            </a:r>
            <a:r>
              <a:rPr lang="en-US" sz="1600" dirty="0" smtClean="0"/>
              <a:t> </a:t>
            </a:r>
            <a:r>
              <a:rPr lang="en-US" sz="1600" dirty="0" err="1" smtClean="0"/>
              <a:t>gir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        double Ks= </a:t>
            </a:r>
            <a:r>
              <a:rPr lang="en-US" sz="1600" dirty="0" err="1" smtClean="0"/>
              <a:t>k.nextDouble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(Ks+" </a:t>
            </a:r>
            <a:r>
              <a:rPr lang="en-US" sz="1600" dirty="0" err="1" smtClean="0"/>
              <a:t>tane</a:t>
            </a:r>
            <a:r>
              <a:rPr lang="en-US" sz="1600" dirty="0" smtClean="0"/>
              <a:t> </a:t>
            </a:r>
            <a:r>
              <a:rPr lang="en-US" sz="1600" dirty="0" err="1" smtClean="0"/>
              <a:t>kadin</a:t>
            </a:r>
            <a:r>
              <a:rPr lang="en-US" sz="1600" dirty="0" smtClean="0"/>
              <a:t> </a:t>
            </a:r>
            <a:r>
              <a:rPr lang="en-US" sz="1600" dirty="0" err="1" smtClean="0"/>
              <a:t>degisikliktan</a:t>
            </a:r>
            <a:r>
              <a:rPr lang="en-US" sz="1600" dirty="0" smtClean="0"/>
              <a:t> </a:t>
            </a:r>
            <a:r>
              <a:rPr lang="en-US" sz="1600" dirty="0" err="1" smtClean="0"/>
              <a:t>sonra</a:t>
            </a:r>
            <a:r>
              <a:rPr lang="en-US" sz="1600" dirty="0" smtClean="0"/>
              <a:t> </a:t>
            </a:r>
            <a:r>
              <a:rPr lang="en-US" sz="1600" dirty="0" err="1" smtClean="0"/>
              <a:t>kadin</a:t>
            </a:r>
            <a:r>
              <a:rPr lang="en-US" sz="1600" dirty="0" smtClean="0"/>
              <a:t> </a:t>
            </a:r>
            <a:r>
              <a:rPr lang="en-US" sz="1600" dirty="0" err="1" smtClean="0"/>
              <a:t>otobusu</a:t>
            </a:r>
            <a:r>
              <a:rPr lang="en-US" sz="1600" dirty="0" smtClean="0"/>
              <a:t> </a:t>
            </a:r>
            <a:r>
              <a:rPr lang="en-US" sz="1600" dirty="0" err="1" smtClean="0"/>
              <a:t>yuzde</a:t>
            </a:r>
            <a:r>
              <a:rPr lang="en-US" sz="1600" dirty="0" smtClean="0"/>
              <a:t> </a:t>
            </a:r>
            <a:r>
              <a:rPr lang="en-US" sz="1600" dirty="0" err="1" smtClean="0"/>
              <a:t>kaci</a:t>
            </a:r>
            <a:r>
              <a:rPr lang="en-US" sz="1600" dirty="0" smtClean="0"/>
              <a:t> </a:t>
            </a:r>
            <a:r>
              <a:rPr lang="en-US" sz="1600" dirty="0" err="1" smtClean="0"/>
              <a:t>olur</a:t>
            </a:r>
            <a:r>
              <a:rPr lang="en-US" sz="1600" dirty="0" smtClean="0"/>
              <a:t> </a:t>
            </a:r>
            <a:r>
              <a:rPr lang="en-US" sz="1600" dirty="0" err="1" smtClean="0"/>
              <a:t>gir</a:t>
            </a:r>
            <a:r>
              <a:rPr lang="en-US" sz="1600" dirty="0" smtClean="0"/>
              <a:t> pay </a:t>
            </a:r>
            <a:r>
              <a:rPr lang="en-US" sz="1600" dirty="0" err="1" smtClean="0"/>
              <a:t>sonra</a:t>
            </a:r>
            <a:r>
              <a:rPr lang="en-US" sz="1600" dirty="0" smtClean="0"/>
              <a:t> </a:t>
            </a:r>
            <a:r>
              <a:rPr lang="en-US" sz="1600" dirty="0" err="1" smtClean="0"/>
              <a:t>payda</a:t>
            </a:r>
            <a:r>
              <a:rPr lang="en-US" sz="1600" dirty="0" smtClean="0"/>
              <a:t> </a:t>
            </a:r>
            <a:r>
              <a:rPr lang="en-US" sz="1600" dirty="0" err="1" smtClean="0"/>
              <a:t>gir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        double k1=</a:t>
            </a:r>
            <a:r>
              <a:rPr lang="en-US" sz="1600" dirty="0" err="1" smtClean="0"/>
              <a:t>k.nextDouble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double k2=</a:t>
            </a:r>
            <a:r>
              <a:rPr lang="en-US" sz="1600" dirty="0" err="1" smtClean="0"/>
              <a:t>k.nextDouble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double </a:t>
            </a:r>
            <a:r>
              <a:rPr lang="en-US" sz="1600" dirty="0" err="1" smtClean="0"/>
              <a:t>kOran</a:t>
            </a:r>
            <a:r>
              <a:rPr lang="en-US" sz="1600" dirty="0" smtClean="0"/>
              <a:t> = k1/k2;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inan</a:t>
            </a:r>
            <a:r>
              <a:rPr lang="en-US" sz="1600" dirty="0" smtClean="0"/>
              <a:t> </a:t>
            </a:r>
            <a:r>
              <a:rPr lang="en-US" sz="1600" dirty="0" err="1" smtClean="0"/>
              <a:t>erkek</a:t>
            </a:r>
            <a:r>
              <a:rPr lang="en-US" sz="1600" dirty="0" smtClean="0"/>
              <a:t> </a:t>
            </a:r>
            <a:r>
              <a:rPr lang="en-US" sz="1600" dirty="0" err="1" smtClean="0"/>
              <a:t>degisiklik</a:t>
            </a:r>
            <a:r>
              <a:rPr lang="en-US" sz="1600" dirty="0" smtClean="0"/>
              <a:t> </a:t>
            </a:r>
            <a:r>
              <a:rPr lang="en-US" sz="1600" dirty="0" err="1" smtClean="0"/>
              <a:t>sayisi</a:t>
            </a:r>
            <a:r>
              <a:rPr lang="en-US" sz="1600" dirty="0" smtClean="0"/>
              <a:t> </a:t>
            </a:r>
            <a:r>
              <a:rPr lang="en-US" sz="1600" dirty="0" err="1" smtClean="0"/>
              <a:t>gir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        double </a:t>
            </a:r>
            <a:r>
              <a:rPr lang="en-US" sz="1600" dirty="0" err="1" smtClean="0"/>
              <a:t>Es</a:t>
            </a:r>
            <a:r>
              <a:rPr lang="en-US" sz="1600" dirty="0" smtClean="0"/>
              <a:t>= </a:t>
            </a:r>
            <a:r>
              <a:rPr lang="en-US" sz="1600" dirty="0" err="1" smtClean="0"/>
              <a:t>k.nextDouble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Es</a:t>
            </a:r>
            <a:r>
              <a:rPr lang="en-US" sz="1600" dirty="0" smtClean="0"/>
              <a:t>+" </a:t>
            </a:r>
            <a:r>
              <a:rPr lang="en-US" sz="1600" dirty="0" err="1" smtClean="0"/>
              <a:t>tane</a:t>
            </a:r>
            <a:r>
              <a:rPr lang="en-US" sz="1600" dirty="0" smtClean="0"/>
              <a:t> </a:t>
            </a:r>
            <a:r>
              <a:rPr lang="en-US" sz="1600" dirty="0" err="1" smtClean="0"/>
              <a:t>erkek</a:t>
            </a:r>
            <a:r>
              <a:rPr lang="en-US" sz="1600" dirty="0" smtClean="0"/>
              <a:t> </a:t>
            </a:r>
            <a:r>
              <a:rPr lang="en-US" sz="1600" dirty="0" err="1" smtClean="0"/>
              <a:t>degisikliktan</a:t>
            </a:r>
            <a:r>
              <a:rPr lang="en-US" sz="1600" dirty="0" smtClean="0"/>
              <a:t> </a:t>
            </a:r>
            <a:r>
              <a:rPr lang="en-US" sz="1600" dirty="0" err="1" smtClean="0"/>
              <a:t>sonra</a:t>
            </a:r>
            <a:r>
              <a:rPr lang="en-US" sz="1600" dirty="0" smtClean="0"/>
              <a:t> </a:t>
            </a:r>
            <a:r>
              <a:rPr lang="en-US" sz="1600" dirty="0" err="1" smtClean="0"/>
              <a:t>erkek</a:t>
            </a:r>
            <a:r>
              <a:rPr lang="en-US" sz="1600" dirty="0" smtClean="0"/>
              <a:t> </a:t>
            </a:r>
            <a:r>
              <a:rPr lang="en-US" sz="1600" dirty="0" err="1" smtClean="0"/>
              <a:t>otobusu</a:t>
            </a:r>
            <a:r>
              <a:rPr lang="en-US" sz="1600" dirty="0" smtClean="0"/>
              <a:t> </a:t>
            </a:r>
            <a:r>
              <a:rPr lang="en-US" sz="1600" dirty="0" err="1" smtClean="0"/>
              <a:t>yuzde</a:t>
            </a:r>
            <a:r>
              <a:rPr lang="en-US" sz="1600" dirty="0" smtClean="0"/>
              <a:t> </a:t>
            </a:r>
            <a:r>
              <a:rPr lang="en-US" sz="1600" dirty="0" err="1" smtClean="0"/>
              <a:t>kaci</a:t>
            </a:r>
            <a:r>
              <a:rPr lang="en-US" sz="1600" dirty="0" smtClean="0"/>
              <a:t> </a:t>
            </a:r>
            <a:r>
              <a:rPr lang="en-US" sz="1600" dirty="0" err="1" smtClean="0"/>
              <a:t>olur</a:t>
            </a:r>
            <a:r>
              <a:rPr lang="en-US" sz="1600" dirty="0" smtClean="0"/>
              <a:t> pay </a:t>
            </a:r>
            <a:r>
              <a:rPr lang="en-US" sz="1600" dirty="0" err="1" smtClean="0"/>
              <a:t>sonra</a:t>
            </a:r>
            <a:r>
              <a:rPr lang="en-US" sz="1600" dirty="0" smtClean="0"/>
              <a:t> </a:t>
            </a:r>
            <a:r>
              <a:rPr lang="en-US" sz="1600" dirty="0" err="1" smtClean="0"/>
              <a:t>payda</a:t>
            </a:r>
            <a:r>
              <a:rPr lang="en-US" sz="1600" dirty="0" smtClean="0"/>
              <a:t> </a:t>
            </a:r>
            <a:r>
              <a:rPr lang="en-US" sz="1600" dirty="0" err="1" smtClean="0"/>
              <a:t>gir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        double e1 = </a:t>
            </a:r>
            <a:r>
              <a:rPr lang="en-US" sz="1600" dirty="0" err="1" smtClean="0"/>
              <a:t>k.nextDouble</a:t>
            </a:r>
            <a:r>
              <a:rPr lang="en-US" sz="1600" dirty="0" smtClean="0"/>
              <a:t>(); </a:t>
            </a:r>
          </a:p>
          <a:p>
            <a:r>
              <a:rPr lang="en-US" sz="1600" dirty="0" smtClean="0"/>
              <a:t>        double e2 = </a:t>
            </a:r>
            <a:r>
              <a:rPr lang="en-US" sz="1600" dirty="0" err="1" smtClean="0"/>
              <a:t>k.nextDouble</a:t>
            </a:r>
            <a:r>
              <a:rPr lang="en-US" sz="1600" dirty="0" smtClean="0"/>
              <a:t>(); </a:t>
            </a:r>
          </a:p>
          <a:p>
            <a:r>
              <a:rPr lang="en-US" sz="1600" dirty="0" smtClean="0"/>
              <a:t>        double </a:t>
            </a:r>
            <a:r>
              <a:rPr lang="en-US" sz="1600" dirty="0" err="1" smtClean="0"/>
              <a:t>eOran</a:t>
            </a:r>
            <a:r>
              <a:rPr lang="en-US" sz="1600" dirty="0" smtClean="0"/>
              <a:t> = e1/e2;</a:t>
            </a:r>
          </a:p>
          <a:p>
            <a:r>
              <a:rPr lang="en-US" sz="1600" dirty="0" smtClean="0"/>
              <a:t>        double d1 = 1.0-kOran;// </a:t>
            </a:r>
            <a:r>
              <a:rPr lang="en-US" sz="1600" dirty="0" err="1" smtClean="0"/>
              <a:t>kadin</a:t>
            </a:r>
            <a:r>
              <a:rPr lang="en-US" sz="1600" dirty="0" smtClean="0"/>
              <a:t> </a:t>
            </a:r>
            <a:r>
              <a:rPr lang="en-US" sz="1600" dirty="0" err="1" smtClean="0"/>
              <a:t>degisiklikten</a:t>
            </a:r>
            <a:r>
              <a:rPr lang="en-US" sz="1600" dirty="0" smtClean="0"/>
              <a:t> </a:t>
            </a:r>
            <a:r>
              <a:rPr lang="en-US" sz="1600" dirty="0" err="1" smtClean="0"/>
              <a:t>sonra</a:t>
            </a:r>
            <a:r>
              <a:rPr lang="en-US" sz="1600" dirty="0" smtClean="0"/>
              <a:t> </a:t>
            </a:r>
            <a:r>
              <a:rPr lang="en-US" sz="1600" dirty="0" err="1" smtClean="0"/>
              <a:t>erkek</a:t>
            </a:r>
            <a:r>
              <a:rPr lang="en-US" sz="1600" dirty="0" smtClean="0"/>
              <a:t> </a:t>
            </a:r>
            <a:r>
              <a:rPr lang="en-US" sz="1600" dirty="0" err="1" smtClean="0"/>
              <a:t>orani</a:t>
            </a:r>
            <a:endParaRPr lang="en-US" sz="1600" dirty="0" smtClean="0"/>
          </a:p>
          <a:p>
            <a:r>
              <a:rPr lang="en-US" sz="1600" dirty="0" smtClean="0"/>
              <a:t>        double d2= (double)</a:t>
            </a:r>
            <a:r>
              <a:rPr lang="en-US" sz="1600" dirty="0" err="1" smtClean="0"/>
              <a:t>eOran</a:t>
            </a:r>
            <a:r>
              <a:rPr lang="en-US" sz="1600" dirty="0" smtClean="0"/>
              <a:t>;// </a:t>
            </a:r>
            <a:r>
              <a:rPr lang="en-US" sz="1600" dirty="0" err="1" smtClean="0"/>
              <a:t>erkek</a:t>
            </a:r>
            <a:r>
              <a:rPr lang="en-US" sz="1600" dirty="0" smtClean="0"/>
              <a:t> </a:t>
            </a:r>
            <a:r>
              <a:rPr lang="en-US" sz="1600" dirty="0" err="1" smtClean="0"/>
              <a:t>degisiklikten</a:t>
            </a:r>
            <a:r>
              <a:rPr lang="en-US" sz="1600" dirty="0" smtClean="0"/>
              <a:t> </a:t>
            </a:r>
            <a:r>
              <a:rPr lang="en-US" sz="1600" dirty="0" err="1" smtClean="0"/>
              <a:t>sonra</a:t>
            </a:r>
            <a:r>
              <a:rPr lang="en-US" sz="1600" dirty="0" smtClean="0"/>
              <a:t> </a:t>
            </a:r>
            <a:r>
              <a:rPr lang="en-US" sz="1600" dirty="0" err="1" smtClean="0"/>
              <a:t>erkek</a:t>
            </a:r>
            <a:r>
              <a:rPr lang="en-US" sz="1600" dirty="0" smtClean="0"/>
              <a:t> </a:t>
            </a:r>
            <a:r>
              <a:rPr lang="en-US" sz="1600" dirty="0" err="1" smtClean="0"/>
              <a:t>orani</a:t>
            </a:r>
            <a:endParaRPr lang="en-US" sz="1600" dirty="0" smtClean="0"/>
          </a:p>
          <a:p>
            <a:r>
              <a:rPr lang="en-US" sz="1600" dirty="0" smtClean="0"/>
              <a:t>        double s =(double) </a:t>
            </a:r>
            <a:r>
              <a:rPr lang="en-US" sz="1600" dirty="0" err="1" smtClean="0"/>
              <a:t>Es</a:t>
            </a:r>
            <a:r>
              <a:rPr lang="en-US" sz="1600" dirty="0" smtClean="0"/>
              <a:t>; // </a:t>
            </a:r>
            <a:r>
              <a:rPr lang="en-US" sz="1600" dirty="0" err="1" smtClean="0"/>
              <a:t>erkek</a:t>
            </a:r>
            <a:r>
              <a:rPr lang="en-US" sz="1600" dirty="0" smtClean="0"/>
              <a:t> </a:t>
            </a:r>
            <a:r>
              <a:rPr lang="en-US" sz="1600" dirty="0" err="1" smtClean="0"/>
              <a:t>degisiklik</a:t>
            </a:r>
            <a:r>
              <a:rPr lang="en-US" sz="1600" dirty="0" smtClean="0"/>
              <a:t> </a:t>
            </a:r>
            <a:r>
              <a:rPr lang="en-US" sz="1600" dirty="0" err="1" smtClean="0"/>
              <a:t>orani</a:t>
            </a:r>
            <a:endParaRPr lang="en-US" sz="1600" dirty="0" smtClean="0"/>
          </a:p>
          <a:p>
            <a:r>
              <a:rPr lang="en-US" sz="1600" dirty="0" smtClean="0"/>
              <a:t>        double y =(double) Ks; // </a:t>
            </a:r>
            <a:r>
              <a:rPr lang="en-US" sz="1600" dirty="0" err="1" smtClean="0"/>
              <a:t>kadin</a:t>
            </a:r>
            <a:r>
              <a:rPr lang="en-US" sz="1600" dirty="0" smtClean="0"/>
              <a:t> </a:t>
            </a:r>
            <a:r>
              <a:rPr lang="en-US" sz="1600" dirty="0" err="1" smtClean="0"/>
              <a:t>degisiklik</a:t>
            </a:r>
            <a:r>
              <a:rPr lang="en-US" sz="1600" dirty="0" smtClean="0"/>
              <a:t> </a:t>
            </a:r>
            <a:r>
              <a:rPr lang="en-US" sz="1600" dirty="0" err="1" smtClean="0"/>
              <a:t>orani</a:t>
            </a:r>
            <a:endParaRPr lang="en-US" sz="1600" dirty="0" smtClean="0"/>
          </a:p>
          <a:p>
            <a:r>
              <a:rPr lang="en-US" sz="1600" dirty="0" smtClean="0"/>
              <a:t>        double x= (</a:t>
            </a:r>
            <a:r>
              <a:rPr lang="en-US" sz="1600" dirty="0" err="1" smtClean="0"/>
              <a:t>Math.abs</a:t>
            </a:r>
            <a:r>
              <a:rPr lang="en-US" sz="1600" dirty="0" smtClean="0"/>
              <a:t>(s)-(d1*y)-(d2*</a:t>
            </a:r>
            <a:r>
              <a:rPr lang="en-US" sz="1600" dirty="0" err="1" smtClean="0"/>
              <a:t>Math.abs</a:t>
            </a:r>
            <a:r>
              <a:rPr lang="en-US" sz="1600" dirty="0" smtClean="0"/>
              <a:t>(s)))/(d1-d2);// x= </a:t>
            </a:r>
            <a:r>
              <a:rPr lang="en-US" sz="1600" dirty="0" err="1" smtClean="0"/>
              <a:t>yolcu</a:t>
            </a:r>
            <a:r>
              <a:rPr lang="en-US" sz="1600" dirty="0" smtClean="0"/>
              <a:t> </a:t>
            </a:r>
            <a:r>
              <a:rPr lang="en-US" sz="1600" dirty="0" err="1" smtClean="0"/>
              <a:t>sayisi</a:t>
            </a:r>
            <a:endParaRPr lang="en-US" sz="1600" dirty="0" smtClean="0"/>
          </a:p>
          <a:p>
            <a:r>
              <a:rPr lang="en-US" sz="1600" dirty="0" smtClean="0"/>
              <a:t>        x= </a:t>
            </a:r>
            <a:r>
              <a:rPr lang="en-US" sz="1600" dirty="0" err="1" smtClean="0"/>
              <a:t>Math.ceil</a:t>
            </a:r>
            <a:r>
              <a:rPr lang="en-US" sz="1600" dirty="0" smtClean="0"/>
              <a:t>(x);</a:t>
            </a:r>
          </a:p>
          <a:p>
            <a:r>
              <a:rPr lang="en-US" sz="1600" dirty="0" smtClean="0"/>
              <a:t>        double </a:t>
            </a:r>
            <a:r>
              <a:rPr lang="en-US" sz="1600" dirty="0" err="1" smtClean="0"/>
              <a:t>kadin</a:t>
            </a:r>
            <a:r>
              <a:rPr lang="en-US" sz="1600" dirty="0" smtClean="0"/>
              <a:t>= (</a:t>
            </a:r>
            <a:r>
              <a:rPr lang="en-US" sz="1600" dirty="0" err="1" smtClean="0"/>
              <a:t>kOran</a:t>
            </a:r>
            <a:r>
              <a:rPr lang="en-US" sz="1600" dirty="0" smtClean="0"/>
              <a:t>*(</a:t>
            </a:r>
            <a:r>
              <a:rPr lang="en-US" sz="1600" dirty="0" err="1" smtClean="0"/>
              <a:t>x+Ks</a:t>
            </a:r>
            <a:r>
              <a:rPr lang="en-US" sz="1600" dirty="0" smtClean="0"/>
              <a:t>))-Ks;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kadin</a:t>
            </a:r>
            <a:r>
              <a:rPr lang="en-US" sz="1600" dirty="0" smtClean="0"/>
              <a:t> </a:t>
            </a:r>
            <a:r>
              <a:rPr lang="en-US" sz="1600" dirty="0" err="1" smtClean="0"/>
              <a:t>yolccu</a:t>
            </a:r>
            <a:r>
              <a:rPr lang="en-US" sz="1600" dirty="0" smtClean="0"/>
              <a:t> </a:t>
            </a:r>
            <a:r>
              <a:rPr lang="en-US" sz="1600" dirty="0" err="1" smtClean="0"/>
              <a:t>sayisi</a:t>
            </a:r>
            <a:r>
              <a:rPr lang="en-US" sz="1600" dirty="0" smtClean="0"/>
              <a:t>: "+</a:t>
            </a:r>
            <a:r>
              <a:rPr lang="en-US" sz="1600" dirty="0" err="1" smtClean="0"/>
              <a:t>kadin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double </a:t>
            </a:r>
            <a:r>
              <a:rPr lang="en-US" sz="1600" dirty="0" err="1" smtClean="0"/>
              <a:t>erkek</a:t>
            </a:r>
            <a:r>
              <a:rPr lang="en-US" sz="1600" dirty="0" smtClean="0"/>
              <a:t>=(</a:t>
            </a:r>
            <a:r>
              <a:rPr lang="en-US" sz="1600" dirty="0" err="1" smtClean="0"/>
              <a:t>eOran</a:t>
            </a:r>
            <a:r>
              <a:rPr lang="en-US" sz="1600" dirty="0" smtClean="0"/>
              <a:t>*(</a:t>
            </a:r>
            <a:r>
              <a:rPr lang="en-US" sz="1600" dirty="0" err="1" smtClean="0"/>
              <a:t>x+Es</a:t>
            </a:r>
            <a:r>
              <a:rPr lang="en-US" sz="1600" dirty="0" smtClean="0"/>
              <a:t>))-</a:t>
            </a:r>
            <a:r>
              <a:rPr lang="en-US" sz="1600" dirty="0" err="1" smtClean="0"/>
              <a:t>Es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erkek</a:t>
            </a:r>
            <a:r>
              <a:rPr lang="en-US" sz="1600" dirty="0" smtClean="0"/>
              <a:t> </a:t>
            </a:r>
            <a:r>
              <a:rPr lang="en-US" sz="1600" dirty="0" err="1" smtClean="0"/>
              <a:t>yolccu</a:t>
            </a:r>
            <a:r>
              <a:rPr lang="en-US" sz="1600" dirty="0" smtClean="0"/>
              <a:t> </a:t>
            </a:r>
            <a:r>
              <a:rPr lang="en-US" sz="1600" dirty="0" err="1" smtClean="0"/>
              <a:t>sayisi</a:t>
            </a:r>
            <a:r>
              <a:rPr lang="en-US" sz="1600" dirty="0" smtClean="0"/>
              <a:t>: "+</a:t>
            </a:r>
            <a:r>
              <a:rPr lang="en-US" sz="1600" dirty="0" err="1" smtClean="0"/>
              <a:t>erkek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toplam</a:t>
            </a:r>
            <a:r>
              <a:rPr lang="en-US" sz="1600" dirty="0" smtClean="0"/>
              <a:t> </a:t>
            </a:r>
            <a:r>
              <a:rPr lang="en-US" sz="1600" dirty="0" err="1" smtClean="0"/>
              <a:t>yolcu</a:t>
            </a:r>
            <a:r>
              <a:rPr lang="en-US" sz="1600" dirty="0" smtClean="0"/>
              <a:t> </a:t>
            </a:r>
            <a:r>
              <a:rPr lang="en-US" sz="1600" dirty="0" err="1" smtClean="0"/>
              <a:t>sayisi</a:t>
            </a:r>
            <a:r>
              <a:rPr lang="en-US" sz="1600" dirty="0" smtClean="0"/>
              <a:t>: "+x);</a:t>
            </a:r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44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71" y="189944"/>
            <a:ext cx="5611412" cy="66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819" y="304800"/>
            <a:ext cx="199039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343" y="269966"/>
            <a:ext cx="1155627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Scanner k = new Scanner(System.in);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("r </a:t>
            </a:r>
            <a:r>
              <a:rPr lang="en-US" sz="1600" dirty="0" err="1" smtClean="0"/>
              <a:t>gir</a:t>
            </a:r>
            <a:r>
              <a:rPr lang="en-US" sz="1600" dirty="0" smtClean="0"/>
              <a:t> (</a:t>
            </a:r>
            <a:r>
              <a:rPr lang="en-US" sz="1600" dirty="0" err="1" smtClean="0"/>
              <a:t>kucuk</a:t>
            </a:r>
            <a:r>
              <a:rPr lang="en-US" sz="1600" dirty="0" smtClean="0"/>
              <a:t> yay)");//</a:t>
            </a:r>
            <a:r>
              <a:rPr lang="en-US" sz="1600" dirty="0" err="1" smtClean="0"/>
              <a:t>kucuk</a:t>
            </a:r>
            <a:r>
              <a:rPr lang="en-US" sz="1600" dirty="0" smtClean="0"/>
              <a:t> yay</a:t>
            </a:r>
          </a:p>
          <a:p>
            <a:r>
              <a:rPr lang="en-US" sz="1600" dirty="0" smtClean="0"/>
              <a:t>        String R = </a:t>
            </a:r>
            <a:r>
              <a:rPr lang="en-US" sz="1600" dirty="0" err="1" smtClean="0"/>
              <a:t>k.next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("c </a:t>
            </a:r>
            <a:r>
              <a:rPr lang="en-US" sz="1600" dirty="0" err="1" smtClean="0"/>
              <a:t>gir</a:t>
            </a:r>
            <a:r>
              <a:rPr lang="en-US" sz="1600" dirty="0" smtClean="0"/>
              <a:t> (</a:t>
            </a:r>
            <a:r>
              <a:rPr lang="en-US" sz="1600" dirty="0" err="1" smtClean="0"/>
              <a:t>r'ya</a:t>
            </a:r>
            <a:r>
              <a:rPr lang="en-US" sz="1600" dirty="0" smtClean="0"/>
              <a:t> </a:t>
            </a:r>
            <a:r>
              <a:rPr lang="en-US" sz="1600" dirty="0" err="1" smtClean="0"/>
              <a:t>artima</a:t>
            </a:r>
            <a:r>
              <a:rPr lang="en-US" sz="1600" dirty="0" smtClean="0"/>
              <a:t> </a:t>
            </a:r>
            <a:r>
              <a:rPr lang="en-US" sz="1600" dirty="0" err="1" smtClean="0"/>
              <a:t>miktari</a:t>
            </a:r>
            <a:r>
              <a:rPr lang="en-US" sz="1600" dirty="0" smtClean="0"/>
              <a:t>)");</a:t>
            </a:r>
          </a:p>
          <a:p>
            <a:r>
              <a:rPr lang="en-US" sz="1600" dirty="0" smtClean="0"/>
              <a:t>        String C = </a:t>
            </a:r>
            <a:r>
              <a:rPr lang="en-US" sz="1600" dirty="0" err="1" smtClean="0"/>
              <a:t>k.next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yayin</a:t>
            </a:r>
            <a:r>
              <a:rPr lang="en-US" sz="1600" dirty="0" smtClean="0"/>
              <a:t> Acini </a:t>
            </a:r>
            <a:r>
              <a:rPr lang="en-US" sz="1600" dirty="0" err="1" smtClean="0"/>
              <a:t>gir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        String A = </a:t>
            </a:r>
            <a:r>
              <a:rPr lang="en-US" sz="1600" dirty="0" err="1" smtClean="0"/>
              <a:t>k.next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</a:t>
            </a:r>
          </a:p>
          <a:p>
            <a:r>
              <a:rPr lang="en-US" sz="1600" dirty="0" smtClean="0"/>
              <a:t>        if (</a:t>
            </a:r>
            <a:r>
              <a:rPr lang="en-US" sz="1600" dirty="0" err="1" smtClean="0"/>
              <a:t>R.charAt</a:t>
            </a:r>
            <a:r>
              <a:rPr lang="en-US" sz="1600" dirty="0" smtClean="0"/>
              <a:t>(0)&gt;='0'&amp;&amp;</a:t>
            </a:r>
            <a:r>
              <a:rPr lang="en-US" sz="1600" dirty="0" err="1" smtClean="0"/>
              <a:t>R.charAt</a:t>
            </a:r>
            <a:r>
              <a:rPr lang="en-US" sz="1600" dirty="0" smtClean="0"/>
              <a:t>(0)&lt;='9') {</a:t>
            </a:r>
          </a:p>
          <a:p>
            <a:r>
              <a:rPr lang="en-US" sz="1600" dirty="0" smtClean="0"/>
              <a:t>            double r = </a:t>
            </a:r>
            <a:r>
              <a:rPr lang="en-US" sz="1600" dirty="0" err="1" smtClean="0"/>
              <a:t>Double.parseDouble</a:t>
            </a:r>
            <a:r>
              <a:rPr lang="en-US" sz="1600" dirty="0" smtClean="0"/>
              <a:t>(R);</a:t>
            </a:r>
          </a:p>
          <a:p>
            <a:r>
              <a:rPr lang="en-US" sz="1600" dirty="0" smtClean="0"/>
              <a:t>            double c = </a:t>
            </a:r>
            <a:r>
              <a:rPr lang="en-US" sz="1600" dirty="0" err="1" smtClean="0"/>
              <a:t>Double.parseDouble</a:t>
            </a:r>
            <a:r>
              <a:rPr lang="en-US" sz="1600" dirty="0" smtClean="0"/>
              <a:t>(C);</a:t>
            </a:r>
          </a:p>
          <a:p>
            <a:r>
              <a:rPr lang="en-US" sz="1600" dirty="0" smtClean="0"/>
              <a:t>            double a = </a:t>
            </a:r>
            <a:r>
              <a:rPr lang="en-US" sz="1600" dirty="0" err="1" smtClean="0"/>
              <a:t>Double.parseDouble</a:t>
            </a:r>
            <a:r>
              <a:rPr lang="en-US" sz="1600" dirty="0" smtClean="0"/>
              <a:t>(A);</a:t>
            </a:r>
          </a:p>
          <a:p>
            <a:r>
              <a:rPr lang="en-US" sz="1600" dirty="0" smtClean="0"/>
              <a:t>            double </a:t>
            </a:r>
            <a:r>
              <a:rPr lang="en-US" sz="1600" dirty="0" err="1" smtClean="0"/>
              <a:t>kAlan</a:t>
            </a:r>
            <a:r>
              <a:rPr lang="en-US" sz="1600" dirty="0" smtClean="0"/>
              <a:t> =</a:t>
            </a:r>
            <a:r>
              <a:rPr lang="en-US" sz="1600" dirty="0" err="1" smtClean="0"/>
              <a:t>Math.PI</a:t>
            </a:r>
            <a:r>
              <a:rPr lang="en-US" sz="1600" dirty="0" smtClean="0"/>
              <a:t>*</a:t>
            </a:r>
            <a:r>
              <a:rPr lang="en-US" sz="1600" dirty="0" err="1" smtClean="0"/>
              <a:t>Math.pow</a:t>
            </a:r>
            <a:r>
              <a:rPr lang="en-US" sz="1600" dirty="0" smtClean="0"/>
              <a:t>(r, 2)*(a/360.0);</a:t>
            </a:r>
          </a:p>
          <a:p>
            <a:r>
              <a:rPr lang="en-US" sz="1600" dirty="0" smtClean="0"/>
              <a:t>            double </a:t>
            </a:r>
            <a:r>
              <a:rPr lang="en-US" sz="1600" dirty="0" err="1" smtClean="0"/>
              <a:t>bAlan</a:t>
            </a:r>
            <a:r>
              <a:rPr lang="en-US" sz="1600" dirty="0" smtClean="0"/>
              <a:t> =</a:t>
            </a:r>
            <a:r>
              <a:rPr lang="en-US" sz="1600" dirty="0" err="1" smtClean="0"/>
              <a:t>Math.PI</a:t>
            </a:r>
            <a:r>
              <a:rPr lang="en-US" sz="1600" dirty="0" smtClean="0"/>
              <a:t>*</a:t>
            </a:r>
            <a:r>
              <a:rPr lang="en-US" sz="1600" dirty="0" err="1" smtClean="0"/>
              <a:t>Math.pow</a:t>
            </a:r>
            <a:r>
              <a:rPr lang="en-US" sz="1600" dirty="0" smtClean="0"/>
              <a:t>((</a:t>
            </a:r>
            <a:r>
              <a:rPr lang="en-US" sz="1600" dirty="0" err="1" smtClean="0"/>
              <a:t>r+c</a:t>
            </a:r>
            <a:r>
              <a:rPr lang="en-US" sz="1600" dirty="0" smtClean="0"/>
              <a:t>), 2)*(a/360.0);</a:t>
            </a:r>
          </a:p>
          <a:p>
            <a:r>
              <a:rPr lang="en-US" sz="1600" dirty="0" smtClean="0"/>
              <a:t>            double </a:t>
            </a:r>
            <a:r>
              <a:rPr lang="en-US" sz="1600" dirty="0" err="1" smtClean="0"/>
              <a:t>TaraliAlan</a:t>
            </a:r>
            <a:r>
              <a:rPr lang="en-US" sz="1600" dirty="0" smtClean="0"/>
              <a:t> = </a:t>
            </a:r>
            <a:r>
              <a:rPr lang="en-US" sz="1600" dirty="0" err="1" smtClean="0"/>
              <a:t>bAlan-kAlan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kucuk</a:t>
            </a:r>
            <a:r>
              <a:rPr lang="en-US" sz="1600" dirty="0" smtClean="0"/>
              <a:t> </a:t>
            </a:r>
            <a:r>
              <a:rPr lang="en-US" sz="1600" dirty="0" err="1" smtClean="0"/>
              <a:t>alan</a:t>
            </a:r>
            <a:r>
              <a:rPr lang="en-US" sz="1600" dirty="0" smtClean="0"/>
              <a:t>: "+</a:t>
            </a:r>
            <a:r>
              <a:rPr lang="en-US" sz="1600" dirty="0" err="1" smtClean="0"/>
              <a:t>kAlan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Buyuk</a:t>
            </a:r>
            <a:r>
              <a:rPr lang="en-US" sz="1600" dirty="0" smtClean="0"/>
              <a:t> </a:t>
            </a:r>
            <a:r>
              <a:rPr lang="en-US" sz="1600" dirty="0" err="1" smtClean="0"/>
              <a:t>alan</a:t>
            </a:r>
            <a:r>
              <a:rPr lang="en-US" sz="1600" dirty="0" smtClean="0"/>
              <a:t>: "+</a:t>
            </a:r>
            <a:r>
              <a:rPr lang="en-US" sz="1600" dirty="0" err="1" smtClean="0"/>
              <a:t>bAlan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Tarali</a:t>
            </a:r>
            <a:r>
              <a:rPr lang="en-US" sz="1600" dirty="0" smtClean="0"/>
              <a:t> Alan: "+</a:t>
            </a:r>
            <a:r>
              <a:rPr lang="en-US" sz="1600" dirty="0" err="1" smtClean="0"/>
              <a:t>TaraliAlan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else{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Buyuk</a:t>
            </a:r>
            <a:r>
              <a:rPr lang="en-US" sz="1600" dirty="0" smtClean="0"/>
              <a:t> Alan = Pi * ( "+R+"+"+C+")^2 *"+A+"/360");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Kucuk</a:t>
            </a:r>
            <a:r>
              <a:rPr lang="en-US" sz="1600" dirty="0" smtClean="0"/>
              <a:t> Alan = Pi * "+R+"^2 *"+A+"/360");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Tarali</a:t>
            </a:r>
            <a:r>
              <a:rPr lang="en-US" sz="1600" dirty="0" smtClean="0"/>
              <a:t> </a:t>
            </a:r>
            <a:r>
              <a:rPr lang="en-US" sz="1600" dirty="0" err="1" smtClean="0"/>
              <a:t>alan</a:t>
            </a:r>
            <a:r>
              <a:rPr lang="en-US" sz="1600" dirty="0" smtClean="0"/>
              <a:t> = pi*2*"+C+"*"+A+"*"+R+"*"+"+pi*"+A+"*"+C+"^2  /360");</a:t>
            </a:r>
          </a:p>
          <a:p>
            <a:r>
              <a:rPr lang="en-US" sz="1600" dirty="0" smtClean="0"/>
              <a:t>            </a:t>
            </a:r>
          </a:p>
          <a:p>
            <a:r>
              <a:rPr lang="en-US" sz="1600" dirty="0" smtClean="0"/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58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06" y="134984"/>
            <a:ext cx="3988063" cy="66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" y="156754"/>
            <a:ext cx="586957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public static double </a:t>
            </a:r>
            <a:r>
              <a:rPr lang="en-US" sz="1700" dirty="0" err="1" smtClean="0"/>
              <a:t>eval</a:t>
            </a:r>
            <a:r>
              <a:rPr lang="en-US" sz="1700" dirty="0" smtClean="0"/>
              <a:t>(String </a:t>
            </a:r>
            <a:r>
              <a:rPr lang="en-US" sz="1700" dirty="0" err="1" smtClean="0"/>
              <a:t>str</a:t>
            </a:r>
            <a:r>
              <a:rPr lang="en-US" sz="1700" dirty="0" smtClean="0"/>
              <a:t>) {</a:t>
            </a:r>
          </a:p>
          <a:p>
            <a:r>
              <a:rPr lang="en-US" sz="1700" dirty="0" smtClean="0"/>
              <a:t>    return new Object() {</a:t>
            </a:r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pos</a:t>
            </a:r>
            <a:r>
              <a:rPr lang="en-US" sz="1700" dirty="0" smtClean="0"/>
              <a:t> = -1, </a:t>
            </a:r>
            <a:r>
              <a:rPr lang="en-US" sz="1700" dirty="0" err="1" smtClean="0"/>
              <a:t>ch</a:t>
            </a:r>
            <a:r>
              <a:rPr lang="en-US" sz="1700" dirty="0" smtClean="0"/>
              <a:t>;</a:t>
            </a:r>
          </a:p>
          <a:p>
            <a:endParaRPr lang="en-US" sz="1700" dirty="0" smtClean="0"/>
          </a:p>
          <a:p>
            <a:r>
              <a:rPr lang="en-US" sz="1700" dirty="0" smtClean="0"/>
              <a:t>        void </a:t>
            </a:r>
            <a:r>
              <a:rPr lang="en-US" sz="1700" dirty="0" err="1" smtClean="0"/>
              <a:t>nextChar</a:t>
            </a:r>
            <a:r>
              <a:rPr lang="en-US" sz="1700" dirty="0" smtClean="0"/>
              <a:t>() {</a:t>
            </a:r>
          </a:p>
          <a:p>
            <a:r>
              <a:rPr lang="en-US" sz="1700" dirty="0" smtClean="0"/>
              <a:t>            </a:t>
            </a:r>
            <a:r>
              <a:rPr lang="en-US" sz="1700" dirty="0" err="1" smtClean="0"/>
              <a:t>ch</a:t>
            </a:r>
            <a:r>
              <a:rPr lang="en-US" sz="1700" dirty="0" smtClean="0"/>
              <a:t> = (++</a:t>
            </a:r>
            <a:r>
              <a:rPr lang="en-US" sz="1700" dirty="0" err="1" smtClean="0"/>
              <a:t>pos</a:t>
            </a:r>
            <a:r>
              <a:rPr lang="en-US" sz="1700" dirty="0" smtClean="0"/>
              <a:t> &lt; </a:t>
            </a:r>
            <a:r>
              <a:rPr lang="en-US" sz="1700" dirty="0" err="1" smtClean="0"/>
              <a:t>str.length</a:t>
            </a:r>
            <a:r>
              <a:rPr lang="en-US" sz="1700" dirty="0" smtClean="0"/>
              <a:t>()) ? </a:t>
            </a:r>
            <a:r>
              <a:rPr lang="en-US" sz="1700" dirty="0" err="1" smtClean="0"/>
              <a:t>str.charAt</a:t>
            </a:r>
            <a:r>
              <a:rPr lang="en-US" sz="1700" dirty="0" smtClean="0"/>
              <a:t>(</a:t>
            </a:r>
            <a:r>
              <a:rPr lang="en-US" sz="1700" dirty="0" err="1" smtClean="0"/>
              <a:t>pos</a:t>
            </a:r>
            <a:r>
              <a:rPr lang="en-US" sz="1700" dirty="0" smtClean="0"/>
              <a:t>) : -1;</a:t>
            </a:r>
          </a:p>
          <a:p>
            <a:r>
              <a:rPr lang="en-US" sz="1700" dirty="0" smtClean="0"/>
              <a:t>        }</a:t>
            </a:r>
          </a:p>
          <a:p>
            <a:endParaRPr lang="en-US" sz="1700" dirty="0" smtClean="0"/>
          </a:p>
          <a:p>
            <a:r>
              <a:rPr lang="en-US" sz="1700" dirty="0" smtClean="0"/>
              <a:t>        </a:t>
            </a:r>
            <a:r>
              <a:rPr lang="en-US" sz="1700" dirty="0" err="1" smtClean="0"/>
              <a:t>boolean</a:t>
            </a:r>
            <a:r>
              <a:rPr lang="en-US" sz="1700" dirty="0" smtClean="0"/>
              <a:t> eat(</a:t>
            </a:r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 err="1" smtClean="0"/>
              <a:t>charToEat</a:t>
            </a:r>
            <a:r>
              <a:rPr lang="en-US" sz="1700" dirty="0" smtClean="0"/>
              <a:t>) {</a:t>
            </a:r>
          </a:p>
          <a:p>
            <a:r>
              <a:rPr lang="en-US" sz="1700" dirty="0" smtClean="0"/>
              <a:t>            while (</a:t>
            </a:r>
            <a:r>
              <a:rPr lang="en-US" sz="1700" dirty="0" err="1" smtClean="0"/>
              <a:t>ch</a:t>
            </a:r>
            <a:r>
              <a:rPr lang="en-US" sz="1700" dirty="0" smtClean="0"/>
              <a:t> == ' ') </a:t>
            </a:r>
            <a:r>
              <a:rPr lang="en-US" sz="1700" dirty="0" err="1" smtClean="0"/>
              <a:t>nextChar</a:t>
            </a:r>
            <a:r>
              <a:rPr lang="en-US" sz="1700" dirty="0" smtClean="0"/>
              <a:t>();</a:t>
            </a:r>
          </a:p>
          <a:p>
            <a:r>
              <a:rPr lang="en-US" sz="1700" dirty="0" smtClean="0"/>
              <a:t>            if (</a:t>
            </a:r>
            <a:r>
              <a:rPr lang="en-US" sz="1700" dirty="0" err="1" smtClean="0"/>
              <a:t>ch</a:t>
            </a:r>
            <a:r>
              <a:rPr lang="en-US" sz="1700" dirty="0" smtClean="0"/>
              <a:t> == </a:t>
            </a:r>
            <a:r>
              <a:rPr lang="en-US" sz="1700" dirty="0" err="1" smtClean="0"/>
              <a:t>charToEat</a:t>
            </a:r>
            <a:r>
              <a:rPr lang="en-US" sz="1700" dirty="0" smtClean="0"/>
              <a:t>) {</a:t>
            </a:r>
          </a:p>
          <a:p>
            <a:r>
              <a:rPr lang="en-US" sz="1700" dirty="0" smtClean="0"/>
              <a:t>                </a:t>
            </a:r>
            <a:r>
              <a:rPr lang="en-US" sz="1700" dirty="0" err="1" smtClean="0"/>
              <a:t>nextChar</a:t>
            </a:r>
            <a:r>
              <a:rPr lang="en-US" sz="1700" dirty="0" smtClean="0"/>
              <a:t>();</a:t>
            </a:r>
          </a:p>
          <a:p>
            <a:r>
              <a:rPr lang="en-US" sz="1700" dirty="0" smtClean="0"/>
              <a:t>                return true;</a:t>
            </a:r>
          </a:p>
          <a:p>
            <a:r>
              <a:rPr lang="en-US" sz="1700" dirty="0" smtClean="0"/>
              <a:t>            }</a:t>
            </a:r>
          </a:p>
          <a:p>
            <a:r>
              <a:rPr lang="en-US" sz="1700" dirty="0" smtClean="0"/>
              <a:t>            return false;</a:t>
            </a:r>
          </a:p>
          <a:p>
            <a:r>
              <a:rPr lang="en-US" sz="1700" dirty="0" smtClean="0"/>
              <a:t>        }</a:t>
            </a:r>
          </a:p>
          <a:p>
            <a:endParaRPr lang="en-US" sz="1700" dirty="0" smtClean="0"/>
          </a:p>
          <a:p>
            <a:r>
              <a:rPr lang="en-US" sz="1700" dirty="0" smtClean="0"/>
              <a:t>        double parse() {</a:t>
            </a:r>
          </a:p>
          <a:p>
            <a:r>
              <a:rPr lang="en-US" sz="1700" dirty="0" smtClean="0"/>
              <a:t>            </a:t>
            </a:r>
            <a:r>
              <a:rPr lang="en-US" sz="1700" dirty="0" err="1" smtClean="0"/>
              <a:t>nextChar</a:t>
            </a:r>
            <a:r>
              <a:rPr lang="en-US" sz="1700" dirty="0" smtClean="0"/>
              <a:t>();</a:t>
            </a:r>
          </a:p>
          <a:p>
            <a:r>
              <a:rPr lang="en-US" sz="1700" dirty="0" smtClean="0"/>
              <a:t>            double x = </a:t>
            </a:r>
            <a:r>
              <a:rPr lang="en-US" sz="1700" dirty="0" err="1" smtClean="0"/>
              <a:t>parseExpression</a:t>
            </a:r>
            <a:r>
              <a:rPr lang="en-US" sz="1700" dirty="0" smtClean="0"/>
              <a:t>();</a:t>
            </a:r>
          </a:p>
          <a:p>
            <a:r>
              <a:rPr lang="en-US" sz="1700" dirty="0" smtClean="0"/>
              <a:t>            if (</a:t>
            </a:r>
            <a:r>
              <a:rPr lang="en-US" sz="1700" dirty="0" err="1" smtClean="0"/>
              <a:t>pos</a:t>
            </a:r>
            <a:r>
              <a:rPr lang="en-US" sz="1700" dirty="0" smtClean="0"/>
              <a:t> &lt; </a:t>
            </a:r>
            <a:r>
              <a:rPr lang="en-US" sz="1700" dirty="0" err="1" smtClean="0"/>
              <a:t>str.length</a:t>
            </a:r>
            <a:r>
              <a:rPr lang="en-US" sz="1700" dirty="0" smtClean="0"/>
              <a:t>()) throw new </a:t>
            </a:r>
            <a:r>
              <a:rPr lang="en-US" sz="1700" dirty="0" err="1" smtClean="0"/>
              <a:t>RuntimeException</a:t>
            </a:r>
            <a:r>
              <a:rPr lang="en-US" sz="1700" dirty="0" smtClean="0"/>
              <a:t>("Unexpected: " + (char)</a:t>
            </a:r>
            <a:r>
              <a:rPr lang="en-US" sz="1700" dirty="0" err="1" smtClean="0"/>
              <a:t>ch</a:t>
            </a:r>
            <a:r>
              <a:rPr lang="en-US" sz="1700" dirty="0" smtClean="0"/>
              <a:t>);</a:t>
            </a:r>
          </a:p>
          <a:p>
            <a:r>
              <a:rPr lang="en-US" sz="1700" dirty="0" smtClean="0"/>
              <a:t>            return x;</a:t>
            </a:r>
          </a:p>
          <a:p>
            <a:r>
              <a:rPr lang="en-US" sz="1700" dirty="0" smtClean="0"/>
              <a:t>        }</a:t>
            </a:r>
            <a:endParaRPr lang="en-US" sz="1700" dirty="0"/>
          </a:p>
        </p:txBody>
      </p:sp>
      <p:sp>
        <p:nvSpPr>
          <p:cNvPr id="3" name="TextBox 2"/>
          <p:cNvSpPr txBox="1"/>
          <p:nvPr/>
        </p:nvSpPr>
        <p:spPr>
          <a:xfrm>
            <a:off x="5712823" y="156754"/>
            <a:ext cx="6348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</a:t>
            </a:r>
            <a:r>
              <a:rPr lang="en-US" dirty="0" err="1" smtClean="0"/>
              <a:t>parseExpression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double x = </a:t>
            </a:r>
            <a:r>
              <a:rPr lang="en-US" dirty="0" err="1" smtClean="0"/>
              <a:t>parseTerm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for (;;) {</a:t>
            </a:r>
          </a:p>
          <a:p>
            <a:r>
              <a:rPr lang="en-US" dirty="0" smtClean="0"/>
              <a:t>                if      (eat('+')) x += </a:t>
            </a:r>
            <a:r>
              <a:rPr lang="en-US" dirty="0" err="1" smtClean="0"/>
              <a:t>parseTerm</a:t>
            </a:r>
            <a:r>
              <a:rPr lang="en-US" dirty="0" smtClean="0"/>
              <a:t>(); // </a:t>
            </a:r>
            <a:r>
              <a:rPr lang="en-US" dirty="0" err="1" smtClean="0"/>
              <a:t>ekleme</a:t>
            </a:r>
            <a:endParaRPr lang="en-US" dirty="0" smtClean="0"/>
          </a:p>
          <a:p>
            <a:r>
              <a:rPr lang="en-US" dirty="0" smtClean="0"/>
              <a:t>                else if (eat('-')) x -= </a:t>
            </a:r>
            <a:r>
              <a:rPr lang="en-US" dirty="0" err="1" smtClean="0"/>
              <a:t>parseTerm</a:t>
            </a:r>
            <a:r>
              <a:rPr lang="en-US" dirty="0" smtClean="0"/>
              <a:t>(); // </a:t>
            </a:r>
            <a:r>
              <a:rPr lang="en-US" dirty="0" err="1" smtClean="0"/>
              <a:t>cikarma</a:t>
            </a:r>
            <a:endParaRPr lang="en-US" dirty="0" smtClean="0"/>
          </a:p>
          <a:p>
            <a:r>
              <a:rPr lang="en-US" dirty="0" smtClean="0"/>
              <a:t>                else return x;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double </a:t>
            </a:r>
            <a:r>
              <a:rPr lang="en-US" dirty="0" err="1" smtClean="0"/>
              <a:t>parseTerm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    double x = </a:t>
            </a:r>
            <a:r>
              <a:rPr lang="en-US" dirty="0" err="1" smtClean="0"/>
              <a:t>parseFactor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for (;;) {</a:t>
            </a:r>
          </a:p>
          <a:p>
            <a:r>
              <a:rPr lang="en-US" dirty="0" smtClean="0"/>
              <a:t>                if      (eat('*')) x *= </a:t>
            </a:r>
            <a:r>
              <a:rPr lang="en-US" dirty="0" err="1" smtClean="0"/>
              <a:t>parseFactor</a:t>
            </a:r>
            <a:r>
              <a:rPr lang="en-US" dirty="0" smtClean="0"/>
              <a:t>(); // </a:t>
            </a:r>
            <a:r>
              <a:rPr lang="en-US" dirty="0" err="1" smtClean="0"/>
              <a:t>carpma</a:t>
            </a:r>
            <a:endParaRPr lang="en-US" dirty="0" smtClean="0"/>
          </a:p>
          <a:p>
            <a:r>
              <a:rPr lang="en-US" dirty="0" smtClean="0"/>
              <a:t>                else if (eat('/')) x /= </a:t>
            </a:r>
            <a:r>
              <a:rPr lang="en-US" dirty="0" err="1" smtClean="0"/>
              <a:t>parseFactor</a:t>
            </a:r>
            <a:r>
              <a:rPr lang="en-US" dirty="0" smtClean="0"/>
              <a:t>(); // </a:t>
            </a:r>
            <a:r>
              <a:rPr lang="en-US" dirty="0" err="1" smtClean="0"/>
              <a:t>bolme</a:t>
            </a:r>
            <a:endParaRPr lang="en-US" dirty="0" smtClean="0"/>
          </a:p>
          <a:p>
            <a:r>
              <a:rPr lang="en-US" dirty="0" smtClean="0"/>
              <a:t>                else return x;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49" y="113212"/>
            <a:ext cx="57215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double </a:t>
            </a:r>
            <a:r>
              <a:rPr lang="en-US" sz="1600" dirty="0" err="1" smtClean="0"/>
              <a:t>parseFactor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        if (eat('+')) return </a:t>
            </a:r>
            <a:r>
              <a:rPr lang="en-US" sz="1600" dirty="0" err="1" smtClean="0"/>
              <a:t>parseFactor</a:t>
            </a:r>
            <a:r>
              <a:rPr lang="en-US" sz="1600" dirty="0" smtClean="0"/>
              <a:t>(); // </a:t>
            </a:r>
            <a:r>
              <a:rPr lang="en-US" sz="1600" dirty="0" err="1" smtClean="0"/>
              <a:t>tekli</a:t>
            </a:r>
            <a:r>
              <a:rPr lang="en-US" sz="1600" dirty="0" smtClean="0"/>
              <a:t> </a:t>
            </a:r>
            <a:r>
              <a:rPr lang="en-US" sz="1600" dirty="0" err="1" smtClean="0"/>
              <a:t>artı</a:t>
            </a:r>
            <a:endParaRPr lang="en-US" sz="1600" dirty="0" smtClean="0"/>
          </a:p>
          <a:p>
            <a:r>
              <a:rPr lang="en-US" sz="1600" dirty="0" smtClean="0"/>
              <a:t>            if (eat('-')) return -</a:t>
            </a:r>
            <a:r>
              <a:rPr lang="en-US" sz="1600" dirty="0" err="1" smtClean="0"/>
              <a:t>parseFactor</a:t>
            </a:r>
            <a:r>
              <a:rPr lang="en-US" sz="1600" dirty="0" smtClean="0"/>
              <a:t>(); // </a:t>
            </a:r>
            <a:r>
              <a:rPr lang="en-US" sz="1600" dirty="0" err="1" smtClean="0"/>
              <a:t>tekli</a:t>
            </a:r>
            <a:r>
              <a:rPr lang="en-US" sz="1600" dirty="0" smtClean="0"/>
              <a:t> </a:t>
            </a:r>
            <a:r>
              <a:rPr lang="en-US" sz="1600" dirty="0" err="1" smtClean="0"/>
              <a:t>eksi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            double x;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startPos</a:t>
            </a:r>
            <a:r>
              <a:rPr lang="en-US" sz="1600" dirty="0" smtClean="0"/>
              <a:t> = </a:t>
            </a:r>
            <a:r>
              <a:rPr lang="en-US" sz="1600" dirty="0" err="1" smtClean="0"/>
              <a:t>this.pos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    if (eat('(')) { // </a:t>
            </a:r>
            <a:r>
              <a:rPr lang="en-US" sz="1600" dirty="0" err="1" smtClean="0"/>
              <a:t>parantezler</a:t>
            </a:r>
            <a:endParaRPr lang="en-US" sz="1600" dirty="0" smtClean="0"/>
          </a:p>
          <a:p>
            <a:r>
              <a:rPr lang="en-US" sz="1600" dirty="0" smtClean="0"/>
              <a:t>                x = </a:t>
            </a:r>
            <a:r>
              <a:rPr lang="en-US" sz="1600" dirty="0" err="1" smtClean="0"/>
              <a:t>parseExpression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        eat(')');</a:t>
            </a:r>
          </a:p>
          <a:p>
            <a:r>
              <a:rPr lang="en-US" sz="1600" dirty="0" smtClean="0"/>
              <a:t>            } else if ((</a:t>
            </a:r>
            <a:r>
              <a:rPr lang="en-US" sz="1600" dirty="0" err="1" smtClean="0"/>
              <a:t>ch</a:t>
            </a:r>
            <a:r>
              <a:rPr lang="en-US" sz="1600" dirty="0" smtClean="0"/>
              <a:t> &gt;= '0' &amp;&amp; </a:t>
            </a:r>
            <a:r>
              <a:rPr lang="en-US" sz="1600" dirty="0" err="1" smtClean="0"/>
              <a:t>ch</a:t>
            </a:r>
            <a:r>
              <a:rPr lang="en-US" sz="1600" dirty="0" smtClean="0"/>
              <a:t> &lt;= '9') || </a:t>
            </a:r>
            <a:r>
              <a:rPr lang="en-US" sz="1600" dirty="0" err="1" smtClean="0"/>
              <a:t>ch</a:t>
            </a:r>
            <a:r>
              <a:rPr lang="en-US" sz="1600" dirty="0" smtClean="0"/>
              <a:t> == '.') { // </a:t>
            </a:r>
            <a:r>
              <a:rPr lang="en-US" sz="1600" dirty="0" err="1" smtClean="0"/>
              <a:t>rakamlar</a:t>
            </a:r>
            <a:endParaRPr lang="en-US" sz="1600" dirty="0" smtClean="0"/>
          </a:p>
          <a:p>
            <a:r>
              <a:rPr lang="en-US" sz="1600" dirty="0" smtClean="0"/>
              <a:t>                while ((</a:t>
            </a:r>
            <a:r>
              <a:rPr lang="en-US" sz="1600" dirty="0" err="1" smtClean="0"/>
              <a:t>ch</a:t>
            </a:r>
            <a:r>
              <a:rPr lang="en-US" sz="1600" dirty="0" smtClean="0"/>
              <a:t> &gt;= '0' &amp;&amp; </a:t>
            </a:r>
            <a:r>
              <a:rPr lang="en-US" sz="1600" dirty="0" err="1" smtClean="0"/>
              <a:t>ch</a:t>
            </a:r>
            <a:r>
              <a:rPr lang="en-US" sz="1600" dirty="0" smtClean="0"/>
              <a:t> &lt;= '9') || </a:t>
            </a:r>
            <a:r>
              <a:rPr lang="en-US" sz="1600" dirty="0" err="1" smtClean="0"/>
              <a:t>ch</a:t>
            </a:r>
            <a:r>
              <a:rPr lang="en-US" sz="1600" dirty="0" smtClean="0"/>
              <a:t> == '.') </a:t>
            </a:r>
            <a:r>
              <a:rPr lang="en-US" sz="1600" dirty="0" err="1" smtClean="0"/>
              <a:t>nextChar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        x = </a:t>
            </a:r>
            <a:r>
              <a:rPr lang="en-US" sz="1600" dirty="0" err="1" smtClean="0"/>
              <a:t>Double.parseDouble</a:t>
            </a:r>
            <a:r>
              <a:rPr lang="en-US" sz="1600" dirty="0" smtClean="0"/>
              <a:t>(</a:t>
            </a:r>
            <a:r>
              <a:rPr lang="en-US" sz="1600" dirty="0" err="1" smtClean="0"/>
              <a:t>str.substring</a:t>
            </a:r>
            <a:r>
              <a:rPr lang="en-US" sz="1600" dirty="0" smtClean="0"/>
              <a:t>(</a:t>
            </a:r>
            <a:r>
              <a:rPr lang="en-US" sz="1600" dirty="0" err="1" smtClean="0"/>
              <a:t>startPos</a:t>
            </a:r>
            <a:r>
              <a:rPr lang="en-US" sz="1600" dirty="0" smtClean="0"/>
              <a:t>, </a:t>
            </a:r>
            <a:r>
              <a:rPr lang="en-US" sz="1600" dirty="0" err="1" smtClean="0"/>
              <a:t>this.pos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            } else if (</a:t>
            </a:r>
            <a:r>
              <a:rPr lang="en-US" sz="1600" dirty="0" err="1" smtClean="0"/>
              <a:t>ch</a:t>
            </a:r>
            <a:r>
              <a:rPr lang="en-US" sz="1600" dirty="0" smtClean="0"/>
              <a:t> &gt;= 'a' &amp;&amp; </a:t>
            </a:r>
            <a:r>
              <a:rPr lang="en-US" sz="1600" dirty="0" err="1" smtClean="0"/>
              <a:t>ch</a:t>
            </a:r>
            <a:r>
              <a:rPr lang="en-US" sz="1600" dirty="0" smtClean="0"/>
              <a:t> &lt;= 'z') { // </a:t>
            </a:r>
            <a:r>
              <a:rPr lang="en-US" sz="1600" dirty="0" err="1" smtClean="0"/>
              <a:t>fonkisyonlar</a:t>
            </a:r>
            <a:endParaRPr lang="en-US" sz="1600" dirty="0" smtClean="0"/>
          </a:p>
          <a:p>
            <a:r>
              <a:rPr lang="en-US" sz="1600" dirty="0" smtClean="0"/>
              <a:t>                while (</a:t>
            </a:r>
            <a:r>
              <a:rPr lang="en-US" sz="1600" dirty="0" err="1" smtClean="0"/>
              <a:t>ch</a:t>
            </a:r>
            <a:r>
              <a:rPr lang="en-US" sz="1600" dirty="0" smtClean="0"/>
              <a:t> &gt;= 'a' &amp;&amp; </a:t>
            </a:r>
            <a:r>
              <a:rPr lang="en-US" sz="1600" dirty="0" err="1" smtClean="0"/>
              <a:t>ch</a:t>
            </a:r>
            <a:r>
              <a:rPr lang="en-US" sz="1600" dirty="0" smtClean="0"/>
              <a:t> &lt;= 'z') </a:t>
            </a:r>
            <a:r>
              <a:rPr lang="en-US" sz="1600" dirty="0" err="1" smtClean="0"/>
              <a:t>nextChar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        String </a:t>
            </a:r>
            <a:r>
              <a:rPr lang="en-US" sz="1600" dirty="0" err="1" smtClean="0"/>
              <a:t>func</a:t>
            </a:r>
            <a:r>
              <a:rPr lang="en-US" sz="1600" dirty="0" smtClean="0"/>
              <a:t> = </a:t>
            </a:r>
            <a:r>
              <a:rPr lang="en-US" sz="1600" dirty="0" err="1" smtClean="0"/>
              <a:t>str.substring</a:t>
            </a:r>
            <a:r>
              <a:rPr lang="en-US" sz="1600" dirty="0" smtClean="0"/>
              <a:t>(</a:t>
            </a:r>
            <a:r>
              <a:rPr lang="en-US" sz="1600" dirty="0" err="1" smtClean="0"/>
              <a:t>startPos</a:t>
            </a:r>
            <a:r>
              <a:rPr lang="en-US" sz="1600" dirty="0" smtClean="0"/>
              <a:t>, </a:t>
            </a:r>
            <a:r>
              <a:rPr lang="en-US" sz="1600" dirty="0" err="1" smtClean="0"/>
              <a:t>this.pos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    x = </a:t>
            </a:r>
            <a:r>
              <a:rPr lang="en-US" sz="1600" dirty="0" err="1" smtClean="0"/>
              <a:t>parseFactor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        if (</a:t>
            </a:r>
            <a:r>
              <a:rPr lang="en-US" sz="1600" dirty="0" err="1" smtClean="0"/>
              <a:t>func.equals</a:t>
            </a:r>
            <a:r>
              <a:rPr lang="en-US" sz="1600" dirty="0" smtClean="0"/>
              <a:t>("</a:t>
            </a:r>
            <a:r>
              <a:rPr lang="en-US" sz="1600" dirty="0" err="1" smtClean="0"/>
              <a:t>sqrt</a:t>
            </a:r>
            <a:r>
              <a:rPr lang="en-US" sz="1600" dirty="0" smtClean="0"/>
              <a:t>")) x = </a:t>
            </a:r>
            <a:r>
              <a:rPr lang="en-US" sz="1600" dirty="0" err="1" smtClean="0"/>
              <a:t>Math.sqrt</a:t>
            </a:r>
            <a:r>
              <a:rPr lang="en-US" sz="1600" dirty="0" smtClean="0"/>
              <a:t>(x);</a:t>
            </a:r>
          </a:p>
          <a:p>
            <a:r>
              <a:rPr lang="en-US" sz="1600" dirty="0" smtClean="0"/>
              <a:t>                else if (</a:t>
            </a:r>
            <a:r>
              <a:rPr lang="en-US" sz="1600" dirty="0" err="1" smtClean="0"/>
              <a:t>func.equals</a:t>
            </a:r>
            <a:r>
              <a:rPr lang="en-US" sz="1600" dirty="0" smtClean="0"/>
              <a:t>("sin")) x = </a:t>
            </a:r>
            <a:r>
              <a:rPr lang="en-US" sz="1600" dirty="0" err="1" smtClean="0"/>
              <a:t>Math.sin</a:t>
            </a:r>
            <a:r>
              <a:rPr lang="en-US" sz="1600" dirty="0" smtClean="0"/>
              <a:t>(</a:t>
            </a:r>
            <a:r>
              <a:rPr lang="en-US" sz="1600" dirty="0" err="1" smtClean="0"/>
              <a:t>Math.toRadians</a:t>
            </a:r>
            <a:r>
              <a:rPr lang="en-US" sz="1600" dirty="0" smtClean="0"/>
              <a:t>(x));</a:t>
            </a:r>
          </a:p>
          <a:p>
            <a:r>
              <a:rPr lang="en-US" sz="1600" dirty="0" smtClean="0"/>
              <a:t>                else if (</a:t>
            </a:r>
            <a:r>
              <a:rPr lang="en-US" sz="1600" dirty="0" err="1" smtClean="0"/>
              <a:t>func.equals</a:t>
            </a:r>
            <a:r>
              <a:rPr lang="en-US" sz="1600" dirty="0" smtClean="0"/>
              <a:t>("cos")) x = </a:t>
            </a:r>
            <a:r>
              <a:rPr lang="en-US" sz="1600" dirty="0" err="1" smtClean="0"/>
              <a:t>Math.cos</a:t>
            </a:r>
            <a:r>
              <a:rPr lang="en-US" sz="1600" dirty="0" smtClean="0"/>
              <a:t>(</a:t>
            </a:r>
            <a:r>
              <a:rPr lang="en-US" sz="1600" dirty="0" err="1" smtClean="0"/>
              <a:t>Math.toRadians</a:t>
            </a:r>
            <a:r>
              <a:rPr lang="en-US" sz="1600" dirty="0" smtClean="0"/>
              <a:t>(x));</a:t>
            </a:r>
          </a:p>
          <a:p>
            <a:r>
              <a:rPr lang="en-US" sz="1600" dirty="0" smtClean="0"/>
              <a:t>                else if (</a:t>
            </a:r>
            <a:r>
              <a:rPr lang="en-US" sz="1600" dirty="0" err="1" smtClean="0"/>
              <a:t>func.equals</a:t>
            </a:r>
            <a:r>
              <a:rPr lang="en-US" sz="1600" dirty="0" smtClean="0"/>
              <a:t>("tan")) x = </a:t>
            </a:r>
            <a:r>
              <a:rPr lang="en-US" sz="1600" dirty="0" err="1" smtClean="0"/>
              <a:t>Math.tan</a:t>
            </a:r>
            <a:r>
              <a:rPr lang="en-US" sz="1600" dirty="0" smtClean="0"/>
              <a:t>(</a:t>
            </a:r>
            <a:r>
              <a:rPr lang="en-US" sz="1600" dirty="0" err="1" smtClean="0"/>
              <a:t>Math.toRadians</a:t>
            </a:r>
            <a:r>
              <a:rPr lang="en-US" sz="1600" dirty="0" smtClean="0"/>
              <a:t>(x));</a:t>
            </a:r>
          </a:p>
          <a:p>
            <a:r>
              <a:rPr lang="en-US" sz="1600" dirty="0" smtClean="0"/>
              <a:t>                else throw new </a:t>
            </a:r>
            <a:r>
              <a:rPr lang="en-US" sz="1600" dirty="0" err="1" smtClean="0"/>
              <a:t>RuntimeException</a:t>
            </a:r>
            <a:r>
              <a:rPr lang="en-US" sz="1600" dirty="0" smtClean="0"/>
              <a:t>("Unknown function: " + </a:t>
            </a:r>
            <a:r>
              <a:rPr lang="en-US" sz="1600" dirty="0" err="1" smtClean="0"/>
              <a:t>func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}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974080" y="209006"/>
            <a:ext cx="60524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 {</a:t>
            </a:r>
          </a:p>
          <a:p>
            <a:r>
              <a:rPr lang="en-US" dirty="0" smtClean="0"/>
              <a:t>                throw new </a:t>
            </a:r>
            <a:r>
              <a:rPr lang="en-US" dirty="0" err="1" smtClean="0"/>
              <a:t>RuntimeException</a:t>
            </a:r>
            <a:r>
              <a:rPr lang="en-US" dirty="0" smtClean="0"/>
              <a:t>("Unexpected: " + (char)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}</a:t>
            </a:r>
          </a:p>
          <a:p>
            <a:endParaRPr lang="en-US" dirty="0" smtClean="0"/>
          </a:p>
          <a:p>
            <a:r>
              <a:rPr lang="en-US" dirty="0" smtClean="0"/>
              <a:t>            if (eat('^')) x = </a:t>
            </a:r>
            <a:r>
              <a:rPr lang="en-US" dirty="0" err="1" smtClean="0"/>
              <a:t>Math.pow</a:t>
            </a:r>
            <a:r>
              <a:rPr lang="en-US" dirty="0" smtClean="0"/>
              <a:t>(x, </a:t>
            </a:r>
            <a:r>
              <a:rPr lang="en-US" dirty="0" err="1" smtClean="0"/>
              <a:t>parseFactor</a:t>
            </a:r>
            <a:r>
              <a:rPr lang="en-US" dirty="0" smtClean="0"/>
              <a:t>()); // </a:t>
            </a:r>
            <a:r>
              <a:rPr lang="en-US" dirty="0" err="1" smtClean="0"/>
              <a:t>üs</a:t>
            </a:r>
            <a:r>
              <a:rPr lang="en-US" dirty="0" smtClean="0"/>
              <a:t> alma</a:t>
            </a:r>
          </a:p>
          <a:p>
            <a:endParaRPr lang="en-US" dirty="0" smtClean="0"/>
          </a:p>
          <a:p>
            <a:r>
              <a:rPr lang="en-US" dirty="0" smtClean="0"/>
              <a:t>            return x;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}.parse();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eval</a:t>
            </a:r>
            <a:r>
              <a:rPr lang="en-US" dirty="0" smtClean="0"/>
              <a:t>("( 5 - 5 * (1 - 2 * 10 ^ -2) )"));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eval</a:t>
            </a:r>
            <a:r>
              <a:rPr lang="en-US" dirty="0" smtClean="0"/>
              <a:t>("((5 - 2 + 1) * 2 ^ 1)"));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6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62" y="1497875"/>
            <a:ext cx="10658397" cy="33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03" y="226422"/>
            <a:ext cx="2245181" cy="65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23" y="243840"/>
            <a:ext cx="3718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Ygs2011Soru7 {</a:t>
            </a:r>
          </a:p>
          <a:p>
            <a:endParaRPr lang="en-US" dirty="0" smtClean="0"/>
          </a:p>
          <a:p>
            <a:r>
              <a:rPr lang="en-US" dirty="0" smtClean="0"/>
              <a:t>    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fak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carp = 1;</a:t>
            </a:r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     carp *=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return carp;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243840"/>
            <a:ext cx="864761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public static void main(String[] </a:t>
            </a:r>
            <a:r>
              <a:rPr lang="en-US" sz="1300" dirty="0" err="1" smtClean="0"/>
              <a:t>args</a:t>
            </a:r>
            <a:r>
              <a:rPr lang="en-US" sz="1300" dirty="0" smtClean="0"/>
              <a:t>) {</a:t>
            </a:r>
          </a:p>
          <a:p>
            <a:r>
              <a:rPr lang="en-US" sz="1300" dirty="0" smtClean="0"/>
              <a:t>        Scanner k = new Scanner(System.in);</a:t>
            </a:r>
          </a:p>
          <a:p>
            <a:r>
              <a:rPr lang="en-US" sz="1300" dirty="0" smtClean="0"/>
              <a:t>        </a:t>
            </a:r>
            <a:r>
              <a:rPr lang="en-US" sz="1300" dirty="0" err="1" smtClean="0"/>
              <a:t>int</a:t>
            </a:r>
            <a:r>
              <a:rPr lang="en-US" sz="1300" dirty="0" smtClean="0"/>
              <a:t> </a:t>
            </a:r>
            <a:r>
              <a:rPr lang="en-US" sz="1300" dirty="0" err="1" smtClean="0"/>
              <a:t>cevablar</a:t>
            </a:r>
            <a:r>
              <a:rPr lang="en-US" sz="1300" dirty="0" smtClean="0"/>
              <a:t>[] = new </a:t>
            </a:r>
            <a:r>
              <a:rPr lang="en-US" sz="1300" dirty="0" err="1" smtClean="0"/>
              <a:t>int</a:t>
            </a:r>
            <a:r>
              <a:rPr lang="en-US" sz="1300" dirty="0" smtClean="0"/>
              <a:t>[5];</a:t>
            </a:r>
          </a:p>
          <a:p>
            <a:r>
              <a:rPr lang="en-US" sz="1300" dirty="0" smtClean="0"/>
              <a:t>        </a:t>
            </a:r>
            <a:r>
              <a:rPr lang="en-US" sz="1300" dirty="0" err="1" smtClean="0"/>
              <a:t>System.out.println</a:t>
            </a:r>
            <a:r>
              <a:rPr lang="en-US" sz="1300" dirty="0" smtClean="0"/>
              <a:t>("</a:t>
            </a:r>
            <a:r>
              <a:rPr lang="en-US" sz="1300" dirty="0" err="1" smtClean="0"/>
              <a:t>Faktoriyel</a:t>
            </a:r>
            <a:r>
              <a:rPr lang="en-US" sz="1300" dirty="0" smtClean="0"/>
              <a:t> </a:t>
            </a:r>
            <a:r>
              <a:rPr lang="en-US" sz="1300" dirty="0" err="1" smtClean="0"/>
              <a:t>degeri</a:t>
            </a:r>
            <a:r>
              <a:rPr lang="en-US" sz="1300" dirty="0" smtClean="0"/>
              <a:t> </a:t>
            </a:r>
            <a:r>
              <a:rPr lang="en-US" sz="1300" dirty="0" err="1" smtClean="0"/>
              <a:t>gir</a:t>
            </a:r>
            <a:r>
              <a:rPr lang="en-US" sz="1300" dirty="0" smtClean="0"/>
              <a:t>");</a:t>
            </a:r>
          </a:p>
          <a:p>
            <a:r>
              <a:rPr lang="en-US" sz="1300" dirty="0" smtClean="0"/>
              <a:t>        </a:t>
            </a:r>
            <a:r>
              <a:rPr lang="en-US" sz="1300" dirty="0" err="1" smtClean="0"/>
              <a:t>int</a:t>
            </a:r>
            <a:r>
              <a:rPr lang="en-US" sz="1300" dirty="0" smtClean="0"/>
              <a:t> x = </a:t>
            </a:r>
            <a:r>
              <a:rPr lang="en-US" sz="1300" dirty="0" err="1" smtClean="0"/>
              <a:t>k.nextInt</a:t>
            </a:r>
            <a:r>
              <a:rPr lang="en-US" sz="1300" dirty="0" smtClean="0"/>
              <a:t>();</a:t>
            </a:r>
          </a:p>
          <a:p>
            <a:r>
              <a:rPr lang="en-US" sz="1300" dirty="0" smtClean="0"/>
              <a:t>        long z = </a:t>
            </a:r>
            <a:r>
              <a:rPr lang="en-US" sz="1300" dirty="0" err="1" smtClean="0"/>
              <a:t>fak</a:t>
            </a:r>
            <a:r>
              <a:rPr lang="en-US" sz="1300" dirty="0" smtClean="0"/>
              <a:t>(x);</a:t>
            </a:r>
          </a:p>
          <a:p>
            <a:r>
              <a:rPr lang="en-US" sz="1300" dirty="0" smtClean="0"/>
              <a:t>        for (</a:t>
            </a:r>
            <a:r>
              <a:rPr lang="en-US" sz="1300" dirty="0" err="1" smtClean="0"/>
              <a:t>int</a:t>
            </a:r>
            <a:r>
              <a:rPr lang="en-US" sz="1300" dirty="0" smtClean="0"/>
              <a:t> </a:t>
            </a:r>
            <a:r>
              <a:rPr lang="en-US" sz="1300" dirty="0" err="1" smtClean="0"/>
              <a:t>i</a:t>
            </a:r>
            <a:r>
              <a:rPr lang="en-US" sz="1300" dirty="0" smtClean="0"/>
              <a:t> = 0; </a:t>
            </a:r>
            <a:r>
              <a:rPr lang="en-US" sz="1300" dirty="0" err="1" smtClean="0"/>
              <a:t>i</a:t>
            </a:r>
            <a:r>
              <a:rPr lang="en-US" sz="1300" dirty="0" smtClean="0"/>
              <a:t> &lt; 5; </a:t>
            </a:r>
            <a:r>
              <a:rPr lang="en-US" sz="1300" dirty="0" err="1" smtClean="0"/>
              <a:t>i</a:t>
            </a:r>
            <a:r>
              <a:rPr lang="en-US" sz="1300" dirty="0" smtClean="0"/>
              <a:t>++) {</a:t>
            </a:r>
          </a:p>
          <a:p>
            <a:r>
              <a:rPr lang="en-US" sz="1300" dirty="0" smtClean="0"/>
              <a:t>            char c = (char) (</a:t>
            </a:r>
            <a:r>
              <a:rPr lang="en-US" sz="1300" dirty="0" err="1" smtClean="0"/>
              <a:t>i</a:t>
            </a:r>
            <a:r>
              <a:rPr lang="en-US" sz="1300" dirty="0" smtClean="0"/>
              <a:t> + 65);</a:t>
            </a:r>
          </a:p>
          <a:p>
            <a:r>
              <a:rPr lang="en-US" sz="1300" dirty="0" smtClean="0"/>
              <a:t>            </a:t>
            </a:r>
            <a:r>
              <a:rPr lang="en-US" sz="1300" dirty="0" err="1" smtClean="0"/>
              <a:t>System.out.println</a:t>
            </a:r>
            <a:r>
              <a:rPr lang="en-US" sz="1300" dirty="0" smtClean="0"/>
              <a:t>(c + " </a:t>
            </a:r>
            <a:r>
              <a:rPr lang="en-US" sz="1300" dirty="0" err="1" smtClean="0"/>
              <a:t>şıkkı</a:t>
            </a:r>
            <a:r>
              <a:rPr lang="en-US" sz="1300" dirty="0" smtClean="0"/>
              <a:t> </a:t>
            </a:r>
            <a:r>
              <a:rPr lang="en-US" sz="1300" dirty="0" err="1" smtClean="0"/>
              <a:t>gir</a:t>
            </a:r>
            <a:r>
              <a:rPr lang="en-US" sz="1300" dirty="0" smtClean="0"/>
              <a:t>");</a:t>
            </a:r>
          </a:p>
          <a:p>
            <a:r>
              <a:rPr lang="en-US" sz="1300" dirty="0" smtClean="0"/>
              <a:t>            </a:t>
            </a:r>
            <a:r>
              <a:rPr lang="en-US" sz="1300" dirty="0" err="1" smtClean="0"/>
              <a:t>int</a:t>
            </a:r>
            <a:r>
              <a:rPr lang="en-US" sz="1300" dirty="0" smtClean="0"/>
              <a:t> q = </a:t>
            </a:r>
            <a:r>
              <a:rPr lang="en-US" sz="1300" dirty="0" err="1" smtClean="0"/>
              <a:t>k.nextInt</a:t>
            </a:r>
            <a:r>
              <a:rPr lang="en-US" sz="1300" dirty="0" smtClean="0"/>
              <a:t>();</a:t>
            </a:r>
          </a:p>
          <a:p>
            <a:r>
              <a:rPr lang="en-US" sz="1300" dirty="0" smtClean="0"/>
              <a:t>            </a:t>
            </a:r>
            <a:r>
              <a:rPr lang="en-US" sz="1300" dirty="0" err="1" smtClean="0"/>
              <a:t>cevablar</a:t>
            </a:r>
            <a:r>
              <a:rPr lang="en-US" sz="1300" dirty="0" smtClean="0"/>
              <a:t>[</a:t>
            </a:r>
            <a:r>
              <a:rPr lang="en-US" sz="1300" dirty="0" err="1" smtClean="0"/>
              <a:t>i</a:t>
            </a:r>
            <a:r>
              <a:rPr lang="en-US" sz="1300" dirty="0" smtClean="0"/>
              <a:t>] = q;</a:t>
            </a:r>
          </a:p>
          <a:p>
            <a:r>
              <a:rPr lang="en-US" sz="1300" dirty="0" smtClean="0"/>
              <a:t>        }</a:t>
            </a:r>
          </a:p>
          <a:p>
            <a:r>
              <a:rPr lang="en-US" sz="1300" dirty="0" smtClean="0"/>
              <a:t>        //</a:t>
            </a:r>
            <a:r>
              <a:rPr lang="en-US" sz="1300" dirty="0" err="1" smtClean="0"/>
              <a:t>cevablari</a:t>
            </a:r>
            <a:r>
              <a:rPr lang="en-US" sz="1300" dirty="0" smtClean="0"/>
              <a:t> </a:t>
            </a:r>
            <a:r>
              <a:rPr lang="en-US" sz="1300" dirty="0" err="1" smtClean="0"/>
              <a:t>kucukten</a:t>
            </a:r>
            <a:r>
              <a:rPr lang="en-US" sz="1300" dirty="0" smtClean="0"/>
              <a:t> </a:t>
            </a:r>
            <a:r>
              <a:rPr lang="en-US" sz="1300" dirty="0" err="1" smtClean="0"/>
              <a:t>buyuge</a:t>
            </a:r>
            <a:r>
              <a:rPr lang="en-US" sz="1300" dirty="0" smtClean="0"/>
              <a:t> </a:t>
            </a:r>
            <a:r>
              <a:rPr lang="en-US" sz="1300" dirty="0" err="1" smtClean="0"/>
              <a:t>siralamasi</a:t>
            </a:r>
            <a:r>
              <a:rPr lang="en-US" sz="1300" dirty="0" smtClean="0"/>
              <a:t> </a:t>
            </a:r>
            <a:r>
              <a:rPr lang="en-US" sz="1300" dirty="0" err="1" smtClean="0"/>
              <a:t>icin</a:t>
            </a:r>
            <a:endParaRPr lang="en-US" sz="1300" dirty="0" smtClean="0"/>
          </a:p>
          <a:p>
            <a:r>
              <a:rPr lang="en-US" sz="1300" dirty="0" smtClean="0"/>
              <a:t>        for (</a:t>
            </a:r>
            <a:r>
              <a:rPr lang="en-US" sz="1300" dirty="0" err="1" smtClean="0"/>
              <a:t>int</a:t>
            </a:r>
            <a:r>
              <a:rPr lang="en-US" sz="1300" dirty="0" smtClean="0"/>
              <a:t> </a:t>
            </a:r>
            <a:r>
              <a:rPr lang="en-US" sz="1300" dirty="0" err="1" smtClean="0"/>
              <a:t>i</a:t>
            </a:r>
            <a:r>
              <a:rPr lang="en-US" sz="1300" dirty="0" smtClean="0"/>
              <a:t> = 0; </a:t>
            </a:r>
            <a:r>
              <a:rPr lang="en-US" sz="1300" dirty="0" err="1" smtClean="0"/>
              <a:t>i</a:t>
            </a:r>
            <a:r>
              <a:rPr lang="en-US" sz="1300" dirty="0" smtClean="0"/>
              <a:t> &lt; </a:t>
            </a:r>
            <a:r>
              <a:rPr lang="en-US" sz="1300" dirty="0" err="1" smtClean="0"/>
              <a:t>cevablar.length</a:t>
            </a:r>
            <a:r>
              <a:rPr lang="en-US" sz="1300" dirty="0" smtClean="0"/>
              <a:t>; </a:t>
            </a:r>
            <a:r>
              <a:rPr lang="en-US" sz="1300" dirty="0" err="1" smtClean="0"/>
              <a:t>i</a:t>
            </a:r>
            <a:r>
              <a:rPr lang="en-US" sz="1300" dirty="0" smtClean="0"/>
              <a:t>++) {</a:t>
            </a:r>
          </a:p>
          <a:p>
            <a:r>
              <a:rPr lang="en-US" sz="1300" dirty="0" smtClean="0"/>
              <a:t>            for (</a:t>
            </a:r>
            <a:r>
              <a:rPr lang="en-US" sz="1300" dirty="0" err="1" smtClean="0"/>
              <a:t>int</a:t>
            </a:r>
            <a:r>
              <a:rPr lang="en-US" sz="1300" dirty="0" smtClean="0"/>
              <a:t> j = 0; j &lt; </a:t>
            </a:r>
            <a:r>
              <a:rPr lang="en-US" sz="1300" dirty="0" err="1" smtClean="0"/>
              <a:t>cevablar.length</a:t>
            </a:r>
            <a:r>
              <a:rPr lang="en-US" sz="1300" dirty="0" smtClean="0"/>
              <a:t> - 1; </a:t>
            </a:r>
            <a:r>
              <a:rPr lang="en-US" sz="1300" dirty="0" err="1" smtClean="0"/>
              <a:t>j++</a:t>
            </a:r>
            <a:r>
              <a:rPr lang="en-US" sz="1300" dirty="0" smtClean="0"/>
              <a:t>) {</a:t>
            </a:r>
          </a:p>
          <a:p>
            <a:r>
              <a:rPr lang="en-US" sz="1300" dirty="0" smtClean="0"/>
              <a:t>                if (</a:t>
            </a:r>
            <a:r>
              <a:rPr lang="en-US" sz="1300" dirty="0" err="1" smtClean="0"/>
              <a:t>cevablar</a:t>
            </a:r>
            <a:r>
              <a:rPr lang="en-US" sz="1300" dirty="0" smtClean="0"/>
              <a:t>[j + 1] &lt; </a:t>
            </a:r>
            <a:r>
              <a:rPr lang="en-US" sz="1300" dirty="0" err="1" smtClean="0"/>
              <a:t>cevablar</a:t>
            </a:r>
            <a:r>
              <a:rPr lang="en-US" sz="1300" dirty="0" smtClean="0"/>
              <a:t>[j]) {</a:t>
            </a:r>
          </a:p>
          <a:p>
            <a:r>
              <a:rPr lang="en-US" sz="1300" dirty="0" smtClean="0"/>
              <a:t>                    </a:t>
            </a:r>
            <a:r>
              <a:rPr lang="en-US" sz="1300" dirty="0" err="1" smtClean="0"/>
              <a:t>int</a:t>
            </a:r>
            <a:r>
              <a:rPr lang="en-US" sz="1300" dirty="0" smtClean="0"/>
              <a:t> temp = </a:t>
            </a:r>
            <a:r>
              <a:rPr lang="en-US" sz="1300" dirty="0" err="1" smtClean="0"/>
              <a:t>cevablar</a:t>
            </a:r>
            <a:r>
              <a:rPr lang="en-US" sz="1300" dirty="0" smtClean="0"/>
              <a:t>[j];</a:t>
            </a:r>
          </a:p>
          <a:p>
            <a:r>
              <a:rPr lang="en-US" sz="1300" dirty="0" smtClean="0"/>
              <a:t>                    </a:t>
            </a:r>
            <a:r>
              <a:rPr lang="en-US" sz="1300" dirty="0" err="1" smtClean="0"/>
              <a:t>cevablar</a:t>
            </a:r>
            <a:r>
              <a:rPr lang="en-US" sz="1300" dirty="0" smtClean="0"/>
              <a:t>[j] = </a:t>
            </a:r>
            <a:r>
              <a:rPr lang="en-US" sz="1300" dirty="0" err="1" smtClean="0"/>
              <a:t>cevablar</a:t>
            </a:r>
            <a:r>
              <a:rPr lang="en-US" sz="1300" dirty="0" smtClean="0"/>
              <a:t>[j + 1];</a:t>
            </a:r>
          </a:p>
          <a:p>
            <a:r>
              <a:rPr lang="en-US" sz="1300" dirty="0" smtClean="0"/>
              <a:t>                    </a:t>
            </a:r>
            <a:r>
              <a:rPr lang="en-US" sz="1300" dirty="0" err="1" smtClean="0"/>
              <a:t>cevablar</a:t>
            </a:r>
            <a:r>
              <a:rPr lang="en-US" sz="1300" dirty="0" smtClean="0"/>
              <a:t>[j + 1] = temp;</a:t>
            </a:r>
          </a:p>
          <a:p>
            <a:r>
              <a:rPr lang="en-US" sz="1300" dirty="0" smtClean="0"/>
              <a:t>                }</a:t>
            </a:r>
          </a:p>
          <a:p>
            <a:r>
              <a:rPr lang="en-US" sz="1300" dirty="0" smtClean="0"/>
              <a:t>            }</a:t>
            </a:r>
          </a:p>
          <a:p>
            <a:r>
              <a:rPr lang="en-US" sz="1300" dirty="0" smtClean="0"/>
              <a:t>        }</a:t>
            </a:r>
          </a:p>
          <a:p>
            <a:r>
              <a:rPr lang="en-US" sz="1300" dirty="0" smtClean="0"/>
              <a:t>        //</a:t>
            </a:r>
            <a:r>
              <a:rPr lang="en-US" sz="1300" dirty="0" err="1" smtClean="0"/>
              <a:t>cevablari</a:t>
            </a:r>
            <a:r>
              <a:rPr lang="en-US" sz="1300" dirty="0" smtClean="0"/>
              <a:t> </a:t>
            </a:r>
            <a:r>
              <a:rPr lang="en-US" sz="1300" dirty="0" err="1" smtClean="0"/>
              <a:t>teker</a:t>
            </a:r>
            <a:r>
              <a:rPr lang="en-US" sz="1300" dirty="0" smtClean="0"/>
              <a:t> </a:t>
            </a:r>
            <a:r>
              <a:rPr lang="en-US" sz="1300" dirty="0" err="1" smtClean="0"/>
              <a:t>teker</a:t>
            </a:r>
            <a:r>
              <a:rPr lang="en-US" sz="1300" dirty="0" smtClean="0"/>
              <a:t> </a:t>
            </a:r>
            <a:r>
              <a:rPr lang="en-US" sz="1300" dirty="0" err="1" smtClean="0"/>
              <a:t>kontrol</a:t>
            </a:r>
            <a:r>
              <a:rPr lang="en-US" sz="1300" dirty="0" smtClean="0"/>
              <a:t> </a:t>
            </a:r>
            <a:r>
              <a:rPr lang="en-US" sz="1300" dirty="0" err="1" smtClean="0"/>
              <a:t>etmek</a:t>
            </a:r>
            <a:r>
              <a:rPr lang="en-US" sz="1300" dirty="0" smtClean="0"/>
              <a:t> </a:t>
            </a:r>
            <a:r>
              <a:rPr lang="en-US" sz="1300" dirty="0" err="1" smtClean="0"/>
              <a:t>icin</a:t>
            </a:r>
            <a:endParaRPr lang="en-US" sz="1300" dirty="0" smtClean="0"/>
          </a:p>
          <a:p>
            <a:r>
              <a:rPr lang="en-US" sz="1300" dirty="0" smtClean="0"/>
              <a:t>        for (</a:t>
            </a:r>
            <a:r>
              <a:rPr lang="en-US" sz="1300" dirty="0" err="1" smtClean="0"/>
              <a:t>int</a:t>
            </a:r>
            <a:r>
              <a:rPr lang="en-US" sz="1300" dirty="0" smtClean="0"/>
              <a:t> </a:t>
            </a:r>
            <a:r>
              <a:rPr lang="en-US" sz="1300" dirty="0" err="1" smtClean="0"/>
              <a:t>i</a:t>
            </a:r>
            <a:r>
              <a:rPr lang="en-US" sz="1300" dirty="0" smtClean="0"/>
              <a:t> = 0; </a:t>
            </a:r>
            <a:r>
              <a:rPr lang="en-US" sz="1300" dirty="0" err="1" smtClean="0"/>
              <a:t>i</a:t>
            </a:r>
            <a:r>
              <a:rPr lang="en-US" sz="1300" dirty="0" smtClean="0"/>
              <a:t> &lt; </a:t>
            </a:r>
            <a:r>
              <a:rPr lang="en-US" sz="1300" dirty="0" err="1" smtClean="0"/>
              <a:t>cevablar.length</a:t>
            </a:r>
            <a:r>
              <a:rPr lang="en-US" sz="1300" dirty="0" smtClean="0"/>
              <a:t>; </a:t>
            </a:r>
            <a:r>
              <a:rPr lang="en-US" sz="1300" dirty="0" err="1" smtClean="0"/>
              <a:t>i</a:t>
            </a:r>
            <a:r>
              <a:rPr lang="en-US" sz="1300" dirty="0" smtClean="0"/>
              <a:t>++) {</a:t>
            </a:r>
          </a:p>
          <a:p>
            <a:r>
              <a:rPr lang="en-US" sz="1300" dirty="0" smtClean="0"/>
              <a:t>            double f = </a:t>
            </a:r>
            <a:r>
              <a:rPr lang="en-US" sz="1300" dirty="0" err="1" smtClean="0"/>
              <a:t>Math.floor</a:t>
            </a:r>
            <a:r>
              <a:rPr lang="en-US" sz="1300" dirty="0" smtClean="0"/>
              <a:t>(</a:t>
            </a:r>
            <a:r>
              <a:rPr lang="en-US" sz="1300" dirty="0" err="1" smtClean="0"/>
              <a:t>Math.sqrt</a:t>
            </a:r>
            <a:r>
              <a:rPr lang="en-US" sz="1300" dirty="0" smtClean="0"/>
              <a:t>(z * </a:t>
            </a:r>
            <a:r>
              <a:rPr lang="en-US" sz="1300" dirty="0" err="1" smtClean="0"/>
              <a:t>cevablar</a:t>
            </a:r>
            <a:r>
              <a:rPr lang="en-US" sz="1300" dirty="0" smtClean="0"/>
              <a:t>[</a:t>
            </a:r>
            <a:r>
              <a:rPr lang="en-US" sz="1300" dirty="0" err="1" smtClean="0"/>
              <a:t>i</a:t>
            </a:r>
            <a:r>
              <a:rPr lang="en-US" sz="1300" dirty="0" smtClean="0"/>
              <a:t>]));</a:t>
            </a:r>
          </a:p>
          <a:p>
            <a:r>
              <a:rPr lang="en-US" sz="1300" dirty="0" smtClean="0"/>
              <a:t>            if (f == </a:t>
            </a:r>
            <a:r>
              <a:rPr lang="en-US" sz="1300" dirty="0" err="1" smtClean="0"/>
              <a:t>Math.sqrt</a:t>
            </a:r>
            <a:r>
              <a:rPr lang="en-US" sz="1300" dirty="0" smtClean="0"/>
              <a:t>(z * </a:t>
            </a:r>
            <a:r>
              <a:rPr lang="en-US" sz="1300" dirty="0" err="1" smtClean="0"/>
              <a:t>cevablar</a:t>
            </a:r>
            <a:r>
              <a:rPr lang="en-US" sz="1300" dirty="0" smtClean="0"/>
              <a:t>[</a:t>
            </a:r>
            <a:r>
              <a:rPr lang="en-US" sz="1300" dirty="0" err="1" smtClean="0"/>
              <a:t>i</a:t>
            </a:r>
            <a:r>
              <a:rPr lang="en-US" sz="1300" dirty="0" smtClean="0"/>
              <a:t>])) {</a:t>
            </a:r>
          </a:p>
          <a:p>
            <a:r>
              <a:rPr lang="en-US" sz="1300" dirty="0" smtClean="0"/>
              <a:t>                </a:t>
            </a:r>
            <a:r>
              <a:rPr lang="en-US" sz="1300" dirty="0" err="1" smtClean="0"/>
              <a:t>System.out.println</a:t>
            </a:r>
            <a:r>
              <a:rPr lang="en-US" sz="1300" dirty="0" smtClean="0"/>
              <a:t>("\</a:t>
            </a:r>
            <a:r>
              <a:rPr lang="en-US" sz="1300" dirty="0" err="1" smtClean="0"/>
              <a:t>nx'nin</a:t>
            </a:r>
            <a:r>
              <a:rPr lang="en-US" sz="1300" dirty="0" smtClean="0"/>
              <a:t> </a:t>
            </a:r>
            <a:r>
              <a:rPr lang="en-US" sz="1300" dirty="0" err="1" smtClean="0"/>
              <a:t>en</a:t>
            </a:r>
            <a:r>
              <a:rPr lang="en-US" sz="1300" dirty="0" smtClean="0"/>
              <a:t> </a:t>
            </a:r>
            <a:r>
              <a:rPr lang="en-US" sz="1300" dirty="0" err="1" smtClean="0"/>
              <a:t>kucuk</a:t>
            </a:r>
            <a:r>
              <a:rPr lang="en-US" sz="1300" dirty="0" smtClean="0"/>
              <a:t> </a:t>
            </a:r>
            <a:r>
              <a:rPr lang="en-US" sz="1300" dirty="0" err="1" smtClean="0"/>
              <a:t>alabilecegi</a:t>
            </a:r>
            <a:r>
              <a:rPr lang="en-US" sz="1300" dirty="0" smtClean="0"/>
              <a:t> </a:t>
            </a:r>
            <a:r>
              <a:rPr lang="en-US" sz="1300" dirty="0" err="1" smtClean="0"/>
              <a:t>deger</a:t>
            </a:r>
            <a:r>
              <a:rPr lang="en-US" sz="1300" dirty="0" smtClean="0"/>
              <a:t>:" + </a:t>
            </a:r>
            <a:r>
              <a:rPr lang="en-US" sz="1300" dirty="0" err="1" smtClean="0"/>
              <a:t>cevablar</a:t>
            </a:r>
            <a:r>
              <a:rPr lang="en-US" sz="1300" dirty="0" smtClean="0"/>
              <a:t>[</a:t>
            </a:r>
            <a:r>
              <a:rPr lang="en-US" sz="1300" dirty="0" err="1" smtClean="0"/>
              <a:t>i</a:t>
            </a:r>
            <a:r>
              <a:rPr lang="en-US" sz="1300" dirty="0" smtClean="0"/>
              <a:t>]);</a:t>
            </a:r>
          </a:p>
          <a:p>
            <a:r>
              <a:rPr lang="en-US" sz="1300" dirty="0" smtClean="0"/>
              <a:t>                break;</a:t>
            </a:r>
          </a:p>
          <a:p>
            <a:r>
              <a:rPr lang="en-US" sz="1300" dirty="0" smtClean="0"/>
              <a:t>            }</a:t>
            </a:r>
          </a:p>
          <a:p>
            <a:r>
              <a:rPr lang="en-US" sz="1300" dirty="0" smtClean="0"/>
              <a:t>        }</a:t>
            </a:r>
          </a:p>
          <a:p>
            <a:r>
              <a:rPr lang="en-US" sz="1300" dirty="0" smtClean="0"/>
              <a:t>    }</a:t>
            </a:r>
          </a:p>
          <a:p>
            <a:r>
              <a:rPr lang="en-US" sz="1300" dirty="0" smtClean="0"/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295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66" y="632760"/>
            <a:ext cx="7137220" cy="53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2064</Words>
  <Application>Microsoft Office PowerPoint</Application>
  <PresentationFormat>Widescreen</PresentationFormat>
  <Paragraphs>299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Hiba Alabd 170541614</dc:title>
  <dc:creator>Ghiath</dc:creator>
  <cp:lastModifiedBy>Ghiath</cp:lastModifiedBy>
  <cp:revision>3</cp:revision>
  <dcterms:created xsi:type="dcterms:W3CDTF">2020-09-06T19:40:53Z</dcterms:created>
  <dcterms:modified xsi:type="dcterms:W3CDTF">2020-09-14T20:11:11Z</dcterms:modified>
</cp:coreProperties>
</file>