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71" r:id="rId18"/>
    <p:sldId id="282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2B22-0BED-4D0F-B468-9434B6E159B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96C-D7A9-44F1-9373-6305D8DA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2B22-0BED-4D0F-B468-9434B6E159B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96C-D7A9-44F1-9373-6305D8DA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5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2B22-0BED-4D0F-B468-9434B6E159B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96C-D7A9-44F1-9373-6305D8DA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2B22-0BED-4D0F-B468-9434B6E159B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96C-D7A9-44F1-9373-6305D8DA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3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2B22-0BED-4D0F-B468-9434B6E159B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96C-D7A9-44F1-9373-6305D8DA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2B22-0BED-4D0F-B468-9434B6E159B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96C-D7A9-44F1-9373-6305D8DA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2B22-0BED-4D0F-B468-9434B6E159B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96C-D7A9-44F1-9373-6305D8DA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0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2B22-0BED-4D0F-B468-9434B6E159B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96C-D7A9-44F1-9373-6305D8DA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2B22-0BED-4D0F-B468-9434B6E159B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96C-D7A9-44F1-9373-6305D8DA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2B22-0BED-4D0F-B468-9434B6E159B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96C-D7A9-44F1-9373-6305D8DA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2B22-0BED-4D0F-B468-9434B6E159B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96C-D7A9-44F1-9373-6305D8DA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3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22B22-0BED-4D0F-B468-9434B6E159B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7996C-D7A9-44F1-9373-6305D8DA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3864" y="984069"/>
            <a:ext cx="6165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BADOUR ALKHATEB</a:t>
            </a:r>
          </a:p>
          <a:p>
            <a:pPr algn="ctr"/>
            <a:r>
              <a:rPr lang="en-US" sz="5400" dirty="0" smtClean="0"/>
              <a:t>170541612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3187337" y="3396343"/>
            <a:ext cx="5268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2013-YGS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540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132" y="217714"/>
            <a:ext cx="559961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#include &lt;stdio.h&gt;</a:t>
            </a:r>
            <a:endParaRPr lang="en-US" sz="1600" dirty="0" smtClean="0"/>
          </a:p>
          <a:p>
            <a:r>
              <a:rPr lang="tr-TR" sz="1600" dirty="0" smtClean="0"/>
              <a:t>#include &lt;conio.h&gt;</a:t>
            </a:r>
            <a:endParaRPr lang="en-US" sz="1600" dirty="0" smtClean="0"/>
          </a:p>
          <a:p>
            <a:r>
              <a:rPr lang="ar-SA" sz="1600" dirty="0" smtClean="0"/>
              <a:t> </a:t>
            </a:r>
            <a:endParaRPr lang="en-US" sz="1600" dirty="0" smtClean="0"/>
          </a:p>
          <a:p>
            <a:r>
              <a:rPr lang="tr-TR" sz="1600" dirty="0" smtClean="0"/>
              <a:t>int main()</a:t>
            </a:r>
            <a:endParaRPr lang="en-US" sz="1600" dirty="0" smtClean="0"/>
          </a:p>
          <a:p>
            <a:r>
              <a:rPr lang="tr-TR" sz="1600" dirty="0" smtClean="0"/>
              <a:t>{</a:t>
            </a:r>
            <a:endParaRPr lang="en-US" sz="1600" dirty="0" smtClean="0"/>
          </a:p>
          <a:p>
            <a:r>
              <a:rPr lang="tr-TR" sz="1600" dirty="0" smtClean="0"/>
              <a:t>    int bdeger[5],sayilar[3],i,j,k,m,temp;</a:t>
            </a:r>
            <a:endParaRPr lang="en-US" sz="1600" dirty="0" smtClean="0"/>
          </a:p>
          <a:p>
            <a:r>
              <a:rPr lang="ar-SA" sz="1600" dirty="0" smtClean="0"/>
              <a:t> </a:t>
            </a:r>
            <a:endParaRPr lang="en-US" sz="1600" dirty="0" smtClean="0"/>
          </a:p>
          <a:p>
            <a:r>
              <a:rPr lang="tr-TR" sz="1600" dirty="0" smtClean="0"/>
              <a:t>    for(i=0;i&lt;3;i++){</a:t>
            </a:r>
            <a:endParaRPr lang="en-US" sz="1600" dirty="0" smtClean="0"/>
          </a:p>
          <a:p>
            <a:r>
              <a:rPr lang="tr-TR" sz="1600" dirty="0" smtClean="0"/>
              <a:t>    	printf("sabit sayilarin %d.sini giriniz\n",i+1);</a:t>
            </a:r>
            <a:endParaRPr lang="en-US" sz="1600" dirty="0" smtClean="0"/>
          </a:p>
          <a:p>
            <a:r>
              <a:rPr lang="tr-TR" sz="1600" dirty="0" smtClean="0"/>
              <a:t>        scanf("%d",&amp;sayilar[i]);</a:t>
            </a:r>
            <a:endParaRPr lang="en-US" sz="1600" dirty="0" smtClean="0"/>
          </a:p>
          <a:p>
            <a:r>
              <a:rPr lang="tr-TR" sz="1600" dirty="0" smtClean="0"/>
              <a:t>    if(i&gt;0){</a:t>
            </a:r>
            <a:endParaRPr lang="en-US" sz="1600" dirty="0" smtClean="0"/>
          </a:p>
          <a:p>
            <a:r>
              <a:rPr lang="tr-TR" sz="1600" dirty="0" smtClean="0"/>
              <a:t>    while(sayilar[i]==sayilar[i-1]||sayilar[i]==sayilar[i-2]){</a:t>
            </a:r>
            <a:endParaRPr lang="en-US" sz="1600" dirty="0" smtClean="0"/>
          </a:p>
          <a:p>
            <a:r>
              <a:rPr lang="tr-TR" sz="1600" dirty="0" smtClean="0"/>
              <a:t>			printf("sabit sayilarin %d.sini TEKRAR giriniz\n",i+1);</a:t>
            </a:r>
            <a:endParaRPr lang="en-US" sz="1600" dirty="0" smtClean="0"/>
          </a:p>
          <a:p>
            <a:r>
              <a:rPr lang="tr-TR" sz="1600" dirty="0" smtClean="0"/>
              <a:t>			scanf("%d",&amp;sayilar[i]);}}</a:t>
            </a:r>
            <a:endParaRPr lang="en-US" sz="1600" dirty="0" smtClean="0"/>
          </a:p>
          <a:p>
            <a:r>
              <a:rPr lang="tr-TR" sz="1600" dirty="0" smtClean="0"/>
              <a:t>    }</a:t>
            </a:r>
            <a:endParaRPr lang="en-US" sz="1600" dirty="0" smtClean="0"/>
          </a:p>
          <a:p>
            <a:r>
              <a:rPr lang="tr-TR" sz="1600" dirty="0" smtClean="0"/>
              <a:t>    for(i=0;i&lt;5;i++){</a:t>
            </a:r>
            <a:endParaRPr lang="en-US" sz="1600" dirty="0" smtClean="0"/>
          </a:p>
          <a:p>
            <a:r>
              <a:rPr lang="tr-TR" sz="1600" dirty="0" smtClean="0"/>
              <a:t>    	printf("b nin degerleri giriniz :\n");</a:t>
            </a:r>
            <a:endParaRPr lang="en-US" sz="1600" dirty="0" smtClean="0"/>
          </a:p>
          <a:p>
            <a:r>
              <a:rPr lang="tr-TR" sz="1600" dirty="0" smtClean="0"/>
              <a:t>        scanf("%d",&amp;bdeger[i]);</a:t>
            </a:r>
            <a:endParaRPr lang="en-US" sz="1600" dirty="0" smtClean="0"/>
          </a:p>
          <a:p>
            <a:r>
              <a:rPr lang="tr-TR" sz="1600" dirty="0" smtClean="0"/>
              <a:t>    for( m =0; m&lt;3; m++){</a:t>
            </a:r>
            <a:endParaRPr lang="en-US" sz="1600" dirty="0" smtClean="0"/>
          </a:p>
          <a:p>
            <a:r>
              <a:rPr lang="tr-TR" sz="1600" dirty="0" smtClean="0"/>
              <a:t>		while(bdeger[i] == sayilar[m]){			printf("b degerini TEKRAR giriniz\n");			scanf("%d",&amp;bdeger[i]);}}</a:t>
            </a:r>
            <a:endParaRPr lang="en-US" sz="800" dirty="0" smtClean="0"/>
          </a:p>
          <a:p>
            <a:endParaRPr lang="en-US" sz="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65669" y="217714"/>
            <a:ext cx="592182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 for(j=0;j&lt;3;j++){</a:t>
            </a:r>
            <a:endParaRPr lang="en-US" sz="1400" dirty="0"/>
          </a:p>
          <a:p>
            <a:r>
              <a:rPr lang="tr-TR" sz="1400" dirty="0"/>
              <a:t>        for(i=0;i&lt;2;i++){</a:t>
            </a:r>
            <a:endParaRPr lang="en-US" sz="1400" dirty="0"/>
          </a:p>
          <a:p>
            <a:r>
              <a:rPr lang="tr-TR" sz="1400" dirty="0"/>
              <a:t>            if(sayilar[i]&gt;sayilar[i+1]){</a:t>
            </a:r>
            <a:endParaRPr lang="en-US" sz="1400" dirty="0"/>
          </a:p>
          <a:p>
            <a:r>
              <a:rPr lang="tr-TR" sz="1400" dirty="0"/>
              <a:t>                temp=sayilar[i];</a:t>
            </a:r>
            <a:endParaRPr lang="en-US" sz="1400" dirty="0"/>
          </a:p>
          <a:p>
            <a:r>
              <a:rPr lang="tr-TR" sz="1400" dirty="0"/>
              <a:t>                sayilar[i]=sayilar[i+1];</a:t>
            </a:r>
            <a:endParaRPr lang="en-US" sz="1400" dirty="0"/>
          </a:p>
          <a:p>
            <a:r>
              <a:rPr lang="tr-TR" sz="1400" dirty="0"/>
              <a:t>                sayilar[i+1]=temp;</a:t>
            </a:r>
            <a:endParaRPr lang="en-US" sz="1400" dirty="0"/>
          </a:p>
          <a:p>
            <a:r>
              <a:rPr lang="tr-TR" sz="1400" dirty="0"/>
              <a:t>            }</a:t>
            </a:r>
            <a:endParaRPr lang="en-US" sz="1400" dirty="0"/>
          </a:p>
          <a:p>
            <a:r>
              <a:rPr lang="tr-TR" sz="1400" dirty="0"/>
              <a:t>        }</a:t>
            </a:r>
            <a:endParaRPr lang="en-US" sz="1400" dirty="0"/>
          </a:p>
          <a:p>
            <a:r>
              <a:rPr lang="tr-TR" sz="1400" dirty="0"/>
              <a:t>    }</a:t>
            </a:r>
            <a:endParaRPr lang="en-US" sz="1400" dirty="0"/>
          </a:p>
          <a:p>
            <a:r>
              <a:rPr lang="tr-TR" sz="1400" dirty="0"/>
              <a:t>    int dizi[4];</a:t>
            </a:r>
            <a:endParaRPr lang="en-US" sz="1400" dirty="0"/>
          </a:p>
          <a:p>
            <a:r>
              <a:rPr lang="tr-TR" sz="1400" dirty="0"/>
              <a:t>    for(j=0;j&lt;5;j++){</a:t>
            </a:r>
            <a:endParaRPr lang="en-US" sz="1400" dirty="0"/>
          </a:p>
          <a:p>
            <a:r>
              <a:rPr lang="tr-TR" sz="1400" dirty="0"/>
              <a:t>        dizi[0]=sayilar[0],dizi[1]=sayilar[1],dizi[2]=sayilar[2];dizi[3]=bdeger[j];</a:t>
            </a:r>
            <a:endParaRPr lang="en-US" sz="1400" dirty="0"/>
          </a:p>
          <a:p>
            <a:r>
              <a:rPr lang="tr-TR" sz="1400" dirty="0"/>
              <a:t>        for(k=0;k&lt;4;k++){</a:t>
            </a:r>
            <a:endParaRPr lang="en-US" sz="1400" dirty="0"/>
          </a:p>
          <a:p>
            <a:r>
              <a:rPr lang="tr-TR" sz="1400" dirty="0"/>
              <a:t>            for(i=0;i&lt;3;i++){</a:t>
            </a:r>
            <a:endParaRPr lang="en-US" sz="1400" dirty="0"/>
          </a:p>
          <a:p>
            <a:r>
              <a:rPr lang="tr-TR" sz="1400" dirty="0"/>
              <a:t>                if(dizi[i]&gt;dizi[i+1]){</a:t>
            </a:r>
            <a:endParaRPr lang="en-US" sz="1400" dirty="0"/>
          </a:p>
          <a:p>
            <a:r>
              <a:rPr lang="tr-TR" sz="1400" dirty="0"/>
              <a:t>                    temp=dizi[i];</a:t>
            </a:r>
            <a:endParaRPr lang="en-US" sz="1400" dirty="0"/>
          </a:p>
          <a:p>
            <a:r>
              <a:rPr lang="tr-TR" sz="1400" dirty="0"/>
              <a:t>                    dizi[i]=dizi[i+1];</a:t>
            </a:r>
            <a:endParaRPr lang="en-US" sz="1400" dirty="0"/>
          </a:p>
          <a:p>
            <a:r>
              <a:rPr lang="tr-TR" sz="1400" dirty="0"/>
              <a:t>                    dizi[i+1]=temp;</a:t>
            </a:r>
            <a:endParaRPr lang="en-US" sz="1400" dirty="0"/>
          </a:p>
          <a:p>
            <a:r>
              <a:rPr lang="tr-TR" sz="1400" dirty="0"/>
              <a:t>                }</a:t>
            </a:r>
            <a:endParaRPr lang="en-US" sz="1400" dirty="0"/>
          </a:p>
          <a:p>
            <a:r>
              <a:rPr lang="tr-TR" sz="1400" dirty="0"/>
              <a:t>            }</a:t>
            </a:r>
            <a:endParaRPr lang="en-US" sz="1400" dirty="0"/>
          </a:p>
          <a:p>
            <a:r>
              <a:rPr lang="tr-TR" sz="1400" dirty="0"/>
              <a:t>        }</a:t>
            </a:r>
            <a:endParaRPr lang="en-US" sz="1400" dirty="0"/>
          </a:p>
          <a:p>
            <a:r>
              <a:rPr lang="tr-TR" sz="1400" dirty="0"/>
              <a:t>        if(!((dizi[2]-dizi[1])&gt;1)){</a:t>
            </a:r>
            <a:endParaRPr lang="en-US" sz="1400" dirty="0"/>
          </a:p>
          <a:p>
            <a:r>
              <a:rPr lang="tr-TR" sz="1400" dirty="0"/>
              <a:t>            printf("b nin yanlis degerleri :  %d\n",bdeger[j]);</a:t>
            </a:r>
            <a:endParaRPr lang="en-US" sz="1400" dirty="0"/>
          </a:p>
          <a:p>
            <a:r>
              <a:rPr lang="tr-TR" sz="1400" dirty="0"/>
              <a:t>        }</a:t>
            </a:r>
            <a:endParaRPr lang="en-US" sz="1400" dirty="0"/>
          </a:p>
          <a:p>
            <a:r>
              <a:rPr lang="tr-TR" sz="1400" dirty="0"/>
              <a:t>    }</a:t>
            </a:r>
            <a:endParaRPr lang="en-US" sz="1400" dirty="0"/>
          </a:p>
          <a:p>
            <a:r>
              <a:rPr lang="tr-TR" sz="1400" dirty="0"/>
              <a:t>    </a:t>
            </a:r>
            <a:endParaRPr lang="en-US" sz="1400" dirty="0"/>
          </a:p>
          <a:p>
            <a:r>
              <a:rPr lang="tr-TR" sz="1400" dirty="0"/>
              <a:t>    getch();</a:t>
            </a:r>
            <a:endParaRPr lang="en-US" sz="1400" dirty="0"/>
          </a:p>
          <a:p>
            <a:r>
              <a:rPr lang="tr-TR" sz="1400" dirty="0"/>
              <a:t>    return 0;</a:t>
            </a:r>
            <a:endParaRPr lang="en-US" sz="1400" dirty="0"/>
          </a:p>
          <a:p>
            <a:r>
              <a:rPr lang="tr-TR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75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44" y="1020460"/>
            <a:ext cx="9028748" cy="46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015" y="165463"/>
            <a:ext cx="4915684" cy="66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1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209006"/>
            <a:ext cx="113646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p[5], </a:t>
            </a:r>
            <a:r>
              <a:rPr lang="en-US" dirty="0" err="1"/>
              <a:t>asal_sayilar</a:t>
            </a:r>
            <a:r>
              <a:rPr lang="en-US" dirty="0"/>
              <a:t>[5], m, </a:t>
            </a:r>
            <a:r>
              <a:rPr lang="en-US" dirty="0" err="1"/>
              <a:t>x,s</a:t>
            </a:r>
            <a:r>
              <a:rPr lang="en-US" dirty="0"/>
              <a:t>;</a:t>
            </a:r>
          </a:p>
          <a:p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sayilarin</a:t>
            </a:r>
            <a:r>
              <a:rPr lang="en-US" dirty="0"/>
              <a:t> %d.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giriniz</a:t>
            </a:r>
            <a:r>
              <a:rPr lang="en-US" dirty="0"/>
              <a:t> :", </a:t>
            </a:r>
            <a:r>
              <a:rPr lang="en-US" dirty="0" err="1"/>
              <a:t>i</a:t>
            </a:r>
            <a:r>
              <a:rPr lang="en-US" dirty="0"/>
              <a:t> + 1);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asal_sayilar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j = 2; j &lt; </a:t>
            </a:r>
            <a:r>
              <a:rPr lang="en-US" dirty="0" err="1"/>
              <a:t>asal_sayilar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while (</a:t>
            </a:r>
            <a:r>
              <a:rPr lang="en-US" dirty="0" err="1"/>
              <a:t>asal_sayilar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% j == 0)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			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girdiginiz</a:t>
            </a:r>
            <a:r>
              <a:rPr lang="en-US" dirty="0"/>
              <a:t> </a:t>
            </a:r>
            <a:r>
              <a:rPr lang="en-US" dirty="0" err="1"/>
              <a:t>sayi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degildir</a:t>
            </a:r>
            <a:r>
              <a:rPr lang="en-US" dirty="0"/>
              <a:t> </a:t>
            </a:r>
            <a:r>
              <a:rPr lang="en-US" dirty="0" err="1"/>
              <a:t>lutfen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giriniz</a:t>
            </a:r>
            <a:r>
              <a:rPr lang="en-US" dirty="0"/>
              <a:t>: \n");</a:t>
            </a:r>
          </a:p>
          <a:p>
            <a:r>
              <a:rPr lang="en-US" dirty="0"/>
              <a:t>				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/>
              <a:t>				break;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p[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asal_sayilar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+ 2;</a:t>
            </a:r>
          </a:p>
          <a:p>
            <a:r>
              <a:rPr lang="en-US" dirty="0"/>
              <a:t>		puts("...............................");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726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1" y="235131"/>
            <a:ext cx="118001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for (</a:t>
            </a:r>
            <a:r>
              <a:rPr lang="en-US" sz="900" dirty="0" err="1"/>
              <a:t>int</a:t>
            </a:r>
            <a:r>
              <a:rPr lang="en-US" sz="900" dirty="0"/>
              <a:t> j = 0; j &lt; 5; </a:t>
            </a:r>
            <a:r>
              <a:rPr lang="en-US" sz="900" dirty="0" err="1"/>
              <a:t>j++</a:t>
            </a:r>
            <a:r>
              <a:rPr lang="en-US" sz="900" dirty="0"/>
              <a:t>)</a:t>
            </a:r>
          </a:p>
          <a:p>
            <a:r>
              <a:rPr lang="en-US" sz="900" dirty="0"/>
              <a:t>	{</a:t>
            </a:r>
          </a:p>
          <a:p>
            <a:r>
              <a:rPr lang="en-US" sz="900" dirty="0"/>
              <a:t>	out:</a:t>
            </a:r>
          </a:p>
          <a:p>
            <a:r>
              <a:rPr lang="en-US" sz="900" dirty="0"/>
              <a:t>		x = 0;</a:t>
            </a:r>
          </a:p>
          <a:p>
            <a:r>
              <a:rPr lang="en-US" sz="900" dirty="0"/>
              <a:t>		for (</a:t>
            </a:r>
            <a:r>
              <a:rPr lang="en-US" sz="900" dirty="0" err="1"/>
              <a:t>int</a:t>
            </a:r>
            <a:r>
              <a:rPr lang="en-US" sz="900" dirty="0"/>
              <a:t> z = 2; z &lt; p[j]; z++)</a:t>
            </a:r>
          </a:p>
          <a:p>
            <a:r>
              <a:rPr lang="en-US" sz="900" dirty="0"/>
              <a:t>		{</a:t>
            </a:r>
          </a:p>
          <a:p>
            <a:r>
              <a:rPr lang="en-US" sz="900" dirty="0"/>
              <a:t>			if (p[j] % z == 0)</a:t>
            </a:r>
          </a:p>
          <a:p>
            <a:r>
              <a:rPr lang="en-US" sz="900" dirty="0"/>
              <a:t>			{	x++;</a:t>
            </a:r>
          </a:p>
          <a:p>
            <a:r>
              <a:rPr lang="en-US" sz="900" dirty="0"/>
              <a:t>				m = z;</a:t>
            </a:r>
          </a:p>
          <a:p>
            <a:r>
              <a:rPr lang="en-US" sz="900" dirty="0"/>
              <a:t>				s = p[j]/z;</a:t>
            </a:r>
          </a:p>
          <a:p>
            <a:r>
              <a:rPr lang="en-US" sz="900" dirty="0"/>
              <a:t>				for (</a:t>
            </a:r>
            <a:r>
              <a:rPr lang="en-US" sz="900" dirty="0" err="1"/>
              <a:t>int</a:t>
            </a:r>
            <a:r>
              <a:rPr lang="en-US" sz="900" dirty="0"/>
              <a:t> q = 2; q &lt; m; q++)</a:t>
            </a:r>
          </a:p>
          <a:p>
            <a:r>
              <a:rPr lang="en-US" sz="900" dirty="0"/>
              <a:t>				{</a:t>
            </a:r>
          </a:p>
          <a:p>
            <a:r>
              <a:rPr lang="en-US" sz="900" dirty="0"/>
              <a:t>					if (m % q == 0)</a:t>
            </a:r>
          </a:p>
          <a:p>
            <a:r>
              <a:rPr lang="en-US" sz="900" dirty="0"/>
              <a:t>					{</a:t>
            </a:r>
          </a:p>
          <a:p>
            <a:r>
              <a:rPr lang="en-US" sz="900" dirty="0"/>
              <a:t>						break;</a:t>
            </a:r>
          </a:p>
          <a:p>
            <a:r>
              <a:rPr lang="en-US" sz="900" dirty="0"/>
              <a:t>					}</a:t>
            </a:r>
          </a:p>
          <a:p>
            <a:r>
              <a:rPr lang="en-US" sz="900" dirty="0"/>
              <a:t>					if (q + 1 == m)</a:t>
            </a:r>
          </a:p>
          <a:p>
            <a:r>
              <a:rPr lang="en-US" sz="900" dirty="0"/>
              <a:t>					{</a:t>
            </a:r>
          </a:p>
          <a:p>
            <a:r>
              <a:rPr lang="en-US" sz="900" dirty="0"/>
              <a:t>						for (</a:t>
            </a:r>
            <a:r>
              <a:rPr lang="en-US" sz="900" dirty="0" err="1"/>
              <a:t>int</a:t>
            </a:r>
            <a:r>
              <a:rPr lang="en-US" sz="900" dirty="0"/>
              <a:t> b = 2; b &lt;s; b++)</a:t>
            </a:r>
          </a:p>
          <a:p>
            <a:r>
              <a:rPr lang="en-US" sz="900" dirty="0"/>
              <a:t>						{</a:t>
            </a:r>
          </a:p>
          <a:p>
            <a:r>
              <a:rPr lang="en-US" sz="900" dirty="0"/>
              <a:t>							if (s % b == 0)</a:t>
            </a:r>
          </a:p>
          <a:p>
            <a:r>
              <a:rPr lang="en-US" sz="900" dirty="0"/>
              <a:t>							{</a:t>
            </a:r>
          </a:p>
          <a:p>
            <a:r>
              <a:rPr lang="en-US" sz="900" dirty="0"/>
              <a:t>								break;</a:t>
            </a:r>
          </a:p>
          <a:p>
            <a:r>
              <a:rPr lang="en-US" sz="900" dirty="0"/>
              <a:t>							}</a:t>
            </a:r>
          </a:p>
          <a:p>
            <a:r>
              <a:rPr lang="en-US" sz="900" dirty="0"/>
              <a:t>							if (b + 1 == s)</a:t>
            </a:r>
          </a:p>
          <a:p>
            <a:r>
              <a:rPr lang="en-US" sz="900" dirty="0"/>
              <a:t>							{</a:t>
            </a:r>
          </a:p>
          <a:p>
            <a:r>
              <a:rPr lang="en-US" sz="900" dirty="0"/>
              <a:t>							</a:t>
            </a:r>
            <a:r>
              <a:rPr lang="en-US" sz="900" dirty="0" err="1" smtClean="0"/>
              <a:t>printf</a:t>
            </a:r>
            <a:r>
              <a:rPr lang="en-US" sz="900" dirty="0"/>
              <a:t>("\n\n\</a:t>
            </a:r>
            <a:r>
              <a:rPr lang="en-US" sz="900" dirty="0" err="1"/>
              <a:t>n%d</a:t>
            </a:r>
            <a:r>
              <a:rPr lang="en-US" sz="900" dirty="0"/>
              <a:t> </a:t>
            </a:r>
            <a:r>
              <a:rPr lang="en-US" sz="900" dirty="0" err="1"/>
              <a:t>sayisi</a:t>
            </a:r>
            <a:r>
              <a:rPr lang="en-US" sz="900" dirty="0"/>
              <a:t> </a:t>
            </a:r>
            <a:r>
              <a:rPr lang="en-US" sz="900" dirty="0" err="1"/>
              <a:t>chen</a:t>
            </a:r>
            <a:r>
              <a:rPr lang="en-US" sz="900" dirty="0"/>
              <a:t> </a:t>
            </a:r>
            <a:r>
              <a:rPr lang="en-US" sz="900" dirty="0" err="1"/>
              <a:t>asalidir</a:t>
            </a:r>
            <a:r>
              <a:rPr lang="en-US" sz="900" dirty="0"/>
              <a:t> </a:t>
            </a:r>
            <a:r>
              <a:rPr lang="en-US" sz="900" dirty="0" err="1"/>
              <a:t>cunku</a:t>
            </a:r>
            <a:r>
              <a:rPr lang="en-US" sz="900" dirty="0"/>
              <a:t> %d </a:t>
            </a:r>
            <a:r>
              <a:rPr lang="en-US" sz="900" dirty="0" err="1"/>
              <a:t>sayisi</a:t>
            </a:r>
            <a:r>
              <a:rPr lang="en-US" sz="900" dirty="0"/>
              <a:t> </a:t>
            </a:r>
            <a:r>
              <a:rPr lang="en-US" sz="900" dirty="0" err="1"/>
              <a:t>iki</a:t>
            </a:r>
            <a:r>
              <a:rPr lang="en-US" sz="900" dirty="0"/>
              <a:t> </a:t>
            </a:r>
            <a:r>
              <a:rPr lang="en-US" sz="900" dirty="0" err="1"/>
              <a:t>asal</a:t>
            </a:r>
            <a:r>
              <a:rPr lang="en-US" sz="900" dirty="0"/>
              <a:t> </a:t>
            </a:r>
            <a:r>
              <a:rPr lang="en-US" sz="900" dirty="0" err="1"/>
              <a:t>sayinin</a:t>
            </a:r>
            <a:r>
              <a:rPr lang="en-US" sz="900" dirty="0"/>
              <a:t> </a:t>
            </a:r>
            <a:r>
              <a:rPr lang="en-US" sz="900" dirty="0" err="1"/>
              <a:t>carbimi</a:t>
            </a:r>
            <a:r>
              <a:rPr lang="en-US" sz="900" dirty="0"/>
              <a:t> </a:t>
            </a:r>
            <a:r>
              <a:rPr lang="en-US" sz="900" dirty="0" err="1"/>
              <a:t>biciminde</a:t>
            </a:r>
            <a:r>
              <a:rPr lang="en-US" sz="900" dirty="0"/>
              <a:t> </a:t>
            </a:r>
            <a:r>
              <a:rPr lang="en-US" sz="900" dirty="0" err="1"/>
              <a:t>yazilabilir</a:t>
            </a:r>
            <a:r>
              <a:rPr lang="en-US" sz="900" dirty="0"/>
              <a:t>\n", p[j] - 2,p[j]);</a:t>
            </a:r>
          </a:p>
          <a:p>
            <a:r>
              <a:rPr lang="en-US" sz="900" dirty="0"/>
              <a:t>								</a:t>
            </a:r>
            <a:r>
              <a:rPr lang="en-US" sz="900" dirty="0" err="1"/>
              <a:t>j++</a:t>
            </a:r>
            <a:r>
              <a:rPr lang="en-US" sz="900" dirty="0"/>
              <a:t>;</a:t>
            </a:r>
          </a:p>
          <a:p>
            <a:r>
              <a:rPr lang="en-US" sz="900" dirty="0"/>
              <a:t>								</a:t>
            </a:r>
            <a:r>
              <a:rPr lang="en-US" sz="900" dirty="0" err="1"/>
              <a:t>goto</a:t>
            </a:r>
            <a:r>
              <a:rPr lang="en-US" sz="900" dirty="0"/>
              <a:t> out;</a:t>
            </a:r>
          </a:p>
          <a:p>
            <a:r>
              <a:rPr lang="en-US" sz="900" dirty="0"/>
              <a:t>							}</a:t>
            </a:r>
          </a:p>
          <a:p>
            <a:r>
              <a:rPr lang="en-US" sz="900" dirty="0"/>
              <a:t>						}</a:t>
            </a:r>
          </a:p>
          <a:p>
            <a:r>
              <a:rPr lang="en-US" sz="900" dirty="0"/>
              <a:t>					}</a:t>
            </a:r>
          </a:p>
          <a:p>
            <a:r>
              <a:rPr lang="en-US" sz="900" dirty="0"/>
              <a:t>				}</a:t>
            </a:r>
          </a:p>
          <a:p>
            <a:r>
              <a:rPr lang="en-US" sz="900" dirty="0"/>
              <a:t>			}</a:t>
            </a:r>
          </a:p>
          <a:p>
            <a:r>
              <a:rPr lang="en-US" sz="900" dirty="0"/>
              <a:t>			if(x&lt;1&amp;&amp;z+1==p[j]){</a:t>
            </a:r>
            <a:r>
              <a:rPr lang="en-US" sz="900" dirty="0" err="1"/>
              <a:t>printf</a:t>
            </a:r>
            <a:r>
              <a:rPr lang="en-US" sz="900" dirty="0"/>
              <a:t>("\n\n\</a:t>
            </a:r>
            <a:r>
              <a:rPr lang="en-US" sz="900" dirty="0" err="1"/>
              <a:t>n%d</a:t>
            </a:r>
            <a:r>
              <a:rPr lang="en-US" sz="900" dirty="0"/>
              <a:t> </a:t>
            </a:r>
            <a:r>
              <a:rPr lang="en-US" sz="900" dirty="0" err="1"/>
              <a:t>sayisi</a:t>
            </a:r>
            <a:r>
              <a:rPr lang="en-US" sz="900" dirty="0"/>
              <a:t> </a:t>
            </a:r>
            <a:r>
              <a:rPr lang="en-US" sz="900" dirty="0" err="1"/>
              <a:t>chen</a:t>
            </a:r>
            <a:r>
              <a:rPr lang="en-US" sz="900" dirty="0"/>
              <a:t> </a:t>
            </a:r>
            <a:r>
              <a:rPr lang="en-US" sz="900" dirty="0" err="1"/>
              <a:t>asalidir</a:t>
            </a:r>
            <a:r>
              <a:rPr lang="en-US" sz="900" dirty="0"/>
              <a:t> </a:t>
            </a:r>
            <a:r>
              <a:rPr lang="en-US" sz="900" dirty="0" err="1"/>
              <a:t>cunku</a:t>
            </a:r>
            <a:r>
              <a:rPr lang="en-US" sz="900" dirty="0"/>
              <a:t> %d </a:t>
            </a:r>
            <a:r>
              <a:rPr lang="en-US" sz="900" dirty="0" err="1"/>
              <a:t>sayisi</a:t>
            </a:r>
            <a:r>
              <a:rPr lang="en-US" sz="900" dirty="0"/>
              <a:t> </a:t>
            </a:r>
            <a:r>
              <a:rPr lang="en-US" sz="900" dirty="0" err="1"/>
              <a:t>asal</a:t>
            </a:r>
            <a:r>
              <a:rPr lang="en-US" sz="900" dirty="0"/>
              <a:t> </a:t>
            </a:r>
            <a:r>
              <a:rPr lang="en-US" sz="900" dirty="0" err="1"/>
              <a:t>sayidir</a:t>
            </a:r>
            <a:r>
              <a:rPr lang="en-US" sz="900" dirty="0"/>
              <a:t>\n", p[j] - 2,p[j]);</a:t>
            </a:r>
          </a:p>
          <a:p>
            <a:r>
              <a:rPr lang="en-US" sz="900" dirty="0"/>
              <a:t>			}</a:t>
            </a:r>
          </a:p>
          <a:p>
            <a:r>
              <a:rPr lang="en-US" sz="900" dirty="0"/>
              <a:t>			}</a:t>
            </a:r>
          </a:p>
          <a:p>
            <a:r>
              <a:rPr lang="en-US" sz="900" dirty="0"/>
              <a:t>	</a:t>
            </a:r>
          </a:p>
          <a:p>
            <a:r>
              <a:rPr lang="en-US" sz="900" dirty="0"/>
              <a:t>	}</a:t>
            </a:r>
          </a:p>
          <a:p>
            <a:endParaRPr lang="en-US" sz="900" dirty="0"/>
          </a:p>
          <a:p>
            <a:r>
              <a:rPr lang="en-US" sz="900" dirty="0"/>
              <a:t>	</a:t>
            </a:r>
            <a:r>
              <a:rPr lang="en-US" sz="900" dirty="0" err="1"/>
              <a:t>getch</a:t>
            </a:r>
            <a:r>
              <a:rPr lang="en-US" sz="900" dirty="0"/>
              <a:t>();</a:t>
            </a:r>
          </a:p>
          <a:p>
            <a:r>
              <a:rPr lang="en-US" sz="900" dirty="0"/>
              <a:t>	return 0;</a:t>
            </a:r>
          </a:p>
          <a:p>
            <a:r>
              <a:rPr lang="en-US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6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57" y="676264"/>
            <a:ext cx="8487320" cy="57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16" y="418011"/>
            <a:ext cx="778578" cy="62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046" y="209006"/>
            <a:ext cx="58695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#include &lt;stdio.h&gt;</a:t>
            </a:r>
            <a:endParaRPr lang="en-US" dirty="0"/>
          </a:p>
          <a:p>
            <a:r>
              <a:rPr lang="tr-TR" dirty="0"/>
              <a:t>#include &lt;conio.h&gt;</a:t>
            </a:r>
            <a:endParaRPr lang="en-US" dirty="0"/>
          </a:p>
          <a:p>
            <a:r>
              <a:rPr lang="ar-SA" dirty="0"/>
              <a:t> </a:t>
            </a:r>
            <a:endParaRPr lang="en-US" dirty="0"/>
          </a:p>
          <a:p>
            <a:r>
              <a:rPr lang="tr-TR" dirty="0"/>
              <a:t>int main()</a:t>
            </a:r>
            <a:endParaRPr lang="en-US" dirty="0"/>
          </a:p>
          <a:p>
            <a:r>
              <a:rPr lang="tr-TR" dirty="0"/>
              <a:t>{</a:t>
            </a:r>
            <a:endParaRPr lang="en-US" dirty="0"/>
          </a:p>
          <a:p>
            <a:r>
              <a:rPr lang="tr-TR" dirty="0"/>
              <a:t>	int ogrenci, kalem, kalemtirasi, silgi, kalan, x, siniftaki_ogrenciler, kalan_kalem, kalan_kalemtirasi, kalan_silgi;</a:t>
            </a:r>
            <a:endParaRPr lang="en-US" dirty="0"/>
          </a:p>
          <a:p>
            <a:r>
              <a:rPr lang="tr-TR" dirty="0"/>
              <a:t>	printf("ogrencilerin sayisi giriniz:\n");</a:t>
            </a:r>
            <a:endParaRPr lang="en-US" dirty="0"/>
          </a:p>
          <a:p>
            <a:r>
              <a:rPr lang="tr-TR" dirty="0"/>
              <a:t>	scanf("%d", &amp;ogrenci);</a:t>
            </a:r>
            <a:endParaRPr lang="en-US" dirty="0"/>
          </a:p>
          <a:p>
            <a:r>
              <a:rPr lang="ar-SA" dirty="0"/>
              <a:t> </a:t>
            </a:r>
            <a:endParaRPr lang="en-US" dirty="0"/>
          </a:p>
          <a:p>
            <a:r>
              <a:rPr lang="tr-TR" dirty="0"/>
              <a:t>kalem1:</a:t>
            </a:r>
            <a:endParaRPr lang="en-US" dirty="0"/>
          </a:p>
          <a:p>
            <a:r>
              <a:rPr lang="tr-TR" dirty="0"/>
              <a:t>	printf("her ogrencinin aldigi kalem sayisi giriniz\n");</a:t>
            </a:r>
            <a:endParaRPr lang="en-US" dirty="0"/>
          </a:p>
          <a:p>
            <a:r>
              <a:rPr lang="tr-TR" dirty="0"/>
              <a:t>	scanf("%d", &amp;kalem);</a:t>
            </a:r>
            <a:endParaRPr lang="en-US" dirty="0"/>
          </a:p>
          <a:p>
            <a:r>
              <a:rPr lang="tr-TR" dirty="0"/>
              <a:t>	if (kalem &gt; ogrenci)</a:t>
            </a:r>
            <a:endParaRPr lang="en-US" dirty="0"/>
          </a:p>
          <a:p>
            <a:r>
              <a:rPr lang="tr-TR" dirty="0"/>
              <a:t>	{</a:t>
            </a:r>
            <a:endParaRPr lang="en-US" dirty="0"/>
          </a:p>
          <a:p>
            <a:r>
              <a:rPr lang="tr-TR" dirty="0"/>
              <a:t>		goto kalem1;</a:t>
            </a:r>
            <a:endParaRPr lang="en-US" dirty="0"/>
          </a:p>
          <a:p>
            <a:r>
              <a:rPr lang="tr-TR" dirty="0"/>
              <a:t>	}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9840" y="209006"/>
            <a:ext cx="5669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kalemtiras:</a:t>
            </a:r>
            <a:endParaRPr lang="en-US" dirty="0"/>
          </a:p>
          <a:p>
            <a:r>
              <a:rPr lang="tr-TR" dirty="0"/>
              <a:t>	printf("her ogrencinin aldigi kalemtirasi sayisi giriniz\n");</a:t>
            </a:r>
            <a:endParaRPr lang="en-US" dirty="0"/>
          </a:p>
          <a:p>
            <a:r>
              <a:rPr lang="tr-TR" dirty="0"/>
              <a:t>	scanf("%d", &amp;kalemtirasi);</a:t>
            </a:r>
            <a:endParaRPr lang="en-US" dirty="0"/>
          </a:p>
          <a:p>
            <a:r>
              <a:rPr lang="tr-TR" dirty="0"/>
              <a:t>	if (kalemtirasi &gt; ogrenci)</a:t>
            </a:r>
            <a:endParaRPr lang="en-US" dirty="0"/>
          </a:p>
          <a:p>
            <a:r>
              <a:rPr lang="tr-TR" dirty="0"/>
              <a:t>	{</a:t>
            </a:r>
            <a:endParaRPr lang="en-US" dirty="0"/>
          </a:p>
          <a:p>
            <a:r>
              <a:rPr lang="tr-TR" dirty="0"/>
              <a:t>		goto kalemtiras;</a:t>
            </a:r>
            <a:endParaRPr lang="en-US" dirty="0"/>
          </a:p>
          <a:p>
            <a:r>
              <a:rPr lang="tr-TR" dirty="0"/>
              <a:t>	}</a:t>
            </a:r>
            <a:endParaRPr lang="en-US" dirty="0"/>
          </a:p>
          <a:p>
            <a:r>
              <a:rPr lang="ar-SA" dirty="0"/>
              <a:t> </a:t>
            </a:r>
            <a:endParaRPr lang="en-US" dirty="0"/>
          </a:p>
          <a:p>
            <a:r>
              <a:rPr lang="tr-TR" dirty="0"/>
              <a:t>silgi1:</a:t>
            </a:r>
            <a:endParaRPr lang="en-US" dirty="0"/>
          </a:p>
          <a:p>
            <a:r>
              <a:rPr lang="tr-TR" dirty="0"/>
              <a:t>	printf("her ogrencinin aldigi silgi sayisi giriniz\n");</a:t>
            </a:r>
            <a:endParaRPr lang="en-US" dirty="0"/>
          </a:p>
          <a:p>
            <a:r>
              <a:rPr lang="tr-TR" dirty="0"/>
              <a:t>	scanf("%d", &amp;silgi);</a:t>
            </a:r>
            <a:endParaRPr lang="en-US" dirty="0"/>
          </a:p>
          <a:p>
            <a:r>
              <a:rPr lang="tr-TR" dirty="0"/>
              <a:t>	if (silgi &gt; ogrenci)</a:t>
            </a:r>
            <a:endParaRPr lang="en-US" dirty="0"/>
          </a:p>
          <a:p>
            <a:r>
              <a:rPr lang="tr-TR" dirty="0"/>
              <a:t>	{</a:t>
            </a:r>
            <a:endParaRPr lang="en-US" dirty="0"/>
          </a:p>
          <a:p>
            <a:r>
              <a:rPr lang="tr-TR" dirty="0"/>
              <a:t>		goto silgi1;</a:t>
            </a:r>
            <a:endParaRPr lang="en-US" dirty="0"/>
          </a:p>
          <a:p>
            <a:r>
              <a:rPr lang="tr-TR" dirty="0"/>
              <a:t>	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051" y="226423"/>
            <a:ext cx="115040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kalan1:</a:t>
            </a:r>
            <a:endParaRPr lang="en-US" dirty="0"/>
          </a:p>
          <a:p>
            <a:r>
              <a:rPr lang="tr-TR" dirty="0"/>
              <a:t>	printf("tum malzemelerden kalan sayisi giriniz:\n");</a:t>
            </a:r>
            <a:endParaRPr lang="en-US" dirty="0"/>
          </a:p>
          <a:p>
            <a:r>
              <a:rPr lang="tr-TR" dirty="0"/>
              <a:t>	scanf("%d", &amp;kalan);</a:t>
            </a:r>
            <a:endParaRPr lang="en-US" dirty="0"/>
          </a:p>
          <a:p>
            <a:r>
              <a:rPr lang="tr-TR" dirty="0"/>
              <a:t>	if (kalan &gt; 3 * ogrenci)</a:t>
            </a:r>
            <a:endParaRPr lang="en-US" dirty="0"/>
          </a:p>
          <a:p>
            <a:r>
              <a:rPr lang="tr-TR" dirty="0"/>
              <a:t>	{</a:t>
            </a:r>
            <a:endParaRPr lang="en-US" dirty="0"/>
          </a:p>
          <a:p>
            <a:r>
              <a:rPr lang="tr-TR" dirty="0"/>
              <a:t>		goto kalan1;</a:t>
            </a:r>
            <a:endParaRPr lang="en-US" dirty="0"/>
          </a:p>
          <a:p>
            <a:r>
              <a:rPr lang="tr-TR" dirty="0"/>
              <a:t>	}</a:t>
            </a:r>
            <a:endParaRPr lang="en-US" dirty="0"/>
          </a:p>
          <a:p>
            <a:r>
              <a:rPr lang="ar-SA" dirty="0"/>
              <a:t> </a:t>
            </a:r>
            <a:endParaRPr lang="en-US" dirty="0"/>
          </a:p>
          <a:p>
            <a:r>
              <a:rPr lang="tr-TR" dirty="0"/>
              <a:t>	siniftaki_ogrenciler = (3 * ogrenci - kalan) / (kalem + kalemtirasi + silgi);</a:t>
            </a:r>
            <a:endParaRPr lang="en-US" dirty="0"/>
          </a:p>
          <a:p>
            <a:r>
              <a:rPr lang="tr-TR" dirty="0"/>
              <a:t>	kalan_kalem = ogrenci - siniftaki_ogrenciler * kalem;</a:t>
            </a:r>
            <a:endParaRPr lang="en-US" dirty="0"/>
          </a:p>
          <a:p>
            <a:r>
              <a:rPr lang="tr-TR" dirty="0"/>
              <a:t>	kalan_kalemtirasi = ogrenci - siniftaki_ogrenciler * kalemtirasi;</a:t>
            </a:r>
            <a:endParaRPr lang="en-US" dirty="0"/>
          </a:p>
          <a:p>
            <a:r>
              <a:rPr lang="tr-TR" dirty="0"/>
              <a:t>	kalan_silgi = ogrenci - siniftaki_ogrenciler * silgi;</a:t>
            </a:r>
            <a:endParaRPr lang="en-US" dirty="0"/>
          </a:p>
          <a:p>
            <a:r>
              <a:rPr lang="tr-TR" dirty="0"/>
              <a:t>	printf("\n\n\nsiniftaki bulunan ogrenci sayisi: %d\nkalan kalem sayisi: %d\nkalan kalemtirasi sayisi: %d\nkalan silgi sayisi: %d\n", siniftaki_ogrenciler, kalan_kalem, kalan_kalemtirasi, kalan_silgi);</a:t>
            </a:r>
            <a:endParaRPr lang="en-US" dirty="0"/>
          </a:p>
          <a:p>
            <a:r>
              <a:rPr lang="ar-SA" dirty="0"/>
              <a:t> </a:t>
            </a:r>
            <a:endParaRPr lang="en-US" dirty="0"/>
          </a:p>
          <a:p>
            <a:r>
              <a:rPr lang="tr-TR" dirty="0"/>
              <a:t>	getch();</a:t>
            </a:r>
            <a:endParaRPr lang="en-US" dirty="0"/>
          </a:p>
          <a:p>
            <a:r>
              <a:rPr lang="tr-TR" dirty="0"/>
              <a:t>	return 0;</a:t>
            </a:r>
            <a:endParaRPr lang="en-US" dirty="0"/>
          </a:p>
          <a:p>
            <a:r>
              <a:rPr lang="tr-TR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4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05" y="256576"/>
            <a:ext cx="4910918" cy="660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78" y="945375"/>
            <a:ext cx="9174878" cy="48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30" y="121920"/>
            <a:ext cx="5745827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9" y="165463"/>
            <a:ext cx="58260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#include &lt;stdio.h&gt;</a:t>
            </a:r>
            <a:endParaRPr lang="en-US" sz="1400" dirty="0"/>
          </a:p>
          <a:p>
            <a:r>
              <a:rPr lang="tr-TR" sz="1400" dirty="0"/>
              <a:t>#include &lt;conio.h&gt;</a:t>
            </a:r>
            <a:endParaRPr lang="en-US" sz="1400" dirty="0"/>
          </a:p>
          <a:p>
            <a:r>
              <a:rPr lang="ar-SA" sz="1400" dirty="0"/>
              <a:t> </a:t>
            </a:r>
            <a:endParaRPr lang="en-US" sz="1400" dirty="0"/>
          </a:p>
          <a:p>
            <a:r>
              <a:rPr lang="tr-TR" sz="1400" dirty="0"/>
              <a:t>int main()</a:t>
            </a:r>
            <a:endParaRPr lang="en-US" sz="1400" dirty="0"/>
          </a:p>
          <a:p>
            <a:r>
              <a:rPr lang="tr-TR" sz="1400" dirty="0"/>
              <a:t>{</a:t>
            </a:r>
            <a:endParaRPr lang="en-US" sz="1400" dirty="0"/>
          </a:p>
          <a:p>
            <a:r>
              <a:rPr lang="tr-TR" sz="1400" dirty="0"/>
              <a:t> </a:t>
            </a:r>
            <a:r>
              <a:rPr lang="tr-TR" sz="1400" dirty="0" smtClean="0"/>
              <a:t> </a:t>
            </a:r>
            <a:r>
              <a:rPr lang="tr-TR" sz="1400" dirty="0" smtClean="0"/>
              <a:t>int </a:t>
            </a:r>
            <a:r>
              <a:rPr lang="tr-TR" sz="1400" dirty="0"/>
              <a:t>i, x, cubuk=1, artilacak, boncuk[i][x], toplam, son;</a:t>
            </a:r>
            <a:endParaRPr lang="en-US" sz="1400" dirty="0"/>
          </a:p>
          <a:p>
            <a:r>
              <a:rPr lang="tr-TR" sz="1400" dirty="0"/>
              <a:t> </a:t>
            </a:r>
            <a:r>
              <a:rPr lang="tr-TR" sz="1400" dirty="0" smtClean="0"/>
              <a:t> </a:t>
            </a:r>
            <a:r>
              <a:rPr lang="tr-TR" sz="1400" dirty="0" smtClean="0"/>
              <a:t>for </a:t>
            </a:r>
            <a:r>
              <a:rPr lang="tr-TR" sz="1400" dirty="0"/>
              <a:t>(i = 0; i &lt; 10; i++)</a:t>
            </a:r>
            <a:endParaRPr lang="en-US" sz="1400" dirty="0"/>
          </a:p>
          <a:p>
            <a:r>
              <a:rPr lang="tr-TR" sz="1400" dirty="0" smtClean="0"/>
              <a:t>{</a:t>
            </a:r>
            <a:endParaRPr lang="en-US" sz="1400" dirty="0"/>
          </a:p>
          <a:p>
            <a:r>
              <a:rPr lang="tr-TR" sz="1400" dirty="0"/>
              <a:t>	for (x = 0; x &lt; cubuk; x++)</a:t>
            </a:r>
            <a:endParaRPr lang="en-US" sz="1400" dirty="0"/>
          </a:p>
          <a:p>
            <a:r>
              <a:rPr lang="tr-TR" sz="1400" dirty="0"/>
              <a:t>	{</a:t>
            </a:r>
            <a:endParaRPr lang="en-US" sz="1400" dirty="0"/>
          </a:p>
          <a:p>
            <a:r>
              <a:rPr lang="tr-TR" sz="1400" dirty="0"/>
              <a:t>		if (i == 0 &amp;&amp; x == 0)</a:t>
            </a:r>
            <a:endParaRPr lang="en-US" sz="1400" dirty="0"/>
          </a:p>
          <a:p>
            <a:r>
              <a:rPr lang="tr-TR" sz="1400" dirty="0"/>
              <a:t>		{</a:t>
            </a:r>
            <a:endParaRPr lang="en-US" sz="1400" dirty="0"/>
          </a:p>
          <a:p>
            <a:r>
              <a:rPr lang="tr-TR" sz="1400" dirty="0"/>
              <a:t>		</a:t>
            </a:r>
            <a:r>
              <a:rPr lang="tr-TR" sz="1400" dirty="0" smtClean="0"/>
              <a:t>printf</a:t>
            </a:r>
            <a:r>
              <a:rPr lang="tr-TR" sz="1400" dirty="0"/>
              <a:t>("apakusun cubuk sayisi giriniz :\n");</a:t>
            </a:r>
            <a:endParaRPr lang="en-US" sz="1400" dirty="0"/>
          </a:p>
          <a:p>
            <a:r>
              <a:rPr lang="tr-TR" sz="1400" dirty="0"/>
              <a:t>		scanf("%d", &amp;cubuk);</a:t>
            </a:r>
            <a:endParaRPr lang="en-US" sz="1400" dirty="0"/>
          </a:p>
          <a:p>
            <a:r>
              <a:rPr lang="tr-TR" sz="1400" dirty="0" smtClean="0"/>
              <a:t>	</a:t>
            </a:r>
            <a:r>
              <a:rPr lang="tr-TR" sz="1400" dirty="0"/>
              <a:t>	printf("1. cubuktaki boncuk sayisi giriniz :\n");</a:t>
            </a:r>
            <a:endParaRPr lang="en-US" sz="1400" dirty="0"/>
          </a:p>
          <a:p>
            <a:r>
              <a:rPr lang="tr-TR" sz="1400" dirty="0"/>
              <a:t>			scanf("%d", &amp;boncuk[0][0]);</a:t>
            </a:r>
            <a:endParaRPr lang="en-US" sz="1400" dirty="0"/>
          </a:p>
          <a:p>
            <a:r>
              <a:rPr lang="tr-TR" sz="1400" dirty="0"/>
              <a:t>	</a:t>
            </a:r>
            <a:r>
              <a:rPr lang="tr-TR" sz="1400" dirty="0" smtClean="0"/>
              <a:t>printf</a:t>
            </a:r>
            <a:r>
              <a:rPr lang="tr-TR" sz="1400" dirty="0"/>
              <a:t>("1. cubuk ile 2. cubuk artilma miktari giriniz :\n");</a:t>
            </a:r>
            <a:endParaRPr lang="en-US" sz="1400" dirty="0"/>
          </a:p>
          <a:p>
            <a:r>
              <a:rPr lang="tr-TR" sz="1400" dirty="0"/>
              <a:t>	</a:t>
            </a:r>
            <a:r>
              <a:rPr lang="tr-TR" sz="1400" dirty="0" smtClean="0"/>
              <a:t>	</a:t>
            </a:r>
            <a:r>
              <a:rPr lang="tr-TR" sz="1400" dirty="0"/>
              <a:t>		scanf("%d", &amp;artilacak);</a:t>
            </a:r>
            <a:endParaRPr lang="en-US" sz="1400" dirty="0"/>
          </a:p>
          <a:p>
            <a:r>
              <a:rPr lang="tr-TR" sz="1400" dirty="0"/>
              <a:t>			printf("son boncuk sayisi giriniz :\n");</a:t>
            </a:r>
            <a:endParaRPr lang="en-US" sz="1400" dirty="0"/>
          </a:p>
          <a:p>
            <a:r>
              <a:rPr lang="tr-TR" sz="1400" dirty="0"/>
              <a:t>				scanf("%d", &amp;son);</a:t>
            </a:r>
            <a:endParaRPr lang="en-US" sz="1400" dirty="0"/>
          </a:p>
          <a:p>
            <a:r>
              <a:rPr lang="tr-TR" sz="1400" dirty="0"/>
              <a:t>				toplam = boncuk[0][0];</a:t>
            </a:r>
            <a:endParaRPr lang="en-US" sz="1400" dirty="0"/>
          </a:p>
          <a:p>
            <a:r>
              <a:rPr lang="tr-TR" sz="1400" dirty="0"/>
              <a:t>				continue;</a:t>
            </a:r>
            <a:endParaRPr lang="en-US" sz="1400" dirty="0"/>
          </a:p>
          <a:p>
            <a:r>
              <a:rPr lang="tr-TR" sz="1400" dirty="0"/>
              <a:t>			}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174377" y="165463"/>
            <a:ext cx="58869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if (x == 0 &amp;&amp; i != 0)</a:t>
            </a:r>
            <a:endParaRPr lang="en-US" sz="1400" dirty="0"/>
          </a:p>
          <a:p>
            <a:r>
              <a:rPr lang="tr-TR" sz="1400" dirty="0"/>
              <a:t>			{</a:t>
            </a:r>
            <a:endParaRPr lang="en-US" sz="1400" dirty="0"/>
          </a:p>
          <a:p>
            <a:r>
              <a:rPr lang="tr-TR" sz="1400" dirty="0"/>
              <a:t>		boncuk[i][x] = boncuk[i - 1][0] + boncuk[i - 1][4];</a:t>
            </a:r>
            <a:endParaRPr lang="en-US" sz="1400" dirty="0"/>
          </a:p>
          <a:p>
            <a:r>
              <a:rPr lang="tr-TR" sz="1400" dirty="0"/>
              <a:t>			}</a:t>
            </a:r>
            <a:endParaRPr lang="en-US" sz="1400" dirty="0"/>
          </a:p>
          <a:p>
            <a:r>
              <a:rPr lang="tr-TR" sz="1400" dirty="0"/>
              <a:t>			else</a:t>
            </a:r>
            <a:endParaRPr lang="en-US" sz="1400" dirty="0"/>
          </a:p>
          <a:p>
            <a:r>
              <a:rPr lang="tr-TR" sz="1400" dirty="0"/>
              <a:t>			{</a:t>
            </a:r>
            <a:endParaRPr lang="en-US" sz="1400" dirty="0"/>
          </a:p>
          <a:p>
            <a:r>
              <a:rPr lang="tr-TR" sz="1400" dirty="0"/>
              <a:t>			boncuk[i][x] = boncuk[i][x - 1] + artilacak;</a:t>
            </a:r>
            <a:endParaRPr lang="en-US" sz="1400" dirty="0"/>
          </a:p>
          <a:p>
            <a:r>
              <a:rPr lang="tr-TR" sz="1400" dirty="0"/>
              <a:t>			}</a:t>
            </a:r>
            <a:endParaRPr lang="en-US" sz="1400" dirty="0"/>
          </a:p>
          <a:p>
            <a:r>
              <a:rPr lang="tr-TR" sz="1400" dirty="0"/>
              <a:t>			toplam = toplam + boncuk[i][x];</a:t>
            </a:r>
            <a:endParaRPr lang="en-US" sz="1400" dirty="0"/>
          </a:p>
          <a:p>
            <a:r>
              <a:rPr lang="tr-TR" sz="1400" dirty="0"/>
              <a:t>			if (toplam &gt;= son)</a:t>
            </a:r>
            <a:endParaRPr lang="en-US" sz="1400" dirty="0"/>
          </a:p>
          <a:p>
            <a:r>
              <a:rPr lang="tr-TR" sz="1400" dirty="0"/>
              <a:t>			{</a:t>
            </a:r>
            <a:endParaRPr lang="en-US" sz="1400" dirty="0"/>
          </a:p>
          <a:p>
            <a:r>
              <a:rPr lang="tr-TR" sz="1400" dirty="0" smtClean="0"/>
              <a:t>printf</a:t>
            </a:r>
            <a:r>
              <a:rPr lang="tr-TR" sz="1400" dirty="0"/>
              <a:t>("\n\n\n  ..............  %d. boncuk %d. turda ve %d cubukta bulunacak  ....................\n", son, i + 1, x + 1);</a:t>
            </a:r>
            <a:endParaRPr lang="en-US" sz="1400" dirty="0"/>
          </a:p>
          <a:p>
            <a:r>
              <a:rPr lang="tr-TR" sz="1400" dirty="0"/>
              <a:t>				goto son;</a:t>
            </a:r>
            <a:endParaRPr lang="en-US" sz="1400" dirty="0"/>
          </a:p>
          <a:p>
            <a:r>
              <a:rPr lang="tr-TR" sz="1400" dirty="0"/>
              <a:t>			}</a:t>
            </a:r>
            <a:endParaRPr lang="en-US" sz="1400" dirty="0"/>
          </a:p>
          <a:p>
            <a:r>
              <a:rPr lang="tr-TR" sz="1400" dirty="0"/>
              <a:t>		}</a:t>
            </a:r>
            <a:endParaRPr lang="en-US" sz="1400" dirty="0"/>
          </a:p>
          <a:p>
            <a:r>
              <a:rPr lang="tr-TR" sz="1400" dirty="0"/>
              <a:t>	}</a:t>
            </a:r>
            <a:endParaRPr lang="en-US" sz="1400" dirty="0"/>
          </a:p>
          <a:p>
            <a:r>
              <a:rPr lang="ar-SA" sz="1400" dirty="0"/>
              <a:t> </a:t>
            </a:r>
            <a:endParaRPr lang="en-US" sz="1400" dirty="0"/>
          </a:p>
          <a:p>
            <a:r>
              <a:rPr lang="tr-TR" sz="1400" dirty="0"/>
              <a:t>son:</a:t>
            </a:r>
            <a:endParaRPr lang="en-US" sz="1400" dirty="0"/>
          </a:p>
          <a:p>
            <a:r>
              <a:rPr lang="tr-TR" sz="1400" dirty="0"/>
              <a:t>	getch();</a:t>
            </a:r>
            <a:endParaRPr lang="en-US" sz="1400" dirty="0"/>
          </a:p>
          <a:p>
            <a:r>
              <a:rPr lang="tr-TR" sz="1400" dirty="0"/>
              <a:t>	return 0;</a:t>
            </a:r>
            <a:endParaRPr lang="en-US" sz="1400" dirty="0"/>
          </a:p>
          <a:p>
            <a:r>
              <a:rPr lang="tr-TR" sz="1400" dirty="0"/>
              <a:t>}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27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74" y="206670"/>
            <a:ext cx="5069143" cy="66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2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38" y="113211"/>
            <a:ext cx="3598327" cy="664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046" y="200297"/>
            <a:ext cx="1186107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#include &lt;stdio.h&gt;</a:t>
            </a:r>
            <a:endParaRPr lang="en-US" sz="1400" dirty="0"/>
          </a:p>
          <a:p>
            <a:r>
              <a:rPr lang="tr-TR" sz="1400" dirty="0"/>
              <a:t>#include &lt;conio.h&gt;</a:t>
            </a:r>
            <a:endParaRPr lang="en-US" sz="1400" dirty="0"/>
          </a:p>
          <a:p>
            <a:r>
              <a:rPr lang="ar-SA" sz="1400" dirty="0"/>
              <a:t> </a:t>
            </a:r>
            <a:endParaRPr lang="en-US" sz="1400" dirty="0"/>
          </a:p>
          <a:p>
            <a:r>
              <a:rPr lang="tr-TR" sz="1400" dirty="0"/>
              <a:t>int main()</a:t>
            </a:r>
            <a:endParaRPr lang="en-US" sz="1400" dirty="0"/>
          </a:p>
          <a:p>
            <a:r>
              <a:rPr lang="tr-TR" sz="1400" dirty="0"/>
              <a:t>{</a:t>
            </a:r>
            <a:endParaRPr lang="en-US" sz="1400" dirty="0"/>
          </a:p>
          <a:p>
            <a:r>
              <a:rPr lang="tr-TR" sz="1400" dirty="0"/>
              <a:t>	int eskare_sayisi, k, kenar, kucuk_parca, sonuc;</a:t>
            </a:r>
            <a:endParaRPr lang="en-US" sz="1400" dirty="0"/>
          </a:p>
          <a:p>
            <a:r>
              <a:rPr lang="tr-TR" sz="1400" dirty="0"/>
              <a:t>kare:</a:t>
            </a:r>
            <a:endParaRPr lang="en-US" sz="1400" dirty="0"/>
          </a:p>
          <a:p>
            <a:r>
              <a:rPr lang="tr-TR" sz="1400" dirty="0"/>
              <a:t>	printf("es karelerin sayisi giriniz (tek sayi olmali): \n");</a:t>
            </a:r>
            <a:endParaRPr lang="en-US" sz="1400" dirty="0"/>
          </a:p>
          <a:p>
            <a:r>
              <a:rPr lang="tr-TR" sz="1400" dirty="0"/>
              <a:t>	scanf("%d", &amp;eskare_sayisi);</a:t>
            </a:r>
            <a:endParaRPr lang="en-US" sz="1400" dirty="0"/>
          </a:p>
          <a:p>
            <a:r>
              <a:rPr lang="tr-TR" sz="1400" dirty="0"/>
              <a:t>	if (eskare_sayisi % 2 == 0)</a:t>
            </a:r>
            <a:endParaRPr lang="en-US" sz="1400" dirty="0"/>
          </a:p>
          <a:p>
            <a:r>
              <a:rPr lang="tr-TR" sz="1400" dirty="0"/>
              <a:t>	{</a:t>
            </a:r>
            <a:endParaRPr lang="en-US" sz="1400" dirty="0"/>
          </a:p>
          <a:p>
            <a:r>
              <a:rPr lang="tr-TR" sz="1400" dirty="0"/>
              <a:t>		goto kare;</a:t>
            </a:r>
            <a:endParaRPr lang="en-US" sz="1400" dirty="0"/>
          </a:p>
          <a:p>
            <a:r>
              <a:rPr lang="tr-TR" sz="1400" dirty="0"/>
              <a:t>	}</a:t>
            </a:r>
            <a:endParaRPr lang="en-US" sz="1400" dirty="0"/>
          </a:p>
          <a:p>
            <a:r>
              <a:rPr lang="tr-TR" sz="1400" dirty="0"/>
              <a:t>	printf("birinci kare kac kere tekrar bolundu lutfen giriniz k: \n");</a:t>
            </a:r>
            <a:endParaRPr lang="en-US" sz="1400" dirty="0"/>
          </a:p>
          <a:p>
            <a:r>
              <a:rPr lang="tr-TR" sz="1400" dirty="0"/>
              <a:t>	scanf("%d", &amp;k);</a:t>
            </a:r>
            <a:endParaRPr lang="en-US" sz="1400" dirty="0"/>
          </a:p>
          <a:p>
            <a:r>
              <a:rPr lang="tr-TR" sz="1400" dirty="0"/>
              <a:t>	printf("kalan buyuk karenin kenar uzunlugu giriniz: \n");</a:t>
            </a:r>
            <a:endParaRPr lang="en-US" sz="1400" dirty="0"/>
          </a:p>
          <a:p>
            <a:r>
              <a:rPr lang="tr-TR" sz="1400" dirty="0"/>
              <a:t>	scanf("%d", &amp;kenar);</a:t>
            </a:r>
            <a:endParaRPr lang="en-US" sz="1400" dirty="0"/>
          </a:p>
          <a:p>
            <a:r>
              <a:rPr lang="tr-TR" sz="1400" dirty="0"/>
              <a:t>	for (int i = 0; i &lt; k; i++)</a:t>
            </a:r>
            <a:endParaRPr lang="en-US" sz="1400" dirty="0"/>
          </a:p>
          <a:p>
            <a:r>
              <a:rPr lang="tr-TR" sz="1400" dirty="0"/>
              <a:t>	{</a:t>
            </a:r>
            <a:endParaRPr lang="en-US" sz="1400" dirty="0"/>
          </a:p>
          <a:p>
            <a:r>
              <a:rPr lang="tr-TR" sz="1400" dirty="0"/>
              <a:t>		kucuk_parca = (eskare_sayisi)-1;</a:t>
            </a:r>
            <a:endParaRPr lang="en-US" sz="1400" dirty="0"/>
          </a:p>
          <a:p>
            <a:r>
              <a:rPr lang="tr-TR" sz="1400" dirty="0"/>
              <a:t>		kucuk_parca = 2 * kenar / (kucuk_parca);</a:t>
            </a:r>
            <a:endParaRPr lang="en-US" sz="1400" dirty="0"/>
          </a:p>
          <a:p>
            <a:r>
              <a:rPr lang="tr-TR" sz="1400" dirty="0"/>
              <a:t>		kenar = kenar + kucuk_parca;</a:t>
            </a:r>
            <a:endParaRPr lang="en-US" sz="1400" dirty="0"/>
          </a:p>
          <a:p>
            <a:r>
              <a:rPr lang="tr-TR" sz="1400" dirty="0"/>
              <a:t>	}</a:t>
            </a:r>
            <a:endParaRPr lang="en-US" sz="1400" dirty="0"/>
          </a:p>
          <a:p>
            <a:r>
              <a:rPr lang="ar-SA" sz="1400" dirty="0"/>
              <a:t> </a:t>
            </a:r>
            <a:endParaRPr lang="en-US" sz="1400" dirty="0"/>
          </a:p>
          <a:p>
            <a:r>
              <a:rPr lang="tr-TR" sz="1400" dirty="0"/>
              <a:t>	printf("\n\n\nbolmeden once karenin kenar uzunlugu :%d\n", kenar);</a:t>
            </a:r>
            <a:endParaRPr lang="en-US" sz="1400" dirty="0"/>
          </a:p>
          <a:p>
            <a:r>
              <a:rPr lang="ar-SA" sz="1400" dirty="0"/>
              <a:t> </a:t>
            </a:r>
            <a:endParaRPr lang="en-US" sz="1400" dirty="0"/>
          </a:p>
          <a:p>
            <a:r>
              <a:rPr lang="tr-TR" sz="1400" dirty="0"/>
              <a:t>	getch();</a:t>
            </a:r>
            <a:endParaRPr lang="en-US" sz="1400" dirty="0"/>
          </a:p>
          <a:p>
            <a:r>
              <a:rPr lang="tr-TR" sz="1400" dirty="0"/>
              <a:t>	return 0;</a:t>
            </a:r>
            <a:endParaRPr lang="en-US" sz="1400" dirty="0"/>
          </a:p>
          <a:p>
            <a:r>
              <a:rPr lang="tr-TR" sz="1400" dirty="0"/>
              <a:t>}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43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05" y="175492"/>
            <a:ext cx="6188861" cy="66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64" y="174171"/>
            <a:ext cx="2588168" cy="654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006" y="209006"/>
            <a:ext cx="1178269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#include &lt;stdio.h&gt;</a:t>
            </a:r>
            <a:endParaRPr lang="en-US" sz="1400" dirty="0"/>
          </a:p>
          <a:p>
            <a:r>
              <a:rPr lang="tr-TR" sz="1400" dirty="0"/>
              <a:t>#include &lt;conio.h&gt;</a:t>
            </a:r>
            <a:endParaRPr lang="en-US" sz="1400" dirty="0"/>
          </a:p>
          <a:p>
            <a:r>
              <a:rPr lang="ar-SA" sz="1400" dirty="0"/>
              <a:t> </a:t>
            </a:r>
            <a:endParaRPr lang="en-US" sz="1400" dirty="0"/>
          </a:p>
          <a:p>
            <a:r>
              <a:rPr lang="tr-TR" sz="1400" dirty="0"/>
              <a:t>int main()</a:t>
            </a:r>
            <a:endParaRPr lang="en-US" sz="1400" dirty="0"/>
          </a:p>
          <a:p>
            <a:r>
              <a:rPr lang="tr-TR" sz="1400" dirty="0"/>
              <a:t>{</a:t>
            </a:r>
            <a:endParaRPr lang="en-US" sz="1400" dirty="0"/>
          </a:p>
          <a:p>
            <a:r>
              <a:rPr lang="tr-TR" sz="1400" dirty="0"/>
              <a:t>	double ex1, ex2, ey1, ey2, dx1, dy1, md, p, apsis;</a:t>
            </a:r>
            <a:endParaRPr lang="en-US" sz="1400" dirty="0"/>
          </a:p>
          <a:p>
            <a:r>
              <a:rPr lang="tr-TR" sz="1400" dirty="0"/>
              <a:t>	printf("e dogrusunun uzerinde birinci noktaninin apsisi girin: \n");</a:t>
            </a:r>
            <a:endParaRPr lang="en-US" sz="1400" dirty="0"/>
          </a:p>
          <a:p>
            <a:r>
              <a:rPr lang="tr-TR" sz="1400" dirty="0"/>
              <a:t>	scanf("%lf", &amp;ex1);</a:t>
            </a:r>
            <a:endParaRPr lang="en-US" sz="1400" dirty="0"/>
          </a:p>
          <a:p>
            <a:r>
              <a:rPr lang="tr-TR" sz="1400" dirty="0"/>
              <a:t>	printf("e dogrusunun uzerinde birinci noktaninin ordinati girin: \n");</a:t>
            </a:r>
            <a:endParaRPr lang="en-US" sz="1400" dirty="0"/>
          </a:p>
          <a:p>
            <a:r>
              <a:rPr lang="tr-TR" sz="1400" dirty="0"/>
              <a:t>	scanf("%lf", &amp;ey1);</a:t>
            </a:r>
            <a:endParaRPr lang="en-US" sz="1400" dirty="0"/>
          </a:p>
          <a:p>
            <a:r>
              <a:rPr lang="tr-TR" sz="1400" dirty="0"/>
              <a:t>	printf("e dogrusunun uzerinde ikinci noktaninin apsisi girin: \n");</a:t>
            </a:r>
            <a:endParaRPr lang="en-US" sz="1400" dirty="0"/>
          </a:p>
          <a:p>
            <a:r>
              <a:rPr lang="tr-TR" sz="1400" dirty="0"/>
              <a:t>	scanf("%lf", &amp;ex2);</a:t>
            </a:r>
            <a:endParaRPr lang="en-US" sz="1400" dirty="0"/>
          </a:p>
          <a:p>
            <a:r>
              <a:rPr lang="tr-TR" sz="1400" dirty="0"/>
              <a:t>	printf("e dogrusunun uzerinde ikinci noktaninin ordinati girin: \n");</a:t>
            </a:r>
            <a:endParaRPr lang="en-US" sz="1400" dirty="0"/>
          </a:p>
          <a:p>
            <a:r>
              <a:rPr lang="tr-TR" sz="1400" dirty="0"/>
              <a:t>	scanf("%lf", &amp;ey2);</a:t>
            </a:r>
            <a:endParaRPr lang="en-US" sz="1400" dirty="0"/>
          </a:p>
          <a:p>
            <a:r>
              <a:rPr lang="tr-TR" sz="1400" dirty="0"/>
              <a:t>	printf("d dogrusunun e dogrusu ile kesisim noktasinin ordinati girin: \n");</a:t>
            </a:r>
            <a:endParaRPr lang="en-US" sz="1400" dirty="0"/>
          </a:p>
          <a:p>
            <a:r>
              <a:rPr lang="tr-TR" sz="1400" dirty="0"/>
              <a:t>	scanf("%lf", &amp;dy1);</a:t>
            </a:r>
            <a:endParaRPr lang="en-US" sz="1400" dirty="0"/>
          </a:p>
          <a:p>
            <a:r>
              <a:rPr lang="ar-SA" sz="1400" dirty="0"/>
              <a:t> </a:t>
            </a:r>
            <a:endParaRPr lang="en-US" sz="1400" dirty="0"/>
          </a:p>
          <a:p>
            <a:r>
              <a:rPr lang="tr-TR" sz="1400" dirty="0"/>
              <a:t>	md = (ex1 - ex2) / (ey1 - ey2);</a:t>
            </a:r>
            <a:endParaRPr lang="en-US" sz="1400" dirty="0"/>
          </a:p>
          <a:p>
            <a:r>
              <a:rPr lang="tr-TR" sz="1400" dirty="0"/>
              <a:t>	md = -1 * md;</a:t>
            </a:r>
            <a:endParaRPr lang="en-US" sz="1400" dirty="0"/>
          </a:p>
          <a:p>
            <a:r>
              <a:rPr lang="tr-TR" sz="1400" dirty="0"/>
              <a:t>	printf("\n\nd dogrusu e dogrusuna dik\nd dogrusunun egimi %0.1lf\n", md);</a:t>
            </a:r>
            <a:endParaRPr lang="en-US" sz="1400" dirty="0"/>
          </a:p>
          <a:p>
            <a:r>
              <a:rPr lang="tr-TR" sz="1400" dirty="0"/>
              <a:t>	dx1 = (((dy1 - ex1) * (ex2 - ex1)) / (ey2 - ey1)) + ex1;</a:t>
            </a:r>
            <a:endParaRPr lang="en-US" sz="1400" dirty="0"/>
          </a:p>
          <a:p>
            <a:r>
              <a:rPr lang="tr-TR" sz="1400" dirty="0"/>
              <a:t>	p = dy1 - md * dx1;</a:t>
            </a:r>
            <a:endParaRPr lang="en-US" sz="1400" dirty="0"/>
          </a:p>
          <a:p>
            <a:r>
              <a:rPr lang="tr-TR" sz="1400" dirty="0"/>
              <a:t>	printf("d dogrusunun yy' kesisim noktasi ( 0 , %0.1lf)\n", p);</a:t>
            </a:r>
            <a:endParaRPr lang="en-US" sz="1400" dirty="0"/>
          </a:p>
          <a:p>
            <a:r>
              <a:rPr lang="tr-TR" sz="1400" dirty="0"/>
              <a:t>	apsis = -p / md;</a:t>
            </a:r>
            <a:endParaRPr lang="en-US" sz="1400" dirty="0"/>
          </a:p>
          <a:p>
            <a:r>
              <a:rPr lang="tr-TR" sz="1400" dirty="0"/>
              <a:t>	printf("\n ......d dogrusunun y=0 noktasindaki apsisi = ((( %0.1lf ))) ......\n", apsis);</a:t>
            </a:r>
            <a:endParaRPr lang="en-US" sz="1400" dirty="0"/>
          </a:p>
          <a:p>
            <a:r>
              <a:rPr lang="ar-SA" sz="1400" dirty="0"/>
              <a:t> </a:t>
            </a:r>
            <a:endParaRPr lang="en-US" sz="1400" dirty="0"/>
          </a:p>
          <a:p>
            <a:r>
              <a:rPr lang="tr-TR" sz="1400" dirty="0"/>
              <a:t>	getch();</a:t>
            </a:r>
            <a:endParaRPr lang="en-US" sz="1400" dirty="0"/>
          </a:p>
          <a:p>
            <a:r>
              <a:rPr lang="tr-TR" sz="1400" dirty="0"/>
              <a:t>	return 0;</a:t>
            </a:r>
            <a:endParaRPr lang="en-US" sz="1400" dirty="0"/>
          </a:p>
          <a:p>
            <a:r>
              <a:rPr lang="tr-TR" sz="1400" dirty="0"/>
              <a:t>}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99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58" y="351562"/>
            <a:ext cx="1612583" cy="61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191589"/>
            <a:ext cx="114778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#include &lt;stdio.h&gt;</a:t>
            </a:r>
            <a:endParaRPr lang="en-US" dirty="0"/>
          </a:p>
          <a:p>
            <a:r>
              <a:rPr lang="tr-TR" dirty="0"/>
              <a:t>#include &lt;conio.h&gt;</a:t>
            </a:r>
            <a:endParaRPr lang="en-US" dirty="0"/>
          </a:p>
          <a:p>
            <a:r>
              <a:rPr lang="ar-SA" dirty="0"/>
              <a:t> </a:t>
            </a:r>
            <a:endParaRPr lang="en-US" dirty="0"/>
          </a:p>
          <a:p>
            <a:r>
              <a:rPr lang="tr-TR" dirty="0"/>
              <a:t>int main()</a:t>
            </a:r>
            <a:endParaRPr lang="en-US" dirty="0"/>
          </a:p>
          <a:p>
            <a:r>
              <a:rPr lang="tr-TR" dirty="0"/>
              <a:t>{</a:t>
            </a:r>
            <a:endParaRPr lang="en-US" dirty="0"/>
          </a:p>
          <a:p>
            <a:r>
              <a:rPr lang="tr-TR" dirty="0"/>
              <a:t>	int a_arti_b, a_carbi_b, a2_arti_b2;</a:t>
            </a:r>
            <a:endParaRPr lang="en-US" dirty="0"/>
          </a:p>
          <a:p>
            <a:r>
              <a:rPr lang="tr-TR" dirty="0"/>
              <a:t>	puts("a arti b degerini giriniz :");</a:t>
            </a:r>
            <a:endParaRPr lang="en-US" dirty="0"/>
          </a:p>
          <a:p>
            <a:r>
              <a:rPr lang="tr-TR" dirty="0"/>
              <a:t>	scanf("%d", &amp;a_arti_b);</a:t>
            </a:r>
            <a:endParaRPr lang="en-US" dirty="0"/>
          </a:p>
          <a:p>
            <a:r>
              <a:rPr lang="tr-TR" dirty="0"/>
              <a:t>	puts("a carbi b degerini giriniz : ");</a:t>
            </a:r>
            <a:endParaRPr lang="en-US" dirty="0"/>
          </a:p>
          <a:p>
            <a:r>
              <a:rPr lang="tr-TR" dirty="0"/>
              <a:t>	scanf("%d", &amp;a_carbi_b);</a:t>
            </a:r>
            <a:endParaRPr lang="en-US" dirty="0"/>
          </a:p>
          <a:p>
            <a:r>
              <a:rPr lang="tr-TR" dirty="0"/>
              <a:t>	a2_arti_b2 = (a_arti_b * a_arti_b) - (2 * a_carbi_b);</a:t>
            </a:r>
            <a:endParaRPr lang="en-US" dirty="0"/>
          </a:p>
          <a:p>
            <a:r>
              <a:rPr lang="tr-TR" dirty="0"/>
              <a:t>	printf("a^2 + b ^2 = %d", a2_arti_b2);</a:t>
            </a:r>
            <a:endParaRPr lang="en-US" dirty="0"/>
          </a:p>
          <a:p>
            <a:r>
              <a:rPr lang="ar-SA" dirty="0"/>
              <a:t> </a:t>
            </a:r>
            <a:endParaRPr lang="en-US" dirty="0"/>
          </a:p>
          <a:p>
            <a:r>
              <a:rPr lang="tr-TR" dirty="0"/>
              <a:t>	getch();</a:t>
            </a:r>
            <a:endParaRPr lang="en-US" dirty="0"/>
          </a:p>
          <a:p>
            <a:r>
              <a:rPr lang="tr-TR" dirty="0"/>
              <a:t>	return 0;</a:t>
            </a:r>
            <a:endParaRPr lang="en-US" dirty="0"/>
          </a:p>
          <a:p>
            <a:r>
              <a:rPr lang="tr-TR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4" y="679269"/>
            <a:ext cx="9600220" cy="47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26" y="395873"/>
            <a:ext cx="1724706" cy="60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017" y="322217"/>
            <a:ext cx="111295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#include &lt;stdio.h&gt;</a:t>
            </a:r>
            <a:endParaRPr lang="en-US" dirty="0"/>
          </a:p>
          <a:p>
            <a:r>
              <a:rPr lang="tr-TR" dirty="0"/>
              <a:t>#include &lt;conio.h&gt;</a:t>
            </a:r>
            <a:endParaRPr lang="en-US" dirty="0"/>
          </a:p>
          <a:p>
            <a:r>
              <a:rPr lang="tr-TR" dirty="0"/>
              <a:t>#include &lt;math.h&gt;</a:t>
            </a:r>
            <a:endParaRPr lang="en-US" dirty="0"/>
          </a:p>
          <a:p>
            <a:r>
              <a:rPr lang="ar-SA" dirty="0"/>
              <a:t> </a:t>
            </a:r>
            <a:endParaRPr lang="en-US" dirty="0"/>
          </a:p>
          <a:p>
            <a:r>
              <a:rPr lang="tr-TR" dirty="0"/>
              <a:t>int main()</a:t>
            </a:r>
            <a:endParaRPr lang="en-US" dirty="0"/>
          </a:p>
          <a:p>
            <a:r>
              <a:rPr lang="tr-TR" dirty="0"/>
              <a:t>{</a:t>
            </a:r>
            <a:endParaRPr lang="en-US" dirty="0"/>
          </a:p>
          <a:p>
            <a:r>
              <a:rPr lang="tr-TR" dirty="0"/>
              <a:t>	float x, y, x_y, y_mutlak, toplam;</a:t>
            </a:r>
            <a:endParaRPr lang="en-US" dirty="0"/>
          </a:p>
          <a:p>
            <a:r>
              <a:rPr lang="tr-TR" dirty="0"/>
              <a:t>	puts("y-x degerini giriniz:");</a:t>
            </a:r>
            <a:endParaRPr lang="en-US" dirty="0"/>
          </a:p>
          <a:p>
            <a:r>
              <a:rPr lang="tr-TR" dirty="0"/>
              <a:t>	scanf("%f", &amp;x_y);</a:t>
            </a:r>
            <a:endParaRPr lang="en-US" dirty="0"/>
          </a:p>
          <a:p>
            <a:r>
              <a:rPr lang="tr-TR" dirty="0"/>
              <a:t>	puts("y - |x - y| degerini giriniz:");</a:t>
            </a:r>
            <a:endParaRPr lang="en-US" dirty="0"/>
          </a:p>
          <a:p>
            <a:r>
              <a:rPr lang="tr-TR" dirty="0"/>
              <a:t>	scanf("%f", &amp;y_mutlak);</a:t>
            </a:r>
            <a:endParaRPr lang="en-US" dirty="0"/>
          </a:p>
          <a:p>
            <a:r>
              <a:rPr lang="tr-TR" dirty="0"/>
              <a:t>	y = y_mutlak + fabs(x_y);</a:t>
            </a:r>
            <a:endParaRPr lang="en-US" dirty="0"/>
          </a:p>
          <a:p>
            <a:r>
              <a:rPr lang="tr-TR" dirty="0"/>
              <a:t>	x = y - x_y;</a:t>
            </a:r>
            <a:endParaRPr lang="en-US" dirty="0"/>
          </a:p>
          <a:p>
            <a:r>
              <a:rPr lang="tr-TR" dirty="0"/>
              <a:t>	toplam = x + y;</a:t>
            </a:r>
            <a:endParaRPr lang="en-US" dirty="0"/>
          </a:p>
          <a:p>
            <a:r>
              <a:rPr lang="tr-TR" dirty="0"/>
              <a:t>	printf("\n\nx + y = \n%0.2f + %0.2f = %0.2f", x, y, toplam);</a:t>
            </a:r>
            <a:endParaRPr lang="en-US" dirty="0"/>
          </a:p>
          <a:p>
            <a:r>
              <a:rPr lang="tr-TR" dirty="0"/>
              <a:t>	getch();</a:t>
            </a:r>
            <a:endParaRPr lang="en-US" dirty="0"/>
          </a:p>
          <a:p>
            <a:r>
              <a:rPr lang="tr-TR" dirty="0"/>
              <a:t>	return 0;</a:t>
            </a:r>
            <a:endParaRPr lang="en-US" dirty="0"/>
          </a:p>
          <a:p>
            <a:r>
              <a:rPr lang="tr-TR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72" y="1149532"/>
            <a:ext cx="9499359" cy="42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6" y="113210"/>
            <a:ext cx="8656233" cy="674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239</Words>
  <Application>Microsoft Office PowerPoint</Application>
  <PresentationFormat>Widescreen</PresentationFormat>
  <Paragraphs>301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Ghiath</dc:creator>
  <cp:lastModifiedBy>Ghiath</cp:lastModifiedBy>
  <cp:revision>4</cp:revision>
  <dcterms:created xsi:type="dcterms:W3CDTF">2020-09-06T19:14:20Z</dcterms:created>
  <dcterms:modified xsi:type="dcterms:W3CDTF">2020-09-06T20:07:19Z</dcterms:modified>
</cp:coreProperties>
</file>