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56"/>
    <a:srgbClr val="003635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2831690"/>
            <a:ext cx="8203575" cy="15178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908666"/>
            <a:ext cx="8188953" cy="67230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80089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26458"/>
            <a:ext cx="8246070" cy="3335864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97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5641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2881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5641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2881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2750574"/>
            <a:ext cx="8203575" cy="16284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id-ID" b="1" dirty="0"/>
              <a:t>ERANCANGAN SISTEM INFORMASI </a:t>
            </a:r>
            <a:r>
              <a:rPr lang="en-US" b="1" dirty="0"/>
              <a:t>P</a:t>
            </a:r>
            <a:r>
              <a:rPr lang="id-ID" b="1" dirty="0"/>
              <a:t>EMESANAN JASA </a:t>
            </a:r>
            <a:r>
              <a:rPr lang="en-US" b="1" dirty="0"/>
              <a:t>P</a:t>
            </a:r>
            <a:r>
              <a:rPr lang="id-ID" b="1" dirty="0"/>
              <a:t>EKERJA </a:t>
            </a:r>
            <a:r>
              <a:rPr lang="en-US" b="1" dirty="0"/>
              <a:t>P</a:t>
            </a:r>
            <a:r>
              <a:rPr lang="id-ID" b="1" dirty="0"/>
              <a:t>ROYEK </a:t>
            </a:r>
            <a:r>
              <a:rPr lang="en-US" b="1" dirty="0"/>
              <a:t>KONSTRUKSI BERBASIS WEB 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1827550"/>
            <a:ext cx="8188953" cy="763525"/>
          </a:xfrm>
        </p:spPr>
        <p:txBody>
          <a:bodyPr/>
          <a:lstStyle/>
          <a:p>
            <a:r>
              <a:rPr lang="id-ID" dirty="0" smtClean="0"/>
              <a:t>Pieter Iman Saro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Nama		:  Pieter Iman Saro</a:t>
            </a:r>
          </a:p>
          <a:p>
            <a:pPr marL="0" indent="0">
              <a:buNone/>
            </a:pPr>
            <a:r>
              <a:rPr lang="id-ID" dirty="0" smtClean="0"/>
              <a:t>NIM		:  011501573125008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Dosen Pembimbing 1  :  </a:t>
            </a:r>
            <a:r>
              <a:rPr lang="id-ID" dirty="0"/>
              <a:t>Berlin Sitorus, S.Kom., M.Kom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r>
              <a:rPr lang="id-ID" dirty="0" smtClean="0"/>
              <a:t>Dosen Pembimbing 2  :  </a:t>
            </a:r>
            <a:r>
              <a:rPr lang="id-ID" dirty="0"/>
              <a:t>Bosar Panjaitan, S.Si., </a:t>
            </a:r>
            <a:r>
              <a:rPr lang="id-ID" dirty="0" smtClean="0"/>
              <a:t>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pic>
        <p:nvPicPr>
          <p:cNvPr id="1026" name="Picture 2" descr="C:\Users\Gordon\Desktop\bbnn\no-picture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11" y="-180754"/>
            <a:ext cx="2403436" cy="19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PERANCANGAN SISTEM INFORMASI PEMESANAN JASA PEKERJA PROYEK KONSTRUKSI BERBASIS WEB </vt:lpstr>
      <vt:lpstr>Pengenalan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2019-08-17T09:31:58Z</dcterms:modified>
</cp:coreProperties>
</file>