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22288bcc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22288bcc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e711a4e1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e711a4e1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22288bcc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22288bcc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21d72eee6_2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21d72eee6_2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21d72eee6_2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21d72eee6_2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21d72eee6_2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21d72eee6_2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21d72eee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21d72eee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21d72eee6_2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21d72eee6_2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21d72eee6_2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21d72eee6_2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e711a4e1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e711a4e1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21d72eee6_2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21d72eee6_2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e711a4e1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e711a4e1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1d72eee6_2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21d72eee6_2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22288bcc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22288bc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11" Type="http://schemas.openxmlformats.org/officeDocument/2006/relationships/image" Target="../media/image8.png"/><Relationship Id="rId10" Type="http://schemas.openxmlformats.org/officeDocument/2006/relationships/image" Target="../media/image16.png"/><Relationship Id="rId12" Type="http://schemas.openxmlformats.org/officeDocument/2006/relationships/image" Target="../media/image14.png"/><Relationship Id="rId9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476075"/>
            <a:ext cx="8520600" cy="10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겨울방학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98550"/>
            <a:ext cx="85206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SSAFY 10기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광주5반 4팀 이기영 박형규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3878679"/>
            <a:ext cx="2053080" cy="97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25" y="3702250"/>
            <a:ext cx="2209975" cy="11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7136" y="3873638"/>
            <a:ext cx="2066528" cy="9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3412" y="3767794"/>
            <a:ext cx="2138251" cy="107886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11700" y="1538725"/>
            <a:ext cx="85599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여행후기 공유, 여행계획 관리, 여행정보 검색 웹서비스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화면 흐름도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300" y="0"/>
            <a:ext cx="59256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적용 패턴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싱글톤 패턴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스프링 웹 MVC 패턴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MVVM 패턴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알고리즘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13860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Hashing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00" y="1622350"/>
            <a:ext cx="4058100" cy="169954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>
            <p:ph idx="2" type="body"/>
          </p:nvPr>
        </p:nvSpPr>
        <p:spPr>
          <a:xfrm>
            <a:off x="4832400" y="1152475"/>
            <a:ext cx="15612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정규표현식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7725" y="1622350"/>
            <a:ext cx="427458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4636750" y="2340900"/>
            <a:ext cx="14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gun Gothic"/>
              <a:buChar char="●"/>
            </a:pPr>
            <a:r>
              <a:rPr lang="ko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누적합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7725" y="2752300"/>
            <a:ext cx="4374966" cy="20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기대효과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여행객들간에 교류 및 커뮤니티 활성화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여행지 주변 관광지, 숙소, 음식점 등 여행정보 안내를 통해 여행계획 관리 편의성 증가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계절별 테마여행정보추천을 통해 이색여행지 안내하여 여행산업 및 지역 경제 활성화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14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개발후기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69250" y="7202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이기영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F43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페어와 함께 프로젝트를 진행하면서 많은걸 배울 수 있었습니다. </a:t>
            </a:r>
            <a:endParaRPr>
              <a:solidFill>
                <a:srgbClr val="3F43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F43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혼자였다면 절대 완성하지 못했을텐데 함께 프로젝트를 진행함으로써 </a:t>
            </a:r>
            <a:endParaRPr>
              <a:solidFill>
                <a:srgbClr val="3F43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3F435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개발역량을 키울 수 있는 좋은 기회였다고 생각합니다.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6"/>
          <p:cNvSpPr txBox="1"/>
          <p:nvPr>
            <p:ph idx="2" type="body"/>
          </p:nvPr>
        </p:nvSpPr>
        <p:spPr>
          <a:xfrm>
            <a:off x="4702400" y="5572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박형규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페어와 프로젝트 협업을 통해 내자신의 개발 역량과 소통능력을 끌어올릴 수 있었다고 생각합니다.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프로젝트를 진행하면서 기능들이 완성되는 것을 보면서 성취감을 얻었고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앞으로 있을 프로젝트에서도 임무를 완수해야겠다는 자신감을 가지게 되었습니다.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051" y="3193300"/>
            <a:ext cx="3353554" cy="188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기획배경 및 목표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추진 계획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시장분석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개발 결과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기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효과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개발후기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기획 배경 및 목표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여행 수요 증가한 반면 여행정보 공유서비스 이용률 저조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계절별 여행지 및 주변 여행정보를 얻는 데에 많은 시간과 비용 발생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=&gt; 여행 종합 서비스 구현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추진 계획(일정)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00" y="967050"/>
            <a:ext cx="7237699" cy="40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트랜드의 변화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ko"/>
              <a:t>당일치기 부터 한 달 살기 언급량 평균 15%증가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ko"/>
              <a:t>고급 숙박시설부터 감성 독채 숙소까지 중요해진 컨텐츠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ko"/>
              <a:t>즉흥 여행증가세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/>
              <a:t>지역, 자연 친화 여행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(출처 : 한국관광 데이터랩, 2022 관광 트랜드 분석)</a:t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시장분석(트랜드의 변화)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시장분석(유사 제품 서비스 장단점)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Malgun Gothic"/>
              <a:buChar char="●"/>
            </a:pPr>
            <a:r>
              <a:rPr lang="ko" sz="1400">
                <a:solidFill>
                  <a:srgbClr val="37415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야놀자</a:t>
            </a:r>
            <a:endParaRPr>
              <a:solidFill>
                <a:srgbClr val="37415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50"/>
              <a:buFont typeface="Malgun Gothic"/>
              <a:buChar char="●"/>
            </a:pPr>
            <a:r>
              <a:rPr lang="ko">
                <a:solidFill>
                  <a:srgbClr val="37415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국내 최대 숙소 예약 서비스</a:t>
            </a:r>
            <a:endParaRPr>
              <a:solidFill>
                <a:srgbClr val="37415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50"/>
              <a:buFont typeface="Malgun Gothic"/>
              <a:buChar char="●"/>
            </a:pPr>
            <a:r>
              <a:rPr lang="ko">
                <a:solidFill>
                  <a:srgbClr val="37415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숙소 주변의 음식점, 관광지를 한 눈에 확인할 수 없다는 단점 존재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여기어때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예약 중개와 광고료를 통해 수익을 창출하고 있다.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야놀자와 마찬가지로 숙소 주변의 음식점, 관광지를 한 눈에 확인할 수 없다는 단점 존재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차별화 전략 기술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지역별, 컨텐츠별 관광지 검색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관광지 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여행후기공유 게시판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여행 planning 게시판 및 링크를 통한 공유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계절별 테마여행지역 및 주변 관광지 추천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50525" y="43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개발 환경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304" y="1726727"/>
            <a:ext cx="608010" cy="11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900" y="1855393"/>
            <a:ext cx="1173010" cy="883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7455" y="1838066"/>
            <a:ext cx="1064591" cy="1070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0569" y="1903577"/>
            <a:ext cx="1670994" cy="88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0970" y="3737935"/>
            <a:ext cx="915438" cy="901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553" y="3612097"/>
            <a:ext cx="1526020" cy="1153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30037" y="3737931"/>
            <a:ext cx="908941" cy="819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62606" y="3906093"/>
            <a:ext cx="1678422" cy="48294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3366550" y="1582745"/>
            <a:ext cx="4186500" cy="153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5067396" y="1243938"/>
            <a:ext cx="11730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BackEnd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7595019" y="1582754"/>
            <a:ext cx="1397400" cy="153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8014575" y="1227240"/>
            <a:ext cx="774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DB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124325" y="3477807"/>
            <a:ext cx="5827200" cy="138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2376672" y="3154824"/>
            <a:ext cx="1171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FrontEnd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124325" y="1563788"/>
            <a:ext cx="3056700" cy="155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1398525" y="1220700"/>
            <a:ext cx="13209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IDE</a:t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4600" y="1781138"/>
            <a:ext cx="1215225" cy="12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15020" y="1692925"/>
            <a:ext cx="1173000" cy="129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51" y="0"/>
            <a:ext cx="73872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ER 다이어그램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