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Bebas Neue" panose="020B0606020202050201" pitchFamily="34" charset="-18"/>
      <p:regular r:id="rId10"/>
    </p:embeddedFont>
    <p:embeddedFont>
      <p:font typeface="Didact Gothic" panose="00000500000000000000" pitchFamily="2" charset="0"/>
      <p:regular r:id="rId11"/>
    </p:embeddedFont>
    <p:embeddedFont>
      <p:font typeface="DM Serif Display" pitchFamily="2" charset="0"/>
      <p:regular r:id="rId12"/>
      <p:italic r:id="rId13"/>
    </p:embeddedFont>
    <p:embeddedFont>
      <p:font typeface="Montserrat" panose="00000500000000000000" pitchFamily="2" charset="-18"/>
      <p:regular r:id="rId14"/>
      <p:bold r:id="rId15"/>
      <p:italic r:id="rId16"/>
      <p:boldItalic r:id="rId17"/>
    </p:embeddedFont>
    <p:embeddedFont>
      <p:font typeface="Open Sans" panose="020B0606030504020204" pitchFamily="3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498" autoAdjust="0"/>
  </p:normalViewPr>
  <p:slideViewPr>
    <p:cSldViewPr snapToGrid="0">
      <p:cViewPr varScale="1">
        <p:scale>
          <a:sx n="100" d="100"/>
          <a:sy n="100" d="100"/>
        </p:scale>
        <p:origin x="94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viewProps" Target="view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3" name="Google Shape;69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g2df9149507a_0_8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0" name="Google Shape;700;g2df9149507a_0_8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2df9149507a_0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1" name="Google Shape;711;g2df9149507a_0_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g2df9149507a_0_9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9" name="Google Shape;729;g2df9149507a_0_9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g2dff5397221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4" name="Google Shape;744;g2dff5397221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g2dff5397221_1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1" name="Google Shape;761;g2dff5397221_1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2df9149507a_0_9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2df9149507a_0_9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chemeClr val="lt1"/>
            </a:gs>
            <a:gs pos="50000">
              <a:schemeClr val="dk2"/>
            </a:gs>
            <a:gs pos="100000">
              <a:schemeClr val="lt2"/>
            </a:gs>
          </a:gsLst>
          <a:lin ang="5400012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938250" y="1314213"/>
            <a:ext cx="7267500" cy="206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669800" y="3419781"/>
            <a:ext cx="58044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113238" y="-1241978"/>
            <a:ext cx="10739462" cy="7084408"/>
            <a:chOff x="-113238" y="-1241978"/>
            <a:chExt cx="10739462" cy="7084408"/>
          </a:xfrm>
        </p:grpSpPr>
        <p:sp>
          <p:nvSpPr>
            <p:cNvPr id="12" name="Google Shape;12;p2"/>
            <p:cNvSpPr/>
            <p:nvPr/>
          </p:nvSpPr>
          <p:spPr>
            <a:xfrm>
              <a:off x="-113238" y="3217211"/>
              <a:ext cx="2625219" cy="2625219"/>
            </a:xfrm>
            <a:custGeom>
              <a:avLst/>
              <a:gdLst/>
              <a:ahLst/>
              <a:cxnLst/>
              <a:rect l="l" t="t" r="r" b="b"/>
              <a:pathLst>
                <a:path w="35446" h="35446" fill="none" extrusionOk="0">
                  <a:moveTo>
                    <a:pt x="35446" y="17723"/>
                  </a:moveTo>
                  <a:cubicBezTo>
                    <a:pt x="35446" y="22423"/>
                    <a:pt x="33578" y="26931"/>
                    <a:pt x="30255" y="30255"/>
                  </a:cubicBezTo>
                  <a:cubicBezTo>
                    <a:pt x="26931" y="33578"/>
                    <a:pt x="22423" y="35446"/>
                    <a:pt x="17723" y="35446"/>
                  </a:cubicBezTo>
                  <a:cubicBezTo>
                    <a:pt x="13023" y="35446"/>
                    <a:pt x="8515" y="33578"/>
                    <a:pt x="5192" y="30255"/>
                  </a:cubicBezTo>
                  <a:cubicBezTo>
                    <a:pt x="1868" y="26931"/>
                    <a:pt x="1" y="22423"/>
                    <a:pt x="1" y="17723"/>
                  </a:cubicBezTo>
                  <a:cubicBezTo>
                    <a:pt x="1" y="13023"/>
                    <a:pt x="1868" y="8515"/>
                    <a:pt x="5192" y="5192"/>
                  </a:cubicBezTo>
                  <a:cubicBezTo>
                    <a:pt x="8515" y="1868"/>
                    <a:pt x="13023" y="1"/>
                    <a:pt x="17723" y="1"/>
                  </a:cubicBezTo>
                  <a:cubicBezTo>
                    <a:pt x="22423" y="1"/>
                    <a:pt x="26931" y="1868"/>
                    <a:pt x="30255" y="5192"/>
                  </a:cubicBezTo>
                  <a:cubicBezTo>
                    <a:pt x="33578" y="8515"/>
                    <a:pt x="35446" y="13023"/>
                    <a:pt x="35446" y="17723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77750" y="-926705"/>
              <a:ext cx="2251175" cy="2251264"/>
            </a:xfrm>
            <a:custGeom>
              <a:avLst/>
              <a:gdLst/>
              <a:ahLst/>
              <a:cxnLst/>
              <a:rect l="l" t="t" r="r" b="b"/>
              <a:pathLst>
                <a:path w="35446" h="35446" fill="none" extrusionOk="0">
                  <a:moveTo>
                    <a:pt x="35446" y="17723"/>
                  </a:moveTo>
                  <a:cubicBezTo>
                    <a:pt x="35446" y="22423"/>
                    <a:pt x="33578" y="26931"/>
                    <a:pt x="30256" y="30255"/>
                  </a:cubicBezTo>
                  <a:cubicBezTo>
                    <a:pt x="26931" y="33578"/>
                    <a:pt x="22424" y="35446"/>
                    <a:pt x="17723" y="35446"/>
                  </a:cubicBezTo>
                  <a:cubicBezTo>
                    <a:pt x="13023" y="35446"/>
                    <a:pt x="8515" y="33578"/>
                    <a:pt x="5191" y="30255"/>
                  </a:cubicBezTo>
                  <a:cubicBezTo>
                    <a:pt x="1868" y="26931"/>
                    <a:pt x="1" y="22423"/>
                    <a:pt x="1" y="17723"/>
                  </a:cubicBezTo>
                  <a:cubicBezTo>
                    <a:pt x="1" y="13023"/>
                    <a:pt x="1868" y="8515"/>
                    <a:pt x="5191" y="5191"/>
                  </a:cubicBezTo>
                  <a:cubicBezTo>
                    <a:pt x="8515" y="1868"/>
                    <a:pt x="13023" y="1"/>
                    <a:pt x="17723" y="1"/>
                  </a:cubicBezTo>
                  <a:cubicBezTo>
                    <a:pt x="22424" y="1"/>
                    <a:pt x="26931" y="1868"/>
                    <a:pt x="30256" y="5191"/>
                  </a:cubicBezTo>
                  <a:cubicBezTo>
                    <a:pt x="33578" y="8515"/>
                    <a:pt x="35446" y="13023"/>
                    <a:pt x="35446" y="17723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-6" y="677395"/>
              <a:ext cx="2251197" cy="2966042"/>
            </a:xfrm>
            <a:custGeom>
              <a:avLst/>
              <a:gdLst/>
              <a:ahLst/>
              <a:cxnLst/>
              <a:rect l="l" t="t" r="r" b="b"/>
              <a:pathLst>
                <a:path w="23216" h="30588" fill="none" extrusionOk="0">
                  <a:moveTo>
                    <a:pt x="19456" y="1585"/>
                  </a:moveTo>
                  <a:cubicBezTo>
                    <a:pt x="18947" y="1448"/>
                    <a:pt x="18433" y="1338"/>
                    <a:pt x="17913" y="1256"/>
                  </a:cubicBezTo>
                  <a:cubicBezTo>
                    <a:pt x="9969" y="0"/>
                    <a:pt x="2510" y="5425"/>
                    <a:pt x="1256" y="13370"/>
                  </a:cubicBezTo>
                  <a:cubicBezTo>
                    <a:pt x="1" y="21313"/>
                    <a:pt x="5424" y="28771"/>
                    <a:pt x="13369" y="30027"/>
                  </a:cubicBezTo>
                  <a:cubicBezTo>
                    <a:pt x="16917" y="30587"/>
                    <a:pt x="20370" y="29815"/>
                    <a:pt x="23215" y="28082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896320" y="3333966"/>
              <a:ext cx="2155982" cy="2155908"/>
            </a:xfrm>
            <a:custGeom>
              <a:avLst/>
              <a:gdLst/>
              <a:ahLst/>
              <a:cxnLst/>
              <a:rect l="l" t="t" r="r" b="b"/>
              <a:pathLst>
                <a:path w="29128" h="29127" fill="none" extrusionOk="0">
                  <a:moveTo>
                    <a:pt x="29127" y="14564"/>
                  </a:moveTo>
                  <a:cubicBezTo>
                    <a:pt x="29127" y="18426"/>
                    <a:pt x="27593" y="22130"/>
                    <a:pt x="24862" y="24861"/>
                  </a:cubicBezTo>
                  <a:cubicBezTo>
                    <a:pt x="22131" y="27593"/>
                    <a:pt x="18427" y="29127"/>
                    <a:pt x="14564" y="29127"/>
                  </a:cubicBezTo>
                  <a:cubicBezTo>
                    <a:pt x="10702" y="29127"/>
                    <a:pt x="6998" y="27593"/>
                    <a:pt x="4266" y="24861"/>
                  </a:cubicBezTo>
                  <a:cubicBezTo>
                    <a:pt x="1535" y="22130"/>
                    <a:pt x="0" y="18426"/>
                    <a:pt x="0" y="14564"/>
                  </a:cubicBezTo>
                  <a:cubicBezTo>
                    <a:pt x="0" y="10701"/>
                    <a:pt x="1535" y="6997"/>
                    <a:pt x="4266" y="4266"/>
                  </a:cubicBezTo>
                  <a:cubicBezTo>
                    <a:pt x="6998" y="1534"/>
                    <a:pt x="10702" y="0"/>
                    <a:pt x="14564" y="0"/>
                  </a:cubicBezTo>
                  <a:cubicBezTo>
                    <a:pt x="18427" y="0"/>
                    <a:pt x="22131" y="1534"/>
                    <a:pt x="24862" y="4266"/>
                  </a:cubicBezTo>
                  <a:cubicBezTo>
                    <a:pt x="27593" y="6997"/>
                    <a:pt x="29127" y="10701"/>
                    <a:pt x="29127" y="14564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2464350" y="-1241978"/>
              <a:ext cx="2071146" cy="2071218"/>
            </a:xfrm>
            <a:custGeom>
              <a:avLst/>
              <a:gdLst/>
              <a:ahLst/>
              <a:cxnLst/>
              <a:rect l="l" t="t" r="r" b="b"/>
              <a:pathLst>
                <a:path w="29128" h="29129" fill="none" extrusionOk="0">
                  <a:moveTo>
                    <a:pt x="24863" y="4267"/>
                  </a:moveTo>
                  <a:cubicBezTo>
                    <a:pt x="27594" y="6999"/>
                    <a:pt x="29128" y="10703"/>
                    <a:pt x="29128" y="14565"/>
                  </a:cubicBezTo>
                  <a:cubicBezTo>
                    <a:pt x="29128" y="18427"/>
                    <a:pt x="27594" y="22132"/>
                    <a:pt x="24863" y="24863"/>
                  </a:cubicBezTo>
                  <a:cubicBezTo>
                    <a:pt x="22131" y="27594"/>
                    <a:pt x="18427" y="29128"/>
                    <a:pt x="14564" y="29128"/>
                  </a:cubicBezTo>
                  <a:cubicBezTo>
                    <a:pt x="10702" y="29128"/>
                    <a:pt x="6998" y="27594"/>
                    <a:pt x="4267" y="24863"/>
                  </a:cubicBezTo>
                  <a:cubicBezTo>
                    <a:pt x="1536" y="22132"/>
                    <a:pt x="0" y="18427"/>
                    <a:pt x="0" y="14565"/>
                  </a:cubicBezTo>
                  <a:cubicBezTo>
                    <a:pt x="0" y="10703"/>
                    <a:pt x="1536" y="6999"/>
                    <a:pt x="4267" y="4267"/>
                  </a:cubicBezTo>
                  <a:cubicBezTo>
                    <a:pt x="6998" y="1536"/>
                    <a:pt x="10702" y="1"/>
                    <a:pt x="14564" y="1"/>
                  </a:cubicBezTo>
                  <a:cubicBezTo>
                    <a:pt x="18427" y="1"/>
                    <a:pt x="22131" y="1536"/>
                    <a:pt x="24863" y="4267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001000" y="1530671"/>
              <a:ext cx="2625224" cy="2625224"/>
            </a:xfrm>
            <a:custGeom>
              <a:avLst/>
              <a:gdLst/>
              <a:ahLst/>
              <a:cxnLst/>
              <a:rect l="l" t="t" r="r" b="b"/>
              <a:pathLst>
                <a:path w="72736" h="72736" fill="none" extrusionOk="0">
                  <a:moveTo>
                    <a:pt x="72736" y="36368"/>
                  </a:moveTo>
                  <a:cubicBezTo>
                    <a:pt x="72736" y="46014"/>
                    <a:pt x="68904" y="55264"/>
                    <a:pt x="62084" y="62084"/>
                  </a:cubicBezTo>
                  <a:cubicBezTo>
                    <a:pt x="55264" y="68904"/>
                    <a:pt x="46013" y="72736"/>
                    <a:pt x="36368" y="72736"/>
                  </a:cubicBezTo>
                  <a:cubicBezTo>
                    <a:pt x="26724" y="72736"/>
                    <a:pt x="17473" y="68904"/>
                    <a:pt x="10653" y="62084"/>
                  </a:cubicBezTo>
                  <a:cubicBezTo>
                    <a:pt x="3833" y="55264"/>
                    <a:pt x="0" y="46014"/>
                    <a:pt x="0" y="36368"/>
                  </a:cubicBezTo>
                  <a:cubicBezTo>
                    <a:pt x="0" y="26723"/>
                    <a:pt x="3833" y="17473"/>
                    <a:pt x="10653" y="10653"/>
                  </a:cubicBezTo>
                  <a:cubicBezTo>
                    <a:pt x="17473" y="3832"/>
                    <a:pt x="26724" y="0"/>
                    <a:pt x="36368" y="0"/>
                  </a:cubicBezTo>
                  <a:cubicBezTo>
                    <a:pt x="46013" y="0"/>
                    <a:pt x="55264" y="3832"/>
                    <a:pt x="62084" y="10653"/>
                  </a:cubicBezTo>
                  <a:cubicBezTo>
                    <a:pt x="68904" y="17473"/>
                    <a:pt x="72736" y="26723"/>
                    <a:pt x="72736" y="36368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 rot="9899976">
              <a:off x="6934506" y="-97774"/>
              <a:ext cx="2251180" cy="2966019"/>
            </a:xfrm>
            <a:custGeom>
              <a:avLst/>
              <a:gdLst/>
              <a:ahLst/>
              <a:cxnLst/>
              <a:rect l="l" t="t" r="r" b="b"/>
              <a:pathLst>
                <a:path w="23216" h="30588" fill="none" extrusionOk="0">
                  <a:moveTo>
                    <a:pt x="19456" y="1585"/>
                  </a:moveTo>
                  <a:cubicBezTo>
                    <a:pt x="18947" y="1448"/>
                    <a:pt x="18433" y="1338"/>
                    <a:pt x="17913" y="1256"/>
                  </a:cubicBezTo>
                  <a:cubicBezTo>
                    <a:pt x="9969" y="0"/>
                    <a:pt x="2510" y="5425"/>
                    <a:pt x="1256" y="13370"/>
                  </a:cubicBezTo>
                  <a:cubicBezTo>
                    <a:pt x="1" y="21313"/>
                    <a:pt x="5424" y="28771"/>
                    <a:pt x="13369" y="30027"/>
                  </a:cubicBezTo>
                  <a:cubicBezTo>
                    <a:pt x="16917" y="30587"/>
                    <a:pt x="20370" y="29815"/>
                    <a:pt x="23215" y="28082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 rot="5773943">
              <a:off x="4419930" y="-868430"/>
              <a:ext cx="2111788" cy="2771825"/>
            </a:xfrm>
            <a:custGeom>
              <a:avLst/>
              <a:gdLst/>
              <a:ahLst/>
              <a:cxnLst/>
              <a:rect l="l" t="t" r="r" b="b"/>
              <a:pathLst>
                <a:path w="23216" h="30588" fill="none" extrusionOk="0">
                  <a:moveTo>
                    <a:pt x="19456" y="1585"/>
                  </a:moveTo>
                  <a:cubicBezTo>
                    <a:pt x="18947" y="1448"/>
                    <a:pt x="18433" y="1338"/>
                    <a:pt x="17913" y="1256"/>
                  </a:cubicBezTo>
                  <a:cubicBezTo>
                    <a:pt x="9969" y="0"/>
                    <a:pt x="2510" y="5425"/>
                    <a:pt x="1256" y="13370"/>
                  </a:cubicBezTo>
                  <a:cubicBezTo>
                    <a:pt x="1" y="21313"/>
                    <a:pt x="5424" y="28771"/>
                    <a:pt x="13369" y="30027"/>
                  </a:cubicBezTo>
                  <a:cubicBezTo>
                    <a:pt x="16917" y="30587"/>
                    <a:pt x="20370" y="29815"/>
                    <a:pt x="23215" y="28082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-1900225" y="4303705"/>
            <a:ext cx="12696322" cy="3437126"/>
            <a:chOff x="-1900225" y="4303705"/>
            <a:chExt cx="12696322" cy="3437126"/>
          </a:xfrm>
        </p:grpSpPr>
        <p:sp>
          <p:nvSpPr>
            <p:cNvPr id="21" name="Google Shape;21;p2"/>
            <p:cNvSpPr/>
            <p:nvPr/>
          </p:nvSpPr>
          <p:spPr>
            <a:xfrm>
              <a:off x="-483187" y="4303705"/>
              <a:ext cx="8218534" cy="1890746"/>
            </a:xfrm>
            <a:custGeom>
              <a:avLst/>
              <a:gdLst/>
              <a:ahLst/>
              <a:cxnLst/>
              <a:rect l="l" t="t" r="r" b="b"/>
              <a:pathLst>
                <a:path w="153639" h="35346" extrusionOk="0">
                  <a:moveTo>
                    <a:pt x="53840" y="0"/>
                  </a:moveTo>
                  <a:cubicBezTo>
                    <a:pt x="53718" y="0"/>
                    <a:pt x="53596" y="1"/>
                    <a:pt x="53473" y="4"/>
                  </a:cubicBezTo>
                  <a:cubicBezTo>
                    <a:pt x="47342" y="139"/>
                    <a:pt x="42088" y="3675"/>
                    <a:pt x="39465" y="8767"/>
                  </a:cubicBezTo>
                  <a:cubicBezTo>
                    <a:pt x="39253" y="5090"/>
                    <a:pt x="36205" y="2202"/>
                    <a:pt x="32512" y="2202"/>
                  </a:cubicBezTo>
                  <a:cubicBezTo>
                    <a:pt x="32460" y="2202"/>
                    <a:pt x="32409" y="2202"/>
                    <a:pt x="32357" y="2204"/>
                  </a:cubicBezTo>
                  <a:cubicBezTo>
                    <a:pt x="30341" y="2249"/>
                    <a:pt x="28546" y="3146"/>
                    <a:pt x="27304" y="4541"/>
                  </a:cubicBezTo>
                  <a:cubicBezTo>
                    <a:pt x="24453" y="2309"/>
                    <a:pt x="20866" y="981"/>
                    <a:pt x="16981" y="981"/>
                  </a:cubicBezTo>
                  <a:cubicBezTo>
                    <a:pt x="16855" y="981"/>
                    <a:pt x="16729" y="983"/>
                    <a:pt x="16602" y="986"/>
                  </a:cubicBezTo>
                  <a:cubicBezTo>
                    <a:pt x="7341" y="1190"/>
                    <a:pt x="1" y="8864"/>
                    <a:pt x="205" y="18124"/>
                  </a:cubicBezTo>
                  <a:cubicBezTo>
                    <a:pt x="407" y="27257"/>
                    <a:pt x="7875" y="34525"/>
                    <a:pt x="16965" y="34525"/>
                  </a:cubicBezTo>
                  <a:cubicBezTo>
                    <a:pt x="17090" y="34525"/>
                    <a:pt x="17216" y="34523"/>
                    <a:pt x="17342" y="34521"/>
                  </a:cubicBezTo>
                  <a:cubicBezTo>
                    <a:pt x="25065" y="34349"/>
                    <a:pt x="31453" y="28983"/>
                    <a:pt x="33242" y="21836"/>
                  </a:cubicBezTo>
                  <a:cubicBezTo>
                    <a:pt x="33980" y="22094"/>
                    <a:pt x="34749" y="22222"/>
                    <a:pt x="35517" y="22222"/>
                  </a:cubicBezTo>
                  <a:cubicBezTo>
                    <a:pt x="36572" y="22222"/>
                    <a:pt x="37623" y="21980"/>
                    <a:pt x="38586" y="21502"/>
                  </a:cubicBezTo>
                  <a:cubicBezTo>
                    <a:pt x="40800" y="27811"/>
                    <a:pt x="46809" y="32303"/>
                    <a:pt x="53822" y="32303"/>
                  </a:cubicBezTo>
                  <a:cubicBezTo>
                    <a:pt x="53943" y="32303"/>
                    <a:pt x="54064" y="32302"/>
                    <a:pt x="54185" y="32299"/>
                  </a:cubicBezTo>
                  <a:cubicBezTo>
                    <a:pt x="56837" y="32240"/>
                    <a:pt x="59327" y="31546"/>
                    <a:pt x="61509" y="30364"/>
                  </a:cubicBezTo>
                  <a:cubicBezTo>
                    <a:pt x="63410" y="32135"/>
                    <a:pt x="65958" y="33216"/>
                    <a:pt x="68746" y="33216"/>
                  </a:cubicBezTo>
                  <a:cubicBezTo>
                    <a:pt x="68826" y="33216"/>
                    <a:pt x="68906" y="33215"/>
                    <a:pt x="68985" y="33213"/>
                  </a:cubicBezTo>
                  <a:cubicBezTo>
                    <a:pt x="70684" y="33178"/>
                    <a:pt x="72348" y="32733"/>
                    <a:pt x="73838" y="31919"/>
                  </a:cubicBezTo>
                  <a:cubicBezTo>
                    <a:pt x="75448" y="32976"/>
                    <a:pt x="77299" y="33508"/>
                    <a:pt x="79154" y="33508"/>
                  </a:cubicBezTo>
                  <a:cubicBezTo>
                    <a:pt x="80840" y="33508"/>
                    <a:pt x="82528" y="33068"/>
                    <a:pt x="84041" y="32185"/>
                  </a:cubicBezTo>
                  <a:cubicBezTo>
                    <a:pt x="86644" y="34169"/>
                    <a:pt x="89891" y="35345"/>
                    <a:pt x="93401" y="35345"/>
                  </a:cubicBezTo>
                  <a:cubicBezTo>
                    <a:pt x="93518" y="35345"/>
                    <a:pt x="93634" y="35344"/>
                    <a:pt x="93751" y="35341"/>
                  </a:cubicBezTo>
                  <a:cubicBezTo>
                    <a:pt x="97908" y="35250"/>
                    <a:pt x="101645" y="33526"/>
                    <a:pt x="104364" y="30796"/>
                  </a:cubicBezTo>
                  <a:cubicBezTo>
                    <a:pt x="106155" y="32109"/>
                    <a:pt x="108315" y="32814"/>
                    <a:pt x="110529" y="32814"/>
                  </a:cubicBezTo>
                  <a:cubicBezTo>
                    <a:pt x="110611" y="32814"/>
                    <a:pt x="110692" y="32813"/>
                    <a:pt x="110774" y="32811"/>
                  </a:cubicBezTo>
                  <a:cubicBezTo>
                    <a:pt x="115317" y="32711"/>
                    <a:pt x="119119" y="29732"/>
                    <a:pt x="120479" y="25656"/>
                  </a:cubicBezTo>
                  <a:cubicBezTo>
                    <a:pt x="123403" y="31243"/>
                    <a:pt x="129254" y="35035"/>
                    <a:pt x="135953" y="35035"/>
                  </a:cubicBezTo>
                  <a:cubicBezTo>
                    <a:pt x="136084" y="35035"/>
                    <a:pt x="136215" y="35033"/>
                    <a:pt x="136347" y="35030"/>
                  </a:cubicBezTo>
                  <a:cubicBezTo>
                    <a:pt x="145992" y="34817"/>
                    <a:pt x="153639" y="26826"/>
                    <a:pt x="153426" y="17180"/>
                  </a:cubicBezTo>
                  <a:cubicBezTo>
                    <a:pt x="153216" y="7666"/>
                    <a:pt x="145437" y="98"/>
                    <a:pt x="135968" y="98"/>
                  </a:cubicBezTo>
                  <a:cubicBezTo>
                    <a:pt x="135837" y="98"/>
                    <a:pt x="135706" y="99"/>
                    <a:pt x="135575" y="102"/>
                  </a:cubicBezTo>
                  <a:cubicBezTo>
                    <a:pt x="131184" y="199"/>
                    <a:pt x="127208" y="1908"/>
                    <a:pt x="124199" y="4650"/>
                  </a:cubicBezTo>
                  <a:cubicBezTo>
                    <a:pt x="122541" y="3128"/>
                    <a:pt x="120333" y="2200"/>
                    <a:pt x="117916" y="2200"/>
                  </a:cubicBezTo>
                  <a:cubicBezTo>
                    <a:pt x="117847" y="2200"/>
                    <a:pt x="117777" y="2201"/>
                    <a:pt x="117708" y="2202"/>
                  </a:cubicBezTo>
                  <a:cubicBezTo>
                    <a:pt x="112572" y="2316"/>
                    <a:pt x="108502" y="6570"/>
                    <a:pt x="108616" y="11706"/>
                  </a:cubicBezTo>
                  <a:cubicBezTo>
                    <a:pt x="108618" y="11818"/>
                    <a:pt x="108626" y="11930"/>
                    <a:pt x="108632" y="12043"/>
                  </a:cubicBezTo>
                  <a:cubicBezTo>
                    <a:pt x="108076" y="12146"/>
                    <a:pt x="107528" y="12294"/>
                    <a:pt x="106996" y="12485"/>
                  </a:cubicBezTo>
                  <a:cubicBezTo>
                    <a:pt x="104367" y="7665"/>
                    <a:pt x="99255" y="4413"/>
                    <a:pt x="93416" y="4413"/>
                  </a:cubicBezTo>
                  <a:cubicBezTo>
                    <a:pt x="93300" y="4413"/>
                    <a:pt x="93184" y="4414"/>
                    <a:pt x="93067" y="4416"/>
                  </a:cubicBezTo>
                  <a:cubicBezTo>
                    <a:pt x="86681" y="4557"/>
                    <a:pt x="81284" y="8552"/>
                    <a:pt x="79047" y="14129"/>
                  </a:cubicBezTo>
                  <a:lnTo>
                    <a:pt x="78938" y="14129"/>
                  </a:lnTo>
                  <a:cubicBezTo>
                    <a:pt x="77896" y="14151"/>
                    <a:pt x="76863" y="14342"/>
                    <a:pt x="75881" y="14695"/>
                  </a:cubicBezTo>
                  <a:cubicBezTo>
                    <a:pt x="74149" y="13128"/>
                    <a:pt x="71902" y="12125"/>
                    <a:pt x="69433" y="11969"/>
                  </a:cubicBezTo>
                  <a:cubicBezTo>
                    <a:pt x="67585" y="5054"/>
                    <a:pt x="61278" y="0"/>
                    <a:pt x="538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57213" dist="9525" algn="bl" rotWithShape="0">
                <a:schemeClr val="dk1">
                  <a:alpha val="3098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618603" y="4473100"/>
              <a:ext cx="9177494" cy="3049179"/>
            </a:xfrm>
            <a:custGeom>
              <a:avLst/>
              <a:gdLst/>
              <a:ahLst/>
              <a:cxnLst/>
              <a:rect l="l" t="t" r="r" b="b"/>
              <a:pathLst>
                <a:path w="171566" h="57002" extrusionOk="0">
                  <a:moveTo>
                    <a:pt x="132351" y="0"/>
                  </a:moveTo>
                  <a:cubicBezTo>
                    <a:pt x="132338" y="0"/>
                    <a:pt x="132326" y="0"/>
                    <a:pt x="132314" y="0"/>
                  </a:cubicBezTo>
                  <a:cubicBezTo>
                    <a:pt x="121660" y="19"/>
                    <a:pt x="112725" y="7341"/>
                    <a:pt x="110240" y="17222"/>
                  </a:cubicBezTo>
                  <a:cubicBezTo>
                    <a:pt x="109018" y="16919"/>
                    <a:pt x="107765" y="16766"/>
                    <a:pt x="106506" y="16766"/>
                  </a:cubicBezTo>
                  <a:cubicBezTo>
                    <a:pt x="106496" y="16766"/>
                    <a:pt x="106486" y="16766"/>
                    <a:pt x="106476" y="16766"/>
                  </a:cubicBezTo>
                  <a:cubicBezTo>
                    <a:pt x="102053" y="16773"/>
                    <a:pt x="98069" y="18637"/>
                    <a:pt x="95251" y="21614"/>
                  </a:cubicBezTo>
                  <a:cubicBezTo>
                    <a:pt x="91472" y="17755"/>
                    <a:pt x="86204" y="15360"/>
                    <a:pt x="80379" y="15360"/>
                  </a:cubicBezTo>
                  <a:cubicBezTo>
                    <a:pt x="80367" y="15360"/>
                    <a:pt x="80355" y="15360"/>
                    <a:pt x="80343" y="15360"/>
                  </a:cubicBezTo>
                  <a:cubicBezTo>
                    <a:pt x="78611" y="15363"/>
                    <a:pt x="76884" y="15580"/>
                    <a:pt x="75206" y="16009"/>
                  </a:cubicBezTo>
                  <a:cubicBezTo>
                    <a:pt x="73795" y="12640"/>
                    <a:pt x="70466" y="10273"/>
                    <a:pt x="66586" y="10273"/>
                  </a:cubicBezTo>
                  <a:cubicBezTo>
                    <a:pt x="66581" y="10273"/>
                    <a:pt x="66576" y="10273"/>
                    <a:pt x="66571" y="10273"/>
                  </a:cubicBezTo>
                  <a:cubicBezTo>
                    <a:pt x="61413" y="10282"/>
                    <a:pt x="57237" y="14471"/>
                    <a:pt x="57245" y="19631"/>
                  </a:cubicBezTo>
                  <a:cubicBezTo>
                    <a:pt x="57245" y="19811"/>
                    <a:pt x="57252" y="19991"/>
                    <a:pt x="57263" y="20169"/>
                  </a:cubicBezTo>
                  <a:cubicBezTo>
                    <a:pt x="55893" y="19648"/>
                    <a:pt x="54463" y="19301"/>
                    <a:pt x="53006" y="19136"/>
                  </a:cubicBezTo>
                  <a:cubicBezTo>
                    <a:pt x="50406" y="11368"/>
                    <a:pt x="43072" y="5773"/>
                    <a:pt x="34434" y="5773"/>
                  </a:cubicBezTo>
                  <a:cubicBezTo>
                    <a:pt x="34423" y="5773"/>
                    <a:pt x="34411" y="5773"/>
                    <a:pt x="34400" y="5773"/>
                  </a:cubicBezTo>
                  <a:cubicBezTo>
                    <a:pt x="23586" y="5790"/>
                    <a:pt x="14832" y="14573"/>
                    <a:pt x="14851" y="25388"/>
                  </a:cubicBezTo>
                  <a:cubicBezTo>
                    <a:pt x="14851" y="25563"/>
                    <a:pt x="14853" y="25737"/>
                    <a:pt x="14858" y="25911"/>
                  </a:cubicBezTo>
                  <a:cubicBezTo>
                    <a:pt x="13578" y="25394"/>
                    <a:pt x="12208" y="25127"/>
                    <a:pt x="10827" y="25127"/>
                  </a:cubicBezTo>
                  <a:cubicBezTo>
                    <a:pt x="10817" y="25127"/>
                    <a:pt x="10808" y="25127"/>
                    <a:pt x="10799" y="25127"/>
                  </a:cubicBezTo>
                  <a:cubicBezTo>
                    <a:pt x="4830" y="25137"/>
                    <a:pt x="0" y="29982"/>
                    <a:pt x="10" y="35951"/>
                  </a:cubicBezTo>
                  <a:cubicBezTo>
                    <a:pt x="20" y="41914"/>
                    <a:pt x="4856" y="46739"/>
                    <a:pt x="10816" y="46739"/>
                  </a:cubicBezTo>
                  <a:cubicBezTo>
                    <a:pt x="10822" y="46739"/>
                    <a:pt x="10828" y="46739"/>
                    <a:pt x="10834" y="46739"/>
                  </a:cubicBezTo>
                  <a:cubicBezTo>
                    <a:pt x="15512" y="46732"/>
                    <a:pt x="19490" y="43753"/>
                    <a:pt x="20987" y="39591"/>
                  </a:cubicBezTo>
                  <a:cubicBezTo>
                    <a:pt x="24495" y="42907"/>
                    <a:pt x="29228" y="44939"/>
                    <a:pt x="34433" y="44939"/>
                  </a:cubicBezTo>
                  <a:cubicBezTo>
                    <a:pt x="34444" y="44939"/>
                    <a:pt x="34455" y="44939"/>
                    <a:pt x="34466" y="44939"/>
                  </a:cubicBezTo>
                  <a:cubicBezTo>
                    <a:pt x="34770" y="44939"/>
                    <a:pt x="35073" y="44929"/>
                    <a:pt x="35374" y="44916"/>
                  </a:cubicBezTo>
                  <a:cubicBezTo>
                    <a:pt x="38335" y="50512"/>
                    <a:pt x="44215" y="54326"/>
                    <a:pt x="50985" y="54326"/>
                  </a:cubicBezTo>
                  <a:cubicBezTo>
                    <a:pt x="50996" y="54326"/>
                    <a:pt x="51006" y="54326"/>
                    <a:pt x="51017" y="54326"/>
                  </a:cubicBezTo>
                  <a:cubicBezTo>
                    <a:pt x="56061" y="54319"/>
                    <a:pt x="60605" y="52195"/>
                    <a:pt x="63817" y="48799"/>
                  </a:cubicBezTo>
                  <a:cubicBezTo>
                    <a:pt x="67622" y="53786"/>
                    <a:pt x="73625" y="57002"/>
                    <a:pt x="80378" y="57002"/>
                  </a:cubicBezTo>
                  <a:cubicBezTo>
                    <a:pt x="80390" y="57002"/>
                    <a:pt x="80401" y="57002"/>
                    <a:pt x="80413" y="57002"/>
                  </a:cubicBezTo>
                  <a:cubicBezTo>
                    <a:pt x="88453" y="56988"/>
                    <a:pt x="95420" y="52419"/>
                    <a:pt x="98879" y="45740"/>
                  </a:cubicBezTo>
                  <a:cubicBezTo>
                    <a:pt x="101199" y="47057"/>
                    <a:pt x="103820" y="47749"/>
                    <a:pt x="106486" y="47749"/>
                  </a:cubicBezTo>
                  <a:cubicBezTo>
                    <a:pt x="106501" y="47749"/>
                    <a:pt x="106515" y="47749"/>
                    <a:pt x="106529" y="47749"/>
                  </a:cubicBezTo>
                  <a:cubicBezTo>
                    <a:pt x="111688" y="47740"/>
                    <a:pt x="116251" y="45207"/>
                    <a:pt x="119060" y="41324"/>
                  </a:cubicBezTo>
                  <a:cubicBezTo>
                    <a:pt x="122803" y="44014"/>
                    <a:pt x="127391" y="45599"/>
                    <a:pt x="132349" y="45599"/>
                  </a:cubicBezTo>
                  <a:cubicBezTo>
                    <a:pt x="132363" y="45599"/>
                    <a:pt x="132376" y="45599"/>
                    <a:pt x="132390" y="45599"/>
                  </a:cubicBezTo>
                  <a:cubicBezTo>
                    <a:pt x="138413" y="45590"/>
                    <a:pt x="143886" y="43243"/>
                    <a:pt x="147957" y="39420"/>
                  </a:cubicBezTo>
                  <a:cubicBezTo>
                    <a:pt x="150286" y="42820"/>
                    <a:pt x="154197" y="45049"/>
                    <a:pt x="158625" y="45049"/>
                  </a:cubicBezTo>
                  <a:cubicBezTo>
                    <a:pt x="158633" y="45049"/>
                    <a:pt x="158640" y="45049"/>
                    <a:pt x="158647" y="45049"/>
                  </a:cubicBezTo>
                  <a:cubicBezTo>
                    <a:pt x="165787" y="45038"/>
                    <a:pt x="171566" y="39240"/>
                    <a:pt x="171553" y="32100"/>
                  </a:cubicBezTo>
                  <a:cubicBezTo>
                    <a:pt x="171541" y="24968"/>
                    <a:pt x="165756" y="19194"/>
                    <a:pt x="158627" y="19194"/>
                  </a:cubicBezTo>
                  <a:cubicBezTo>
                    <a:pt x="158620" y="19194"/>
                    <a:pt x="158612" y="19194"/>
                    <a:pt x="158604" y="19194"/>
                  </a:cubicBezTo>
                  <a:cubicBezTo>
                    <a:pt x="157366" y="19196"/>
                    <a:pt x="156132" y="19376"/>
                    <a:pt x="154945" y="19730"/>
                  </a:cubicBezTo>
                  <a:cubicBezTo>
                    <a:pt x="153444" y="8586"/>
                    <a:pt x="143897" y="0"/>
                    <a:pt x="1323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57213" dist="9525" algn="bl" rotWithShape="0">
                <a:schemeClr val="dk1">
                  <a:alpha val="3098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-1900225" y="4691652"/>
              <a:ext cx="9177494" cy="3049179"/>
            </a:xfrm>
            <a:custGeom>
              <a:avLst/>
              <a:gdLst/>
              <a:ahLst/>
              <a:cxnLst/>
              <a:rect l="l" t="t" r="r" b="b"/>
              <a:pathLst>
                <a:path w="171566" h="57002" extrusionOk="0">
                  <a:moveTo>
                    <a:pt x="132351" y="0"/>
                  </a:moveTo>
                  <a:cubicBezTo>
                    <a:pt x="132338" y="0"/>
                    <a:pt x="132326" y="0"/>
                    <a:pt x="132314" y="0"/>
                  </a:cubicBezTo>
                  <a:cubicBezTo>
                    <a:pt x="121660" y="19"/>
                    <a:pt x="112725" y="7341"/>
                    <a:pt x="110240" y="17222"/>
                  </a:cubicBezTo>
                  <a:cubicBezTo>
                    <a:pt x="109018" y="16919"/>
                    <a:pt x="107765" y="16766"/>
                    <a:pt x="106506" y="16766"/>
                  </a:cubicBezTo>
                  <a:cubicBezTo>
                    <a:pt x="106496" y="16766"/>
                    <a:pt x="106486" y="16766"/>
                    <a:pt x="106476" y="16766"/>
                  </a:cubicBezTo>
                  <a:cubicBezTo>
                    <a:pt x="102053" y="16773"/>
                    <a:pt x="98069" y="18637"/>
                    <a:pt x="95251" y="21614"/>
                  </a:cubicBezTo>
                  <a:cubicBezTo>
                    <a:pt x="91472" y="17755"/>
                    <a:pt x="86204" y="15360"/>
                    <a:pt x="80379" y="15360"/>
                  </a:cubicBezTo>
                  <a:cubicBezTo>
                    <a:pt x="80367" y="15360"/>
                    <a:pt x="80355" y="15360"/>
                    <a:pt x="80343" y="15360"/>
                  </a:cubicBezTo>
                  <a:cubicBezTo>
                    <a:pt x="78611" y="15363"/>
                    <a:pt x="76884" y="15580"/>
                    <a:pt x="75206" y="16009"/>
                  </a:cubicBezTo>
                  <a:cubicBezTo>
                    <a:pt x="73795" y="12640"/>
                    <a:pt x="70466" y="10273"/>
                    <a:pt x="66586" y="10273"/>
                  </a:cubicBezTo>
                  <a:cubicBezTo>
                    <a:pt x="66581" y="10273"/>
                    <a:pt x="66576" y="10273"/>
                    <a:pt x="66571" y="10273"/>
                  </a:cubicBezTo>
                  <a:cubicBezTo>
                    <a:pt x="61413" y="10282"/>
                    <a:pt x="57237" y="14471"/>
                    <a:pt x="57245" y="19631"/>
                  </a:cubicBezTo>
                  <a:cubicBezTo>
                    <a:pt x="57245" y="19811"/>
                    <a:pt x="57252" y="19991"/>
                    <a:pt x="57263" y="20169"/>
                  </a:cubicBezTo>
                  <a:cubicBezTo>
                    <a:pt x="55893" y="19648"/>
                    <a:pt x="54463" y="19301"/>
                    <a:pt x="53006" y="19136"/>
                  </a:cubicBezTo>
                  <a:cubicBezTo>
                    <a:pt x="50406" y="11368"/>
                    <a:pt x="43072" y="5773"/>
                    <a:pt x="34434" y="5773"/>
                  </a:cubicBezTo>
                  <a:cubicBezTo>
                    <a:pt x="34423" y="5773"/>
                    <a:pt x="34411" y="5773"/>
                    <a:pt x="34400" y="5773"/>
                  </a:cubicBezTo>
                  <a:cubicBezTo>
                    <a:pt x="23586" y="5790"/>
                    <a:pt x="14832" y="14573"/>
                    <a:pt x="14851" y="25388"/>
                  </a:cubicBezTo>
                  <a:cubicBezTo>
                    <a:pt x="14851" y="25563"/>
                    <a:pt x="14853" y="25737"/>
                    <a:pt x="14858" y="25911"/>
                  </a:cubicBezTo>
                  <a:cubicBezTo>
                    <a:pt x="13578" y="25394"/>
                    <a:pt x="12208" y="25127"/>
                    <a:pt x="10827" y="25127"/>
                  </a:cubicBezTo>
                  <a:cubicBezTo>
                    <a:pt x="10817" y="25127"/>
                    <a:pt x="10808" y="25127"/>
                    <a:pt x="10799" y="25127"/>
                  </a:cubicBezTo>
                  <a:cubicBezTo>
                    <a:pt x="4830" y="25137"/>
                    <a:pt x="0" y="29982"/>
                    <a:pt x="10" y="35951"/>
                  </a:cubicBezTo>
                  <a:cubicBezTo>
                    <a:pt x="20" y="41914"/>
                    <a:pt x="4856" y="46739"/>
                    <a:pt x="10816" y="46739"/>
                  </a:cubicBezTo>
                  <a:cubicBezTo>
                    <a:pt x="10822" y="46739"/>
                    <a:pt x="10828" y="46739"/>
                    <a:pt x="10834" y="46739"/>
                  </a:cubicBezTo>
                  <a:cubicBezTo>
                    <a:pt x="15512" y="46732"/>
                    <a:pt x="19490" y="43753"/>
                    <a:pt x="20987" y="39591"/>
                  </a:cubicBezTo>
                  <a:cubicBezTo>
                    <a:pt x="24495" y="42907"/>
                    <a:pt x="29228" y="44939"/>
                    <a:pt x="34433" y="44939"/>
                  </a:cubicBezTo>
                  <a:cubicBezTo>
                    <a:pt x="34444" y="44939"/>
                    <a:pt x="34455" y="44939"/>
                    <a:pt x="34466" y="44939"/>
                  </a:cubicBezTo>
                  <a:cubicBezTo>
                    <a:pt x="34770" y="44939"/>
                    <a:pt x="35073" y="44929"/>
                    <a:pt x="35374" y="44916"/>
                  </a:cubicBezTo>
                  <a:cubicBezTo>
                    <a:pt x="38335" y="50512"/>
                    <a:pt x="44215" y="54326"/>
                    <a:pt x="50985" y="54326"/>
                  </a:cubicBezTo>
                  <a:cubicBezTo>
                    <a:pt x="50996" y="54326"/>
                    <a:pt x="51006" y="54326"/>
                    <a:pt x="51017" y="54326"/>
                  </a:cubicBezTo>
                  <a:cubicBezTo>
                    <a:pt x="56061" y="54319"/>
                    <a:pt x="60605" y="52195"/>
                    <a:pt x="63817" y="48799"/>
                  </a:cubicBezTo>
                  <a:cubicBezTo>
                    <a:pt x="67622" y="53786"/>
                    <a:pt x="73625" y="57002"/>
                    <a:pt x="80378" y="57002"/>
                  </a:cubicBezTo>
                  <a:cubicBezTo>
                    <a:pt x="80390" y="57002"/>
                    <a:pt x="80401" y="57002"/>
                    <a:pt x="80413" y="57002"/>
                  </a:cubicBezTo>
                  <a:cubicBezTo>
                    <a:pt x="88453" y="56988"/>
                    <a:pt x="95420" y="52419"/>
                    <a:pt x="98879" y="45740"/>
                  </a:cubicBezTo>
                  <a:cubicBezTo>
                    <a:pt x="101199" y="47057"/>
                    <a:pt x="103820" y="47749"/>
                    <a:pt x="106486" y="47749"/>
                  </a:cubicBezTo>
                  <a:cubicBezTo>
                    <a:pt x="106501" y="47749"/>
                    <a:pt x="106515" y="47749"/>
                    <a:pt x="106529" y="47749"/>
                  </a:cubicBezTo>
                  <a:cubicBezTo>
                    <a:pt x="111688" y="47740"/>
                    <a:pt x="116251" y="45207"/>
                    <a:pt x="119060" y="41324"/>
                  </a:cubicBezTo>
                  <a:cubicBezTo>
                    <a:pt x="122803" y="44014"/>
                    <a:pt x="127391" y="45599"/>
                    <a:pt x="132349" y="45599"/>
                  </a:cubicBezTo>
                  <a:cubicBezTo>
                    <a:pt x="132363" y="45599"/>
                    <a:pt x="132376" y="45599"/>
                    <a:pt x="132390" y="45599"/>
                  </a:cubicBezTo>
                  <a:cubicBezTo>
                    <a:pt x="138413" y="45590"/>
                    <a:pt x="143886" y="43243"/>
                    <a:pt x="147957" y="39420"/>
                  </a:cubicBezTo>
                  <a:cubicBezTo>
                    <a:pt x="150286" y="42820"/>
                    <a:pt x="154197" y="45049"/>
                    <a:pt x="158625" y="45049"/>
                  </a:cubicBezTo>
                  <a:cubicBezTo>
                    <a:pt x="158633" y="45049"/>
                    <a:pt x="158640" y="45049"/>
                    <a:pt x="158647" y="45049"/>
                  </a:cubicBezTo>
                  <a:cubicBezTo>
                    <a:pt x="165787" y="45038"/>
                    <a:pt x="171566" y="39240"/>
                    <a:pt x="171553" y="32100"/>
                  </a:cubicBezTo>
                  <a:cubicBezTo>
                    <a:pt x="171541" y="24968"/>
                    <a:pt x="165756" y="19194"/>
                    <a:pt x="158627" y="19194"/>
                  </a:cubicBezTo>
                  <a:cubicBezTo>
                    <a:pt x="158620" y="19194"/>
                    <a:pt x="158612" y="19194"/>
                    <a:pt x="158604" y="19194"/>
                  </a:cubicBezTo>
                  <a:cubicBezTo>
                    <a:pt x="157366" y="19196"/>
                    <a:pt x="156132" y="19376"/>
                    <a:pt x="154945" y="19730"/>
                  </a:cubicBezTo>
                  <a:cubicBezTo>
                    <a:pt x="153444" y="8586"/>
                    <a:pt x="143897" y="0"/>
                    <a:pt x="1323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57213" dist="9525" algn="bl" rotWithShape="0">
                <a:schemeClr val="dk1">
                  <a:alpha val="3098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" name="Google Shape;24;p2"/>
          <p:cNvGrpSpPr/>
          <p:nvPr/>
        </p:nvGrpSpPr>
        <p:grpSpPr>
          <a:xfrm>
            <a:off x="7047556" y="53284"/>
            <a:ext cx="1891593" cy="2395402"/>
            <a:chOff x="7047556" y="53284"/>
            <a:chExt cx="1891593" cy="2395402"/>
          </a:xfrm>
        </p:grpSpPr>
        <p:sp>
          <p:nvSpPr>
            <p:cNvPr id="25" name="Google Shape;25;p2"/>
            <p:cNvSpPr/>
            <p:nvPr/>
          </p:nvSpPr>
          <p:spPr>
            <a:xfrm>
              <a:off x="7047556" y="53284"/>
              <a:ext cx="206918" cy="154869"/>
            </a:xfrm>
            <a:custGeom>
              <a:avLst/>
              <a:gdLst/>
              <a:ahLst/>
              <a:cxnLst/>
              <a:rect l="l" t="t" r="r" b="b"/>
              <a:pathLst>
                <a:path w="2962" h="2217" extrusionOk="0">
                  <a:moveTo>
                    <a:pt x="1597" y="0"/>
                  </a:moveTo>
                  <a:cubicBezTo>
                    <a:pt x="1593" y="0"/>
                    <a:pt x="1589" y="1"/>
                    <a:pt x="1585" y="2"/>
                  </a:cubicBezTo>
                  <a:lnTo>
                    <a:pt x="1424" y="59"/>
                  </a:lnTo>
                  <a:cubicBezTo>
                    <a:pt x="1413" y="62"/>
                    <a:pt x="1404" y="71"/>
                    <a:pt x="1401" y="82"/>
                  </a:cubicBezTo>
                  <a:lnTo>
                    <a:pt x="973" y="1234"/>
                  </a:lnTo>
                  <a:lnTo>
                    <a:pt x="348" y="1453"/>
                  </a:lnTo>
                  <a:cubicBezTo>
                    <a:pt x="341" y="1456"/>
                    <a:pt x="335" y="1459"/>
                    <a:pt x="329" y="1464"/>
                  </a:cubicBezTo>
                  <a:lnTo>
                    <a:pt x="70" y="1655"/>
                  </a:lnTo>
                  <a:cubicBezTo>
                    <a:pt x="0" y="1706"/>
                    <a:pt x="37" y="1816"/>
                    <a:pt x="122" y="1816"/>
                  </a:cubicBezTo>
                  <a:cubicBezTo>
                    <a:pt x="124" y="1816"/>
                    <a:pt x="125" y="1816"/>
                    <a:pt x="126" y="1816"/>
                  </a:cubicBezTo>
                  <a:lnTo>
                    <a:pt x="447" y="1804"/>
                  </a:lnTo>
                  <a:cubicBezTo>
                    <a:pt x="456" y="1804"/>
                    <a:pt x="463" y="1801"/>
                    <a:pt x="471" y="1799"/>
                  </a:cubicBezTo>
                  <a:lnTo>
                    <a:pt x="1094" y="1579"/>
                  </a:lnTo>
                  <a:lnTo>
                    <a:pt x="1099" y="1578"/>
                  </a:lnTo>
                  <a:lnTo>
                    <a:pt x="2148" y="2212"/>
                  </a:lnTo>
                  <a:cubicBezTo>
                    <a:pt x="2154" y="2215"/>
                    <a:pt x="2161" y="2216"/>
                    <a:pt x="2168" y="2216"/>
                  </a:cubicBezTo>
                  <a:cubicBezTo>
                    <a:pt x="2172" y="2216"/>
                    <a:pt x="2177" y="2215"/>
                    <a:pt x="2181" y="2214"/>
                  </a:cubicBezTo>
                  <a:lnTo>
                    <a:pt x="2342" y="2158"/>
                  </a:lnTo>
                  <a:cubicBezTo>
                    <a:pt x="2366" y="2149"/>
                    <a:pt x="2376" y="2117"/>
                    <a:pt x="2358" y="2096"/>
                  </a:cubicBezTo>
                  <a:lnTo>
                    <a:pt x="1744" y="1351"/>
                  </a:lnTo>
                  <a:lnTo>
                    <a:pt x="2540" y="1072"/>
                  </a:lnTo>
                  <a:lnTo>
                    <a:pt x="2834" y="1247"/>
                  </a:lnTo>
                  <a:cubicBezTo>
                    <a:pt x="2840" y="1251"/>
                    <a:pt x="2848" y="1253"/>
                    <a:pt x="2855" y="1253"/>
                  </a:cubicBezTo>
                  <a:cubicBezTo>
                    <a:pt x="2859" y="1253"/>
                    <a:pt x="2863" y="1252"/>
                    <a:pt x="2867" y="1251"/>
                  </a:cubicBezTo>
                  <a:lnTo>
                    <a:pt x="2962" y="1218"/>
                  </a:lnTo>
                  <a:lnTo>
                    <a:pt x="2649" y="839"/>
                  </a:lnTo>
                  <a:lnTo>
                    <a:pt x="2657" y="348"/>
                  </a:lnTo>
                  <a:lnTo>
                    <a:pt x="2562" y="381"/>
                  </a:lnTo>
                  <a:cubicBezTo>
                    <a:pt x="2551" y="385"/>
                    <a:pt x="2543" y="393"/>
                    <a:pt x="2539" y="404"/>
                  </a:cubicBezTo>
                  <a:lnTo>
                    <a:pt x="2419" y="725"/>
                  </a:lnTo>
                  <a:lnTo>
                    <a:pt x="1623" y="1005"/>
                  </a:lnTo>
                  <a:lnTo>
                    <a:pt x="1636" y="39"/>
                  </a:lnTo>
                  <a:cubicBezTo>
                    <a:pt x="1636" y="17"/>
                    <a:pt x="1617" y="0"/>
                    <a:pt x="15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 rot="-2521153">
              <a:off x="8703775" y="2239340"/>
              <a:ext cx="208600" cy="160110"/>
            </a:xfrm>
            <a:custGeom>
              <a:avLst/>
              <a:gdLst/>
              <a:ahLst/>
              <a:cxnLst/>
              <a:rect l="l" t="t" r="r" b="b"/>
              <a:pathLst>
                <a:path w="2986" h="2292" extrusionOk="0">
                  <a:moveTo>
                    <a:pt x="1017" y="0"/>
                  </a:moveTo>
                  <a:lnTo>
                    <a:pt x="848" y="12"/>
                  </a:lnTo>
                  <a:cubicBezTo>
                    <a:pt x="821" y="14"/>
                    <a:pt x="805" y="42"/>
                    <a:pt x="815" y="66"/>
                  </a:cubicBezTo>
                  <a:lnTo>
                    <a:pt x="1208" y="948"/>
                  </a:lnTo>
                  <a:lnTo>
                    <a:pt x="367" y="1006"/>
                  </a:lnTo>
                  <a:lnTo>
                    <a:pt x="131" y="757"/>
                  </a:lnTo>
                  <a:cubicBezTo>
                    <a:pt x="124" y="751"/>
                    <a:pt x="114" y="746"/>
                    <a:pt x="104" y="746"/>
                  </a:cubicBezTo>
                  <a:cubicBezTo>
                    <a:pt x="103" y="746"/>
                    <a:pt x="102" y="746"/>
                    <a:pt x="101" y="746"/>
                  </a:cubicBezTo>
                  <a:lnTo>
                    <a:pt x="0" y="752"/>
                  </a:lnTo>
                  <a:lnTo>
                    <a:pt x="200" y="1201"/>
                  </a:lnTo>
                  <a:lnTo>
                    <a:pt x="63" y="1673"/>
                  </a:lnTo>
                  <a:lnTo>
                    <a:pt x="163" y="1665"/>
                  </a:lnTo>
                  <a:cubicBezTo>
                    <a:pt x="174" y="1665"/>
                    <a:pt x="184" y="1659"/>
                    <a:pt x="191" y="1651"/>
                  </a:cubicBezTo>
                  <a:lnTo>
                    <a:pt x="391" y="1372"/>
                  </a:lnTo>
                  <a:lnTo>
                    <a:pt x="1233" y="1315"/>
                  </a:lnTo>
                  <a:lnTo>
                    <a:pt x="963" y="2242"/>
                  </a:lnTo>
                  <a:cubicBezTo>
                    <a:pt x="956" y="2267"/>
                    <a:pt x="975" y="2292"/>
                    <a:pt x="999" y="2292"/>
                  </a:cubicBezTo>
                  <a:cubicBezTo>
                    <a:pt x="1000" y="2292"/>
                    <a:pt x="1001" y="2291"/>
                    <a:pt x="1003" y="2291"/>
                  </a:cubicBezTo>
                  <a:lnTo>
                    <a:pt x="1173" y="2280"/>
                  </a:lnTo>
                  <a:cubicBezTo>
                    <a:pt x="1184" y="2279"/>
                    <a:pt x="1195" y="2273"/>
                    <a:pt x="1201" y="2264"/>
                  </a:cubicBezTo>
                  <a:lnTo>
                    <a:pt x="1915" y="1268"/>
                  </a:lnTo>
                  <a:lnTo>
                    <a:pt x="1919" y="1268"/>
                  </a:lnTo>
                  <a:lnTo>
                    <a:pt x="2579" y="1223"/>
                  </a:lnTo>
                  <a:cubicBezTo>
                    <a:pt x="2587" y="1222"/>
                    <a:pt x="2595" y="1220"/>
                    <a:pt x="2602" y="1218"/>
                  </a:cubicBezTo>
                  <a:lnTo>
                    <a:pt x="2903" y="1100"/>
                  </a:lnTo>
                  <a:cubicBezTo>
                    <a:pt x="2985" y="1069"/>
                    <a:pt x="2976" y="951"/>
                    <a:pt x="2892" y="930"/>
                  </a:cubicBezTo>
                  <a:lnTo>
                    <a:pt x="2578" y="857"/>
                  </a:lnTo>
                  <a:cubicBezTo>
                    <a:pt x="2571" y="855"/>
                    <a:pt x="2564" y="854"/>
                    <a:pt x="2556" y="854"/>
                  </a:cubicBezTo>
                  <a:lnTo>
                    <a:pt x="1896" y="901"/>
                  </a:lnTo>
                  <a:lnTo>
                    <a:pt x="1891" y="901"/>
                  </a:lnTo>
                  <a:lnTo>
                    <a:pt x="1048" y="12"/>
                  </a:lnTo>
                  <a:cubicBezTo>
                    <a:pt x="1041" y="4"/>
                    <a:pt x="1029" y="0"/>
                    <a:pt x="10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4_1_1_1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1"/>
          <p:cNvSpPr txBox="1">
            <a:spLocks noGrp="1"/>
          </p:cNvSpPr>
          <p:nvPr>
            <p:ph type="title"/>
          </p:nvPr>
        </p:nvSpPr>
        <p:spPr>
          <a:xfrm>
            <a:off x="720000" y="1609650"/>
            <a:ext cx="4815300" cy="12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p11"/>
          <p:cNvSpPr txBox="1">
            <a:spLocks noGrp="1"/>
          </p:cNvSpPr>
          <p:nvPr>
            <p:ph type="body" idx="1"/>
          </p:nvPr>
        </p:nvSpPr>
        <p:spPr>
          <a:xfrm>
            <a:off x="720000" y="2863650"/>
            <a:ext cx="4815300" cy="67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233" name="Google Shape;233;p11"/>
          <p:cNvGrpSpPr/>
          <p:nvPr/>
        </p:nvGrpSpPr>
        <p:grpSpPr>
          <a:xfrm flipH="1">
            <a:off x="146249" y="145403"/>
            <a:ext cx="8801161" cy="4070933"/>
            <a:chOff x="137988" y="145403"/>
            <a:chExt cx="8801161" cy="4070933"/>
          </a:xfrm>
        </p:grpSpPr>
        <p:sp>
          <p:nvSpPr>
            <p:cNvPr id="234" name="Google Shape;234;p11"/>
            <p:cNvSpPr/>
            <p:nvPr/>
          </p:nvSpPr>
          <p:spPr>
            <a:xfrm>
              <a:off x="7076131" y="183996"/>
              <a:ext cx="206918" cy="154869"/>
            </a:xfrm>
            <a:custGeom>
              <a:avLst/>
              <a:gdLst/>
              <a:ahLst/>
              <a:cxnLst/>
              <a:rect l="l" t="t" r="r" b="b"/>
              <a:pathLst>
                <a:path w="2962" h="2217" extrusionOk="0">
                  <a:moveTo>
                    <a:pt x="1597" y="0"/>
                  </a:moveTo>
                  <a:cubicBezTo>
                    <a:pt x="1593" y="0"/>
                    <a:pt x="1589" y="1"/>
                    <a:pt x="1585" y="2"/>
                  </a:cubicBezTo>
                  <a:lnTo>
                    <a:pt x="1424" y="59"/>
                  </a:lnTo>
                  <a:cubicBezTo>
                    <a:pt x="1413" y="62"/>
                    <a:pt x="1404" y="71"/>
                    <a:pt x="1401" y="82"/>
                  </a:cubicBezTo>
                  <a:lnTo>
                    <a:pt x="973" y="1234"/>
                  </a:lnTo>
                  <a:lnTo>
                    <a:pt x="348" y="1453"/>
                  </a:lnTo>
                  <a:cubicBezTo>
                    <a:pt x="341" y="1456"/>
                    <a:pt x="335" y="1459"/>
                    <a:pt x="329" y="1464"/>
                  </a:cubicBezTo>
                  <a:lnTo>
                    <a:pt x="70" y="1655"/>
                  </a:lnTo>
                  <a:cubicBezTo>
                    <a:pt x="0" y="1706"/>
                    <a:pt x="37" y="1816"/>
                    <a:pt x="122" y="1816"/>
                  </a:cubicBezTo>
                  <a:cubicBezTo>
                    <a:pt x="124" y="1816"/>
                    <a:pt x="125" y="1816"/>
                    <a:pt x="126" y="1816"/>
                  </a:cubicBezTo>
                  <a:lnTo>
                    <a:pt x="447" y="1804"/>
                  </a:lnTo>
                  <a:cubicBezTo>
                    <a:pt x="456" y="1804"/>
                    <a:pt x="463" y="1801"/>
                    <a:pt x="471" y="1799"/>
                  </a:cubicBezTo>
                  <a:lnTo>
                    <a:pt x="1094" y="1579"/>
                  </a:lnTo>
                  <a:lnTo>
                    <a:pt x="1099" y="1578"/>
                  </a:lnTo>
                  <a:lnTo>
                    <a:pt x="2148" y="2212"/>
                  </a:lnTo>
                  <a:cubicBezTo>
                    <a:pt x="2154" y="2215"/>
                    <a:pt x="2161" y="2216"/>
                    <a:pt x="2168" y="2216"/>
                  </a:cubicBezTo>
                  <a:cubicBezTo>
                    <a:pt x="2172" y="2216"/>
                    <a:pt x="2177" y="2215"/>
                    <a:pt x="2181" y="2214"/>
                  </a:cubicBezTo>
                  <a:lnTo>
                    <a:pt x="2342" y="2158"/>
                  </a:lnTo>
                  <a:cubicBezTo>
                    <a:pt x="2366" y="2149"/>
                    <a:pt x="2376" y="2117"/>
                    <a:pt x="2358" y="2096"/>
                  </a:cubicBezTo>
                  <a:lnTo>
                    <a:pt x="1744" y="1351"/>
                  </a:lnTo>
                  <a:lnTo>
                    <a:pt x="2540" y="1072"/>
                  </a:lnTo>
                  <a:lnTo>
                    <a:pt x="2834" y="1247"/>
                  </a:lnTo>
                  <a:cubicBezTo>
                    <a:pt x="2840" y="1251"/>
                    <a:pt x="2848" y="1253"/>
                    <a:pt x="2855" y="1253"/>
                  </a:cubicBezTo>
                  <a:cubicBezTo>
                    <a:pt x="2859" y="1253"/>
                    <a:pt x="2863" y="1252"/>
                    <a:pt x="2867" y="1251"/>
                  </a:cubicBezTo>
                  <a:lnTo>
                    <a:pt x="2962" y="1218"/>
                  </a:lnTo>
                  <a:lnTo>
                    <a:pt x="2649" y="839"/>
                  </a:lnTo>
                  <a:lnTo>
                    <a:pt x="2657" y="348"/>
                  </a:lnTo>
                  <a:lnTo>
                    <a:pt x="2562" y="381"/>
                  </a:lnTo>
                  <a:cubicBezTo>
                    <a:pt x="2551" y="385"/>
                    <a:pt x="2543" y="393"/>
                    <a:pt x="2539" y="404"/>
                  </a:cubicBezTo>
                  <a:lnTo>
                    <a:pt x="2419" y="725"/>
                  </a:lnTo>
                  <a:lnTo>
                    <a:pt x="1623" y="1005"/>
                  </a:lnTo>
                  <a:lnTo>
                    <a:pt x="1636" y="39"/>
                  </a:lnTo>
                  <a:cubicBezTo>
                    <a:pt x="1636" y="17"/>
                    <a:pt x="1617" y="0"/>
                    <a:pt x="15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11"/>
            <p:cNvSpPr/>
            <p:nvPr/>
          </p:nvSpPr>
          <p:spPr>
            <a:xfrm rot="-2183749">
              <a:off x="207701" y="3369841"/>
              <a:ext cx="208591" cy="160111"/>
            </a:xfrm>
            <a:custGeom>
              <a:avLst/>
              <a:gdLst/>
              <a:ahLst/>
              <a:cxnLst/>
              <a:rect l="l" t="t" r="r" b="b"/>
              <a:pathLst>
                <a:path w="2986" h="2292" extrusionOk="0">
                  <a:moveTo>
                    <a:pt x="1017" y="0"/>
                  </a:moveTo>
                  <a:lnTo>
                    <a:pt x="848" y="12"/>
                  </a:lnTo>
                  <a:cubicBezTo>
                    <a:pt x="821" y="14"/>
                    <a:pt x="805" y="42"/>
                    <a:pt x="815" y="66"/>
                  </a:cubicBezTo>
                  <a:lnTo>
                    <a:pt x="1208" y="948"/>
                  </a:lnTo>
                  <a:lnTo>
                    <a:pt x="367" y="1006"/>
                  </a:lnTo>
                  <a:lnTo>
                    <a:pt x="131" y="757"/>
                  </a:lnTo>
                  <a:cubicBezTo>
                    <a:pt x="124" y="751"/>
                    <a:pt x="114" y="746"/>
                    <a:pt x="104" y="746"/>
                  </a:cubicBezTo>
                  <a:cubicBezTo>
                    <a:pt x="103" y="746"/>
                    <a:pt x="102" y="746"/>
                    <a:pt x="101" y="746"/>
                  </a:cubicBezTo>
                  <a:lnTo>
                    <a:pt x="0" y="752"/>
                  </a:lnTo>
                  <a:lnTo>
                    <a:pt x="200" y="1201"/>
                  </a:lnTo>
                  <a:lnTo>
                    <a:pt x="63" y="1673"/>
                  </a:lnTo>
                  <a:lnTo>
                    <a:pt x="163" y="1665"/>
                  </a:lnTo>
                  <a:cubicBezTo>
                    <a:pt x="174" y="1665"/>
                    <a:pt x="184" y="1659"/>
                    <a:pt x="191" y="1651"/>
                  </a:cubicBezTo>
                  <a:lnTo>
                    <a:pt x="391" y="1372"/>
                  </a:lnTo>
                  <a:lnTo>
                    <a:pt x="1233" y="1315"/>
                  </a:lnTo>
                  <a:lnTo>
                    <a:pt x="963" y="2242"/>
                  </a:lnTo>
                  <a:cubicBezTo>
                    <a:pt x="956" y="2267"/>
                    <a:pt x="975" y="2292"/>
                    <a:pt x="999" y="2292"/>
                  </a:cubicBezTo>
                  <a:cubicBezTo>
                    <a:pt x="1000" y="2292"/>
                    <a:pt x="1001" y="2291"/>
                    <a:pt x="1003" y="2291"/>
                  </a:cubicBezTo>
                  <a:lnTo>
                    <a:pt x="1173" y="2280"/>
                  </a:lnTo>
                  <a:cubicBezTo>
                    <a:pt x="1184" y="2279"/>
                    <a:pt x="1195" y="2273"/>
                    <a:pt x="1201" y="2264"/>
                  </a:cubicBezTo>
                  <a:lnTo>
                    <a:pt x="1915" y="1268"/>
                  </a:lnTo>
                  <a:lnTo>
                    <a:pt x="1919" y="1268"/>
                  </a:lnTo>
                  <a:lnTo>
                    <a:pt x="2579" y="1223"/>
                  </a:lnTo>
                  <a:cubicBezTo>
                    <a:pt x="2587" y="1222"/>
                    <a:pt x="2595" y="1220"/>
                    <a:pt x="2602" y="1218"/>
                  </a:cubicBezTo>
                  <a:lnTo>
                    <a:pt x="2903" y="1100"/>
                  </a:lnTo>
                  <a:cubicBezTo>
                    <a:pt x="2985" y="1069"/>
                    <a:pt x="2976" y="951"/>
                    <a:pt x="2892" y="930"/>
                  </a:cubicBezTo>
                  <a:lnTo>
                    <a:pt x="2578" y="857"/>
                  </a:lnTo>
                  <a:cubicBezTo>
                    <a:pt x="2571" y="855"/>
                    <a:pt x="2564" y="854"/>
                    <a:pt x="2556" y="854"/>
                  </a:cubicBezTo>
                  <a:lnTo>
                    <a:pt x="1896" y="901"/>
                  </a:lnTo>
                  <a:lnTo>
                    <a:pt x="1891" y="901"/>
                  </a:lnTo>
                  <a:lnTo>
                    <a:pt x="1048" y="12"/>
                  </a:lnTo>
                  <a:cubicBezTo>
                    <a:pt x="1041" y="4"/>
                    <a:pt x="1029" y="0"/>
                    <a:pt x="10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11"/>
            <p:cNvSpPr/>
            <p:nvPr/>
          </p:nvSpPr>
          <p:spPr>
            <a:xfrm rot="665301">
              <a:off x="4132484" y="158844"/>
              <a:ext cx="159692" cy="205162"/>
            </a:xfrm>
            <a:custGeom>
              <a:avLst/>
              <a:gdLst/>
              <a:ahLst/>
              <a:cxnLst/>
              <a:rect l="l" t="t" r="r" b="b"/>
              <a:pathLst>
                <a:path w="2286" h="2937" extrusionOk="0">
                  <a:moveTo>
                    <a:pt x="684" y="0"/>
                  </a:moveTo>
                  <a:lnTo>
                    <a:pt x="684" y="101"/>
                  </a:lnTo>
                  <a:cubicBezTo>
                    <a:pt x="683" y="112"/>
                    <a:pt x="689" y="123"/>
                    <a:pt x="698" y="130"/>
                  </a:cubicBezTo>
                  <a:lnTo>
                    <a:pt x="961" y="350"/>
                  </a:lnTo>
                  <a:lnTo>
                    <a:pt x="959" y="1194"/>
                  </a:lnTo>
                  <a:lnTo>
                    <a:pt x="52" y="859"/>
                  </a:lnTo>
                  <a:cubicBezTo>
                    <a:pt x="48" y="857"/>
                    <a:pt x="43" y="857"/>
                    <a:pt x="38" y="857"/>
                  </a:cubicBezTo>
                  <a:cubicBezTo>
                    <a:pt x="18" y="857"/>
                    <a:pt x="1" y="873"/>
                    <a:pt x="1" y="895"/>
                  </a:cubicBezTo>
                  <a:lnTo>
                    <a:pt x="1" y="1065"/>
                  </a:lnTo>
                  <a:cubicBezTo>
                    <a:pt x="1" y="1076"/>
                    <a:pt x="6" y="1087"/>
                    <a:pt x="15" y="1094"/>
                  </a:cubicBezTo>
                  <a:lnTo>
                    <a:pt x="958" y="1877"/>
                  </a:lnTo>
                  <a:lnTo>
                    <a:pt x="958" y="1882"/>
                  </a:lnTo>
                  <a:lnTo>
                    <a:pt x="956" y="2543"/>
                  </a:lnTo>
                  <a:cubicBezTo>
                    <a:pt x="956" y="2551"/>
                    <a:pt x="958" y="2559"/>
                    <a:pt x="960" y="2566"/>
                  </a:cubicBezTo>
                  <a:lnTo>
                    <a:pt x="1054" y="2874"/>
                  </a:lnTo>
                  <a:cubicBezTo>
                    <a:pt x="1067" y="2915"/>
                    <a:pt x="1103" y="2936"/>
                    <a:pt x="1140" y="2936"/>
                  </a:cubicBezTo>
                  <a:cubicBezTo>
                    <a:pt x="1176" y="2936"/>
                    <a:pt x="1212" y="2915"/>
                    <a:pt x="1225" y="2874"/>
                  </a:cubicBezTo>
                  <a:lnTo>
                    <a:pt x="1320" y="2567"/>
                  </a:lnTo>
                  <a:cubicBezTo>
                    <a:pt x="1323" y="2559"/>
                    <a:pt x="1324" y="2551"/>
                    <a:pt x="1324" y="2544"/>
                  </a:cubicBezTo>
                  <a:lnTo>
                    <a:pt x="1325" y="1882"/>
                  </a:lnTo>
                  <a:lnTo>
                    <a:pt x="1325" y="1877"/>
                  </a:lnTo>
                  <a:lnTo>
                    <a:pt x="2271" y="1099"/>
                  </a:lnTo>
                  <a:cubicBezTo>
                    <a:pt x="2280" y="1092"/>
                    <a:pt x="2285" y="1081"/>
                    <a:pt x="2286" y="1070"/>
                  </a:cubicBezTo>
                  <a:lnTo>
                    <a:pt x="2286" y="900"/>
                  </a:lnTo>
                  <a:cubicBezTo>
                    <a:pt x="2286" y="879"/>
                    <a:pt x="2268" y="862"/>
                    <a:pt x="2247" y="862"/>
                  </a:cubicBezTo>
                  <a:cubicBezTo>
                    <a:pt x="2242" y="862"/>
                    <a:pt x="2238" y="862"/>
                    <a:pt x="2233" y="864"/>
                  </a:cubicBezTo>
                  <a:lnTo>
                    <a:pt x="1326" y="1194"/>
                  </a:lnTo>
                  <a:lnTo>
                    <a:pt x="1328" y="351"/>
                  </a:lnTo>
                  <a:lnTo>
                    <a:pt x="1592" y="131"/>
                  </a:lnTo>
                  <a:cubicBezTo>
                    <a:pt x="1601" y="124"/>
                    <a:pt x="1606" y="114"/>
                    <a:pt x="1606" y="102"/>
                  </a:cubicBezTo>
                  <a:lnTo>
                    <a:pt x="1606" y="2"/>
                  </a:lnTo>
                  <a:lnTo>
                    <a:pt x="1145" y="171"/>
                  </a:lnTo>
                  <a:lnTo>
                    <a:pt x="6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11"/>
            <p:cNvSpPr/>
            <p:nvPr/>
          </p:nvSpPr>
          <p:spPr>
            <a:xfrm>
              <a:off x="8676996" y="4042606"/>
              <a:ext cx="167029" cy="173729"/>
            </a:xfrm>
            <a:custGeom>
              <a:avLst/>
              <a:gdLst/>
              <a:ahLst/>
              <a:cxnLst/>
              <a:rect l="l" t="t" r="r" b="b"/>
              <a:pathLst>
                <a:path w="2391" h="2487" extrusionOk="0">
                  <a:moveTo>
                    <a:pt x="676" y="1"/>
                  </a:moveTo>
                  <a:lnTo>
                    <a:pt x="454" y="439"/>
                  </a:lnTo>
                  <a:lnTo>
                    <a:pt x="1" y="631"/>
                  </a:lnTo>
                  <a:lnTo>
                    <a:pt x="70" y="703"/>
                  </a:lnTo>
                  <a:cubicBezTo>
                    <a:pt x="76" y="711"/>
                    <a:pt x="87" y="715"/>
                    <a:pt x="97" y="715"/>
                  </a:cubicBezTo>
                  <a:cubicBezTo>
                    <a:pt x="98" y="715"/>
                    <a:pt x="99" y="715"/>
                    <a:pt x="100" y="715"/>
                  </a:cubicBezTo>
                  <a:lnTo>
                    <a:pt x="442" y="697"/>
                  </a:lnTo>
                  <a:lnTo>
                    <a:pt x="1018" y="1313"/>
                  </a:lnTo>
                  <a:lnTo>
                    <a:pt x="127" y="1689"/>
                  </a:lnTo>
                  <a:cubicBezTo>
                    <a:pt x="104" y="1699"/>
                    <a:pt x="96" y="1731"/>
                    <a:pt x="115" y="1751"/>
                  </a:cubicBezTo>
                  <a:lnTo>
                    <a:pt x="230" y="1874"/>
                  </a:lnTo>
                  <a:cubicBezTo>
                    <a:pt x="238" y="1882"/>
                    <a:pt x="247" y="1887"/>
                    <a:pt x="257" y="1887"/>
                  </a:cubicBezTo>
                  <a:cubicBezTo>
                    <a:pt x="258" y="1887"/>
                    <a:pt x="260" y="1887"/>
                    <a:pt x="261" y="1887"/>
                  </a:cubicBezTo>
                  <a:lnTo>
                    <a:pt x="1485" y="1813"/>
                  </a:lnTo>
                  <a:lnTo>
                    <a:pt x="1487" y="1817"/>
                  </a:lnTo>
                  <a:lnTo>
                    <a:pt x="1938" y="2299"/>
                  </a:lnTo>
                  <a:cubicBezTo>
                    <a:pt x="1943" y="2306"/>
                    <a:pt x="1949" y="2311"/>
                    <a:pt x="1956" y="2314"/>
                  </a:cubicBezTo>
                  <a:lnTo>
                    <a:pt x="2236" y="2475"/>
                  </a:lnTo>
                  <a:cubicBezTo>
                    <a:pt x="2250" y="2483"/>
                    <a:pt x="2265" y="2487"/>
                    <a:pt x="2280" y="2487"/>
                  </a:cubicBezTo>
                  <a:cubicBezTo>
                    <a:pt x="2340" y="2487"/>
                    <a:pt x="2390" y="2422"/>
                    <a:pt x="2360" y="2358"/>
                  </a:cubicBezTo>
                  <a:lnTo>
                    <a:pt x="2220" y="2069"/>
                  </a:lnTo>
                  <a:cubicBezTo>
                    <a:pt x="2216" y="2062"/>
                    <a:pt x="2213" y="2056"/>
                    <a:pt x="2208" y="2050"/>
                  </a:cubicBezTo>
                  <a:lnTo>
                    <a:pt x="1755" y="1566"/>
                  </a:lnTo>
                  <a:lnTo>
                    <a:pt x="1753" y="1563"/>
                  </a:lnTo>
                  <a:lnTo>
                    <a:pt x="1911" y="348"/>
                  </a:lnTo>
                  <a:cubicBezTo>
                    <a:pt x="1912" y="335"/>
                    <a:pt x="1909" y="324"/>
                    <a:pt x="1901" y="317"/>
                  </a:cubicBezTo>
                  <a:lnTo>
                    <a:pt x="1785" y="192"/>
                  </a:lnTo>
                  <a:cubicBezTo>
                    <a:pt x="1777" y="184"/>
                    <a:pt x="1767" y="180"/>
                    <a:pt x="1757" y="180"/>
                  </a:cubicBezTo>
                  <a:cubicBezTo>
                    <a:pt x="1743" y="180"/>
                    <a:pt x="1730" y="188"/>
                    <a:pt x="1722" y="202"/>
                  </a:cubicBezTo>
                  <a:lnTo>
                    <a:pt x="1286" y="1062"/>
                  </a:lnTo>
                  <a:lnTo>
                    <a:pt x="710" y="446"/>
                  </a:lnTo>
                  <a:lnTo>
                    <a:pt x="754" y="105"/>
                  </a:lnTo>
                  <a:cubicBezTo>
                    <a:pt x="756" y="94"/>
                    <a:pt x="752" y="83"/>
                    <a:pt x="743" y="74"/>
                  </a:cubicBezTo>
                  <a:lnTo>
                    <a:pt x="67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11"/>
            <p:cNvSpPr/>
            <p:nvPr/>
          </p:nvSpPr>
          <p:spPr>
            <a:xfrm rot="-2521153">
              <a:off x="8703775" y="2239340"/>
              <a:ext cx="208600" cy="160110"/>
            </a:xfrm>
            <a:custGeom>
              <a:avLst/>
              <a:gdLst/>
              <a:ahLst/>
              <a:cxnLst/>
              <a:rect l="l" t="t" r="r" b="b"/>
              <a:pathLst>
                <a:path w="2986" h="2292" extrusionOk="0">
                  <a:moveTo>
                    <a:pt x="1017" y="0"/>
                  </a:moveTo>
                  <a:lnTo>
                    <a:pt x="848" y="12"/>
                  </a:lnTo>
                  <a:cubicBezTo>
                    <a:pt x="821" y="14"/>
                    <a:pt x="805" y="42"/>
                    <a:pt x="815" y="66"/>
                  </a:cubicBezTo>
                  <a:lnTo>
                    <a:pt x="1208" y="948"/>
                  </a:lnTo>
                  <a:lnTo>
                    <a:pt x="367" y="1006"/>
                  </a:lnTo>
                  <a:lnTo>
                    <a:pt x="131" y="757"/>
                  </a:lnTo>
                  <a:cubicBezTo>
                    <a:pt x="124" y="751"/>
                    <a:pt x="114" y="746"/>
                    <a:pt x="104" y="746"/>
                  </a:cubicBezTo>
                  <a:cubicBezTo>
                    <a:pt x="103" y="746"/>
                    <a:pt x="102" y="746"/>
                    <a:pt x="101" y="746"/>
                  </a:cubicBezTo>
                  <a:lnTo>
                    <a:pt x="0" y="752"/>
                  </a:lnTo>
                  <a:lnTo>
                    <a:pt x="200" y="1201"/>
                  </a:lnTo>
                  <a:lnTo>
                    <a:pt x="63" y="1673"/>
                  </a:lnTo>
                  <a:lnTo>
                    <a:pt x="163" y="1665"/>
                  </a:lnTo>
                  <a:cubicBezTo>
                    <a:pt x="174" y="1665"/>
                    <a:pt x="184" y="1659"/>
                    <a:pt x="191" y="1651"/>
                  </a:cubicBezTo>
                  <a:lnTo>
                    <a:pt x="391" y="1372"/>
                  </a:lnTo>
                  <a:lnTo>
                    <a:pt x="1233" y="1315"/>
                  </a:lnTo>
                  <a:lnTo>
                    <a:pt x="963" y="2242"/>
                  </a:lnTo>
                  <a:cubicBezTo>
                    <a:pt x="956" y="2267"/>
                    <a:pt x="975" y="2292"/>
                    <a:pt x="999" y="2292"/>
                  </a:cubicBezTo>
                  <a:cubicBezTo>
                    <a:pt x="1000" y="2292"/>
                    <a:pt x="1001" y="2291"/>
                    <a:pt x="1003" y="2291"/>
                  </a:cubicBezTo>
                  <a:lnTo>
                    <a:pt x="1173" y="2280"/>
                  </a:lnTo>
                  <a:cubicBezTo>
                    <a:pt x="1184" y="2279"/>
                    <a:pt x="1195" y="2273"/>
                    <a:pt x="1201" y="2264"/>
                  </a:cubicBezTo>
                  <a:lnTo>
                    <a:pt x="1915" y="1268"/>
                  </a:lnTo>
                  <a:lnTo>
                    <a:pt x="1919" y="1268"/>
                  </a:lnTo>
                  <a:lnTo>
                    <a:pt x="2579" y="1223"/>
                  </a:lnTo>
                  <a:cubicBezTo>
                    <a:pt x="2587" y="1222"/>
                    <a:pt x="2595" y="1220"/>
                    <a:pt x="2602" y="1218"/>
                  </a:cubicBezTo>
                  <a:lnTo>
                    <a:pt x="2903" y="1100"/>
                  </a:lnTo>
                  <a:cubicBezTo>
                    <a:pt x="2985" y="1069"/>
                    <a:pt x="2976" y="951"/>
                    <a:pt x="2892" y="930"/>
                  </a:cubicBezTo>
                  <a:lnTo>
                    <a:pt x="2578" y="857"/>
                  </a:lnTo>
                  <a:cubicBezTo>
                    <a:pt x="2571" y="855"/>
                    <a:pt x="2564" y="854"/>
                    <a:pt x="2556" y="854"/>
                  </a:cubicBezTo>
                  <a:lnTo>
                    <a:pt x="1896" y="901"/>
                  </a:lnTo>
                  <a:lnTo>
                    <a:pt x="1891" y="901"/>
                  </a:lnTo>
                  <a:lnTo>
                    <a:pt x="1048" y="12"/>
                  </a:lnTo>
                  <a:cubicBezTo>
                    <a:pt x="1041" y="4"/>
                    <a:pt x="1029" y="0"/>
                    <a:pt x="10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11"/>
            <p:cNvSpPr/>
            <p:nvPr/>
          </p:nvSpPr>
          <p:spPr>
            <a:xfrm rot="3045691">
              <a:off x="160322" y="888847"/>
              <a:ext cx="208102" cy="156400"/>
            </a:xfrm>
            <a:custGeom>
              <a:avLst/>
              <a:gdLst/>
              <a:ahLst/>
              <a:cxnLst/>
              <a:rect l="l" t="t" r="r" b="b"/>
              <a:pathLst>
                <a:path w="2979" h="2239" extrusionOk="0">
                  <a:moveTo>
                    <a:pt x="2147" y="1"/>
                  </a:moveTo>
                  <a:cubicBezTo>
                    <a:pt x="2140" y="1"/>
                    <a:pt x="2132" y="3"/>
                    <a:pt x="2126" y="8"/>
                  </a:cubicBezTo>
                  <a:lnTo>
                    <a:pt x="1103" y="682"/>
                  </a:lnTo>
                  <a:lnTo>
                    <a:pt x="1099" y="680"/>
                  </a:lnTo>
                  <a:lnTo>
                    <a:pt x="467" y="486"/>
                  </a:lnTo>
                  <a:cubicBezTo>
                    <a:pt x="460" y="483"/>
                    <a:pt x="451" y="482"/>
                    <a:pt x="444" y="482"/>
                  </a:cubicBezTo>
                  <a:lnTo>
                    <a:pt x="123" y="483"/>
                  </a:lnTo>
                  <a:cubicBezTo>
                    <a:pt x="122" y="483"/>
                    <a:pt x="122" y="483"/>
                    <a:pt x="121" y="483"/>
                  </a:cubicBezTo>
                  <a:cubicBezTo>
                    <a:pt x="34" y="483"/>
                    <a:pt x="1" y="596"/>
                    <a:pt x="72" y="645"/>
                  </a:cubicBezTo>
                  <a:lnTo>
                    <a:pt x="338" y="826"/>
                  </a:lnTo>
                  <a:cubicBezTo>
                    <a:pt x="344" y="831"/>
                    <a:pt x="352" y="834"/>
                    <a:pt x="359" y="836"/>
                  </a:cubicBezTo>
                  <a:lnTo>
                    <a:pt x="991" y="1031"/>
                  </a:lnTo>
                  <a:lnTo>
                    <a:pt x="995" y="1032"/>
                  </a:lnTo>
                  <a:lnTo>
                    <a:pt x="1463" y="2164"/>
                  </a:lnTo>
                  <a:cubicBezTo>
                    <a:pt x="1468" y="2175"/>
                    <a:pt x="1477" y="2183"/>
                    <a:pt x="1488" y="2186"/>
                  </a:cubicBezTo>
                  <a:lnTo>
                    <a:pt x="1651" y="2237"/>
                  </a:lnTo>
                  <a:cubicBezTo>
                    <a:pt x="1654" y="2238"/>
                    <a:pt x="1658" y="2238"/>
                    <a:pt x="1662" y="2238"/>
                  </a:cubicBezTo>
                  <a:cubicBezTo>
                    <a:pt x="1683" y="2238"/>
                    <a:pt x="1701" y="2220"/>
                    <a:pt x="1700" y="2197"/>
                  </a:cubicBezTo>
                  <a:lnTo>
                    <a:pt x="1649" y="1233"/>
                  </a:lnTo>
                  <a:lnTo>
                    <a:pt x="2456" y="1481"/>
                  </a:lnTo>
                  <a:lnTo>
                    <a:pt x="2588" y="1797"/>
                  </a:lnTo>
                  <a:cubicBezTo>
                    <a:pt x="2592" y="1808"/>
                    <a:pt x="2600" y="1815"/>
                    <a:pt x="2611" y="1819"/>
                  </a:cubicBezTo>
                  <a:lnTo>
                    <a:pt x="2708" y="1848"/>
                  </a:lnTo>
                  <a:lnTo>
                    <a:pt x="2681" y="1358"/>
                  </a:lnTo>
                  <a:lnTo>
                    <a:pt x="2979" y="967"/>
                  </a:lnTo>
                  <a:lnTo>
                    <a:pt x="2882" y="938"/>
                  </a:lnTo>
                  <a:cubicBezTo>
                    <a:pt x="2878" y="937"/>
                    <a:pt x="2875" y="936"/>
                    <a:pt x="2871" y="936"/>
                  </a:cubicBezTo>
                  <a:cubicBezTo>
                    <a:pt x="2864" y="936"/>
                    <a:pt x="2857" y="939"/>
                    <a:pt x="2850" y="943"/>
                  </a:cubicBezTo>
                  <a:lnTo>
                    <a:pt x="2563" y="1130"/>
                  </a:lnTo>
                  <a:lnTo>
                    <a:pt x="1757" y="883"/>
                  </a:lnTo>
                  <a:lnTo>
                    <a:pt x="2340" y="113"/>
                  </a:lnTo>
                  <a:cubicBezTo>
                    <a:pt x="2356" y="91"/>
                    <a:pt x="2347" y="60"/>
                    <a:pt x="2322" y="53"/>
                  </a:cubicBezTo>
                  <a:lnTo>
                    <a:pt x="2159" y="3"/>
                  </a:lnTo>
                  <a:cubicBezTo>
                    <a:pt x="2155" y="2"/>
                    <a:pt x="2151" y="1"/>
                    <a:pt x="21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0" name="Google Shape;240;p11"/>
          <p:cNvGrpSpPr/>
          <p:nvPr/>
        </p:nvGrpSpPr>
        <p:grpSpPr>
          <a:xfrm flipH="1">
            <a:off x="-1954126" y="-1536228"/>
            <a:ext cx="13003350" cy="6100673"/>
            <a:chOff x="-1954126" y="-1536228"/>
            <a:chExt cx="13003350" cy="6100673"/>
          </a:xfrm>
        </p:grpSpPr>
        <p:grpSp>
          <p:nvGrpSpPr>
            <p:cNvPr id="241" name="Google Shape;241;p11"/>
            <p:cNvGrpSpPr/>
            <p:nvPr/>
          </p:nvGrpSpPr>
          <p:grpSpPr>
            <a:xfrm>
              <a:off x="-1954126" y="-1536228"/>
              <a:ext cx="13003350" cy="6100673"/>
              <a:chOff x="-1954126" y="-1536228"/>
              <a:chExt cx="13003350" cy="6100673"/>
            </a:xfrm>
          </p:grpSpPr>
          <p:sp>
            <p:nvSpPr>
              <p:cNvPr id="242" name="Google Shape;242;p11"/>
              <p:cNvSpPr/>
              <p:nvPr/>
            </p:nvSpPr>
            <p:spPr>
              <a:xfrm>
                <a:off x="-1954126" y="1259148"/>
                <a:ext cx="2625219" cy="2625219"/>
              </a:xfrm>
              <a:custGeom>
                <a:avLst/>
                <a:gdLst/>
                <a:ahLst/>
                <a:cxnLst/>
                <a:rect l="l" t="t" r="r" b="b"/>
                <a:pathLst>
                  <a:path w="35446" h="35446" fill="none" extrusionOk="0">
                    <a:moveTo>
                      <a:pt x="35446" y="17723"/>
                    </a:moveTo>
                    <a:cubicBezTo>
                      <a:pt x="35446" y="22423"/>
                      <a:pt x="33578" y="26931"/>
                      <a:pt x="30255" y="30255"/>
                    </a:cubicBezTo>
                    <a:cubicBezTo>
                      <a:pt x="26931" y="33578"/>
                      <a:pt x="22423" y="35446"/>
                      <a:pt x="17723" y="35446"/>
                    </a:cubicBezTo>
                    <a:cubicBezTo>
                      <a:pt x="13023" y="35446"/>
                      <a:pt x="8515" y="33578"/>
                      <a:pt x="5192" y="30255"/>
                    </a:cubicBezTo>
                    <a:cubicBezTo>
                      <a:pt x="1868" y="26931"/>
                      <a:pt x="1" y="22423"/>
                      <a:pt x="1" y="17723"/>
                    </a:cubicBezTo>
                    <a:cubicBezTo>
                      <a:pt x="1" y="13023"/>
                      <a:pt x="1868" y="8515"/>
                      <a:pt x="5192" y="5192"/>
                    </a:cubicBezTo>
                    <a:cubicBezTo>
                      <a:pt x="8515" y="1868"/>
                      <a:pt x="13023" y="1"/>
                      <a:pt x="17723" y="1"/>
                    </a:cubicBezTo>
                    <a:cubicBezTo>
                      <a:pt x="22423" y="1"/>
                      <a:pt x="26931" y="1868"/>
                      <a:pt x="30255" y="5192"/>
                    </a:cubicBezTo>
                    <a:cubicBezTo>
                      <a:pt x="33578" y="8515"/>
                      <a:pt x="35446" y="13023"/>
                      <a:pt x="35446" y="17723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accent1"/>
                </a:solidFill>
                <a:prstDash val="dot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" name="Google Shape;243;p11"/>
              <p:cNvSpPr/>
              <p:nvPr/>
            </p:nvSpPr>
            <p:spPr>
              <a:xfrm>
                <a:off x="2198625" y="-1536228"/>
                <a:ext cx="2071146" cy="2071218"/>
              </a:xfrm>
              <a:custGeom>
                <a:avLst/>
                <a:gdLst/>
                <a:ahLst/>
                <a:cxnLst/>
                <a:rect l="l" t="t" r="r" b="b"/>
                <a:pathLst>
                  <a:path w="29128" h="29129" fill="none" extrusionOk="0">
                    <a:moveTo>
                      <a:pt x="24863" y="4267"/>
                    </a:moveTo>
                    <a:cubicBezTo>
                      <a:pt x="27594" y="6999"/>
                      <a:pt x="29128" y="10703"/>
                      <a:pt x="29128" y="14565"/>
                    </a:cubicBezTo>
                    <a:cubicBezTo>
                      <a:pt x="29128" y="18427"/>
                      <a:pt x="27594" y="22132"/>
                      <a:pt x="24863" y="24863"/>
                    </a:cubicBezTo>
                    <a:cubicBezTo>
                      <a:pt x="22131" y="27594"/>
                      <a:pt x="18427" y="29128"/>
                      <a:pt x="14564" y="29128"/>
                    </a:cubicBezTo>
                    <a:cubicBezTo>
                      <a:pt x="10702" y="29128"/>
                      <a:pt x="6998" y="27594"/>
                      <a:pt x="4267" y="24863"/>
                    </a:cubicBezTo>
                    <a:cubicBezTo>
                      <a:pt x="1536" y="22132"/>
                      <a:pt x="0" y="18427"/>
                      <a:pt x="0" y="14565"/>
                    </a:cubicBezTo>
                    <a:cubicBezTo>
                      <a:pt x="0" y="10703"/>
                      <a:pt x="1536" y="6999"/>
                      <a:pt x="4267" y="4267"/>
                    </a:cubicBezTo>
                    <a:cubicBezTo>
                      <a:pt x="6998" y="1536"/>
                      <a:pt x="10702" y="1"/>
                      <a:pt x="14564" y="1"/>
                    </a:cubicBezTo>
                    <a:cubicBezTo>
                      <a:pt x="18427" y="1"/>
                      <a:pt x="22131" y="1536"/>
                      <a:pt x="24863" y="4267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accent1"/>
                </a:solidFill>
                <a:prstDash val="dot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" name="Google Shape;244;p11"/>
              <p:cNvSpPr/>
              <p:nvPr/>
            </p:nvSpPr>
            <p:spPr>
              <a:xfrm>
                <a:off x="8424000" y="1939221"/>
                <a:ext cx="2625224" cy="2625224"/>
              </a:xfrm>
              <a:custGeom>
                <a:avLst/>
                <a:gdLst/>
                <a:ahLst/>
                <a:cxnLst/>
                <a:rect l="l" t="t" r="r" b="b"/>
                <a:pathLst>
                  <a:path w="72736" h="72736" fill="none" extrusionOk="0">
                    <a:moveTo>
                      <a:pt x="72736" y="36368"/>
                    </a:moveTo>
                    <a:cubicBezTo>
                      <a:pt x="72736" y="46014"/>
                      <a:pt x="68904" y="55264"/>
                      <a:pt x="62084" y="62084"/>
                    </a:cubicBezTo>
                    <a:cubicBezTo>
                      <a:pt x="55264" y="68904"/>
                      <a:pt x="46013" y="72736"/>
                      <a:pt x="36368" y="72736"/>
                    </a:cubicBezTo>
                    <a:cubicBezTo>
                      <a:pt x="26724" y="72736"/>
                      <a:pt x="17473" y="68904"/>
                      <a:pt x="10653" y="62084"/>
                    </a:cubicBezTo>
                    <a:cubicBezTo>
                      <a:pt x="3833" y="55264"/>
                      <a:pt x="0" y="46014"/>
                      <a:pt x="0" y="36368"/>
                    </a:cubicBezTo>
                    <a:cubicBezTo>
                      <a:pt x="0" y="26723"/>
                      <a:pt x="3833" y="17473"/>
                      <a:pt x="10653" y="10653"/>
                    </a:cubicBezTo>
                    <a:cubicBezTo>
                      <a:pt x="17473" y="3832"/>
                      <a:pt x="26724" y="0"/>
                      <a:pt x="36368" y="0"/>
                    </a:cubicBezTo>
                    <a:cubicBezTo>
                      <a:pt x="46013" y="0"/>
                      <a:pt x="55264" y="3832"/>
                      <a:pt x="62084" y="10653"/>
                    </a:cubicBezTo>
                    <a:cubicBezTo>
                      <a:pt x="68904" y="17473"/>
                      <a:pt x="72736" y="26723"/>
                      <a:pt x="72736" y="36368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accent1"/>
                </a:solidFill>
                <a:prstDash val="dot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rot="8100000">
                <a:off x="6987770" y="-212119"/>
                <a:ext cx="2251234" cy="2966090"/>
              </a:xfrm>
              <a:custGeom>
                <a:avLst/>
                <a:gdLst/>
                <a:ahLst/>
                <a:cxnLst/>
                <a:rect l="l" t="t" r="r" b="b"/>
                <a:pathLst>
                  <a:path w="23216" h="30588" fill="none" extrusionOk="0">
                    <a:moveTo>
                      <a:pt x="19456" y="1585"/>
                    </a:moveTo>
                    <a:cubicBezTo>
                      <a:pt x="18947" y="1448"/>
                      <a:pt x="18433" y="1338"/>
                      <a:pt x="17913" y="1256"/>
                    </a:cubicBezTo>
                    <a:cubicBezTo>
                      <a:pt x="9969" y="0"/>
                      <a:pt x="2510" y="5425"/>
                      <a:pt x="1256" y="13370"/>
                    </a:cubicBezTo>
                    <a:cubicBezTo>
                      <a:pt x="1" y="21313"/>
                      <a:pt x="5424" y="28771"/>
                      <a:pt x="13369" y="30027"/>
                    </a:cubicBezTo>
                    <a:cubicBezTo>
                      <a:pt x="16917" y="30587"/>
                      <a:pt x="20370" y="29815"/>
                      <a:pt x="23215" y="28082"/>
                    </a:cubicBezTo>
                  </a:path>
                </a:pathLst>
              </a:custGeom>
              <a:noFill/>
              <a:ln w="9525" cap="rnd" cmpd="sng">
                <a:solidFill>
                  <a:schemeClr val="accent1"/>
                </a:solidFill>
                <a:prstDash val="dot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rot="6918685">
                <a:off x="4663479" y="-1317539"/>
                <a:ext cx="2111789" cy="2771796"/>
              </a:xfrm>
              <a:custGeom>
                <a:avLst/>
                <a:gdLst/>
                <a:ahLst/>
                <a:cxnLst/>
                <a:rect l="l" t="t" r="r" b="b"/>
                <a:pathLst>
                  <a:path w="23216" h="30588" fill="none" extrusionOk="0">
                    <a:moveTo>
                      <a:pt x="19456" y="1585"/>
                    </a:moveTo>
                    <a:cubicBezTo>
                      <a:pt x="18947" y="1448"/>
                      <a:pt x="18433" y="1338"/>
                      <a:pt x="17913" y="1256"/>
                    </a:cubicBezTo>
                    <a:cubicBezTo>
                      <a:pt x="9969" y="0"/>
                      <a:pt x="2510" y="5425"/>
                      <a:pt x="1256" y="13370"/>
                    </a:cubicBezTo>
                    <a:cubicBezTo>
                      <a:pt x="1" y="21313"/>
                      <a:pt x="5424" y="28771"/>
                      <a:pt x="13369" y="30027"/>
                    </a:cubicBezTo>
                    <a:cubicBezTo>
                      <a:pt x="16917" y="30587"/>
                      <a:pt x="20370" y="29815"/>
                      <a:pt x="23215" y="28082"/>
                    </a:cubicBezTo>
                  </a:path>
                </a:pathLst>
              </a:custGeom>
              <a:noFill/>
              <a:ln w="9525" cap="rnd" cmpd="sng">
                <a:solidFill>
                  <a:schemeClr val="accent1"/>
                </a:solidFill>
                <a:prstDash val="dot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47" name="Google Shape;247;p11"/>
            <p:cNvSpPr/>
            <p:nvPr/>
          </p:nvSpPr>
          <p:spPr>
            <a:xfrm rot="4329218">
              <a:off x="409854" y="-1278826"/>
              <a:ext cx="2251220" cy="2966071"/>
            </a:xfrm>
            <a:custGeom>
              <a:avLst/>
              <a:gdLst/>
              <a:ahLst/>
              <a:cxnLst/>
              <a:rect l="l" t="t" r="r" b="b"/>
              <a:pathLst>
                <a:path w="23216" h="30588" fill="none" extrusionOk="0">
                  <a:moveTo>
                    <a:pt x="19456" y="1585"/>
                  </a:moveTo>
                  <a:cubicBezTo>
                    <a:pt x="18947" y="1448"/>
                    <a:pt x="18433" y="1338"/>
                    <a:pt x="17913" y="1256"/>
                  </a:cubicBezTo>
                  <a:cubicBezTo>
                    <a:pt x="9969" y="0"/>
                    <a:pt x="2510" y="5425"/>
                    <a:pt x="1256" y="13370"/>
                  </a:cubicBezTo>
                  <a:cubicBezTo>
                    <a:pt x="1" y="21313"/>
                    <a:pt x="5424" y="28771"/>
                    <a:pt x="13369" y="30027"/>
                  </a:cubicBezTo>
                  <a:cubicBezTo>
                    <a:pt x="16917" y="30587"/>
                    <a:pt x="20370" y="29815"/>
                    <a:pt x="23215" y="28082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8" name="Google Shape;248;p11"/>
          <p:cNvSpPr>
            <a:spLocks noGrp="1"/>
          </p:cNvSpPr>
          <p:nvPr>
            <p:ph type="pic" idx="2"/>
          </p:nvPr>
        </p:nvSpPr>
        <p:spPr>
          <a:xfrm>
            <a:off x="5899300" y="440250"/>
            <a:ext cx="2529600" cy="4263000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</p:sp>
      <p:sp>
        <p:nvSpPr>
          <p:cNvPr id="249" name="Google Shape;249;p11"/>
          <p:cNvSpPr/>
          <p:nvPr/>
        </p:nvSpPr>
        <p:spPr>
          <a:xfrm>
            <a:off x="4676763" y="-2178173"/>
            <a:ext cx="9177494" cy="3049179"/>
          </a:xfrm>
          <a:custGeom>
            <a:avLst/>
            <a:gdLst/>
            <a:ahLst/>
            <a:cxnLst/>
            <a:rect l="l" t="t" r="r" b="b"/>
            <a:pathLst>
              <a:path w="171566" h="57002" extrusionOk="0">
                <a:moveTo>
                  <a:pt x="132351" y="0"/>
                </a:moveTo>
                <a:cubicBezTo>
                  <a:pt x="132338" y="0"/>
                  <a:pt x="132326" y="0"/>
                  <a:pt x="132314" y="0"/>
                </a:cubicBezTo>
                <a:cubicBezTo>
                  <a:pt x="121660" y="19"/>
                  <a:pt x="112725" y="7341"/>
                  <a:pt x="110240" y="17222"/>
                </a:cubicBezTo>
                <a:cubicBezTo>
                  <a:pt x="109018" y="16919"/>
                  <a:pt x="107765" y="16766"/>
                  <a:pt x="106506" y="16766"/>
                </a:cubicBezTo>
                <a:cubicBezTo>
                  <a:pt x="106496" y="16766"/>
                  <a:pt x="106486" y="16766"/>
                  <a:pt x="106476" y="16766"/>
                </a:cubicBezTo>
                <a:cubicBezTo>
                  <a:pt x="102053" y="16773"/>
                  <a:pt x="98069" y="18637"/>
                  <a:pt x="95251" y="21614"/>
                </a:cubicBezTo>
                <a:cubicBezTo>
                  <a:pt x="91472" y="17755"/>
                  <a:pt x="86204" y="15360"/>
                  <a:pt x="80379" y="15360"/>
                </a:cubicBezTo>
                <a:cubicBezTo>
                  <a:pt x="80367" y="15360"/>
                  <a:pt x="80355" y="15360"/>
                  <a:pt x="80343" y="15360"/>
                </a:cubicBezTo>
                <a:cubicBezTo>
                  <a:pt x="78611" y="15363"/>
                  <a:pt x="76884" y="15580"/>
                  <a:pt x="75206" y="16009"/>
                </a:cubicBezTo>
                <a:cubicBezTo>
                  <a:pt x="73795" y="12640"/>
                  <a:pt x="70466" y="10273"/>
                  <a:pt x="66586" y="10273"/>
                </a:cubicBezTo>
                <a:cubicBezTo>
                  <a:pt x="66581" y="10273"/>
                  <a:pt x="66576" y="10273"/>
                  <a:pt x="66571" y="10273"/>
                </a:cubicBezTo>
                <a:cubicBezTo>
                  <a:pt x="61413" y="10282"/>
                  <a:pt x="57237" y="14471"/>
                  <a:pt x="57245" y="19631"/>
                </a:cubicBezTo>
                <a:cubicBezTo>
                  <a:pt x="57245" y="19811"/>
                  <a:pt x="57252" y="19991"/>
                  <a:pt x="57263" y="20169"/>
                </a:cubicBezTo>
                <a:cubicBezTo>
                  <a:pt x="55893" y="19648"/>
                  <a:pt x="54463" y="19301"/>
                  <a:pt x="53006" y="19136"/>
                </a:cubicBezTo>
                <a:cubicBezTo>
                  <a:pt x="50406" y="11368"/>
                  <a:pt x="43072" y="5773"/>
                  <a:pt x="34434" y="5773"/>
                </a:cubicBezTo>
                <a:cubicBezTo>
                  <a:pt x="34423" y="5773"/>
                  <a:pt x="34411" y="5773"/>
                  <a:pt x="34400" y="5773"/>
                </a:cubicBezTo>
                <a:cubicBezTo>
                  <a:pt x="23586" y="5790"/>
                  <a:pt x="14832" y="14573"/>
                  <a:pt x="14851" y="25388"/>
                </a:cubicBezTo>
                <a:cubicBezTo>
                  <a:pt x="14851" y="25563"/>
                  <a:pt x="14853" y="25737"/>
                  <a:pt x="14858" y="25911"/>
                </a:cubicBezTo>
                <a:cubicBezTo>
                  <a:pt x="13578" y="25394"/>
                  <a:pt x="12208" y="25127"/>
                  <a:pt x="10827" y="25127"/>
                </a:cubicBezTo>
                <a:cubicBezTo>
                  <a:pt x="10817" y="25127"/>
                  <a:pt x="10808" y="25127"/>
                  <a:pt x="10799" y="25127"/>
                </a:cubicBezTo>
                <a:cubicBezTo>
                  <a:pt x="4830" y="25137"/>
                  <a:pt x="0" y="29982"/>
                  <a:pt x="10" y="35951"/>
                </a:cubicBezTo>
                <a:cubicBezTo>
                  <a:pt x="20" y="41914"/>
                  <a:pt x="4856" y="46739"/>
                  <a:pt x="10816" y="46739"/>
                </a:cubicBezTo>
                <a:cubicBezTo>
                  <a:pt x="10822" y="46739"/>
                  <a:pt x="10828" y="46739"/>
                  <a:pt x="10834" y="46739"/>
                </a:cubicBezTo>
                <a:cubicBezTo>
                  <a:pt x="15512" y="46732"/>
                  <a:pt x="19490" y="43753"/>
                  <a:pt x="20987" y="39591"/>
                </a:cubicBezTo>
                <a:cubicBezTo>
                  <a:pt x="24495" y="42907"/>
                  <a:pt x="29228" y="44939"/>
                  <a:pt x="34433" y="44939"/>
                </a:cubicBezTo>
                <a:cubicBezTo>
                  <a:pt x="34444" y="44939"/>
                  <a:pt x="34455" y="44939"/>
                  <a:pt x="34466" y="44939"/>
                </a:cubicBezTo>
                <a:cubicBezTo>
                  <a:pt x="34770" y="44939"/>
                  <a:pt x="35073" y="44929"/>
                  <a:pt x="35374" y="44916"/>
                </a:cubicBezTo>
                <a:cubicBezTo>
                  <a:pt x="38335" y="50512"/>
                  <a:pt x="44215" y="54326"/>
                  <a:pt x="50985" y="54326"/>
                </a:cubicBezTo>
                <a:cubicBezTo>
                  <a:pt x="50996" y="54326"/>
                  <a:pt x="51006" y="54326"/>
                  <a:pt x="51017" y="54326"/>
                </a:cubicBezTo>
                <a:cubicBezTo>
                  <a:pt x="56061" y="54319"/>
                  <a:pt x="60605" y="52195"/>
                  <a:pt x="63817" y="48799"/>
                </a:cubicBezTo>
                <a:cubicBezTo>
                  <a:pt x="67622" y="53786"/>
                  <a:pt x="73625" y="57002"/>
                  <a:pt x="80378" y="57002"/>
                </a:cubicBezTo>
                <a:cubicBezTo>
                  <a:pt x="80390" y="57002"/>
                  <a:pt x="80401" y="57002"/>
                  <a:pt x="80413" y="57002"/>
                </a:cubicBezTo>
                <a:cubicBezTo>
                  <a:pt x="88453" y="56988"/>
                  <a:pt x="95420" y="52419"/>
                  <a:pt x="98879" y="45740"/>
                </a:cubicBezTo>
                <a:cubicBezTo>
                  <a:pt x="101199" y="47057"/>
                  <a:pt x="103820" y="47749"/>
                  <a:pt x="106486" y="47749"/>
                </a:cubicBezTo>
                <a:cubicBezTo>
                  <a:pt x="106501" y="47749"/>
                  <a:pt x="106515" y="47749"/>
                  <a:pt x="106529" y="47749"/>
                </a:cubicBezTo>
                <a:cubicBezTo>
                  <a:pt x="111688" y="47740"/>
                  <a:pt x="116251" y="45207"/>
                  <a:pt x="119060" y="41324"/>
                </a:cubicBezTo>
                <a:cubicBezTo>
                  <a:pt x="122803" y="44014"/>
                  <a:pt x="127391" y="45599"/>
                  <a:pt x="132349" y="45599"/>
                </a:cubicBezTo>
                <a:cubicBezTo>
                  <a:pt x="132363" y="45599"/>
                  <a:pt x="132376" y="45599"/>
                  <a:pt x="132390" y="45599"/>
                </a:cubicBezTo>
                <a:cubicBezTo>
                  <a:pt x="138413" y="45590"/>
                  <a:pt x="143886" y="43243"/>
                  <a:pt x="147957" y="39420"/>
                </a:cubicBezTo>
                <a:cubicBezTo>
                  <a:pt x="150286" y="42820"/>
                  <a:pt x="154197" y="45049"/>
                  <a:pt x="158625" y="45049"/>
                </a:cubicBezTo>
                <a:cubicBezTo>
                  <a:pt x="158633" y="45049"/>
                  <a:pt x="158640" y="45049"/>
                  <a:pt x="158647" y="45049"/>
                </a:cubicBezTo>
                <a:cubicBezTo>
                  <a:pt x="165787" y="45038"/>
                  <a:pt x="171566" y="39240"/>
                  <a:pt x="171553" y="32100"/>
                </a:cubicBezTo>
                <a:cubicBezTo>
                  <a:pt x="171541" y="24968"/>
                  <a:pt x="165756" y="19194"/>
                  <a:pt x="158627" y="19194"/>
                </a:cubicBezTo>
                <a:cubicBezTo>
                  <a:pt x="158620" y="19194"/>
                  <a:pt x="158612" y="19194"/>
                  <a:pt x="158604" y="19194"/>
                </a:cubicBezTo>
                <a:cubicBezTo>
                  <a:pt x="157366" y="19196"/>
                  <a:pt x="156132" y="19376"/>
                  <a:pt x="154945" y="19730"/>
                </a:cubicBezTo>
                <a:cubicBezTo>
                  <a:pt x="153444" y="8586"/>
                  <a:pt x="143897" y="0"/>
                  <a:pt x="13235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557213" dist="9525" algn="bl" rotWithShape="0">
              <a:schemeClr val="dk1">
                <a:alpha val="3098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2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9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252" name="Google Shape;252;p12"/>
          <p:cNvGrpSpPr/>
          <p:nvPr/>
        </p:nvGrpSpPr>
        <p:grpSpPr>
          <a:xfrm>
            <a:off x="-113238" y="-1241978"/>
            <a:ext cx="10739462" cy="7084408"/>
            <a:chOff x="-113238" y="-1241978"/>
            <a:chExt cx="10739462" cy="7084408"/>
          </a:xfrm>
        </p:grpSpPr>
        <p:sp>
          <p:nvSpPr>
            <p:cNvPr id="253" name="Google Shape;253;p12"/>
            <p:cNvSpPr/>
            <p:nvPr/>
          </p:nvSpPr>
          <p:spPr>
            <a:xfrm>
              <a:off x="-113238" y="3217211"/>
              <a:ext cx="2625219" cy="2625219"/>
            </a:xfrm>
            <a:custGeom>
              <a:avLst/>
              <a:gdLst/>
              <a:ahLst/>
              <a:cxnLst/>
              <a:rect l="l" t="t" r="r" b="b"/>
              <a:pathLst>
                <a:path w="35446" h="35446" fill="none" extrusionOk="0">
                  <a:moveTo>
                    <a:pt x="35446" y="17723"/>
                  </a:moveTo>
                  <a:cubicBezTo>
                    <a:pt x="35446" y="22423"/>
                    <a:pt x="33578" y="26931"/>
                    <a:pt x="30255" y="30255"/>
                  </a:cubicBezTo>
                  <a:cubicBezTo>
                    <a:pt x="26931" y="33578"/>
                    <a:pt x="22423" y="35446"/>
                    <a:pt x="17723" y="35446"/>
                  </a:cubicBezTo>
                  <a:cubicBezTo>
                    <a:pt x="13023" y="35446"/>
                    <a:pt x="8515" y="33578"/>
                    <a:pt x="5192" y="30255"/>
                  </a:cubicBezTo>
                  <a:cubicBezTo>
                    <a:pt x="1868" y="26931"/>
                    <a:pt x="1" y="22423"/>
                    <a:pt x="1" y="17723"/>
                  </a:cubicBezTo>
                  <a:cubicBezTo>
                    <a:pt x="1" y="13023"/>
                    <a:pt x="1868" y="8515"/>
                    <a:pt x="5192" y="5192"/>
                  </a:cubicBezTo>
                  <a:cubicBezTo>
                    <a:pt x="8515" y="1868"/>
                    <a:pt x="13023" y="1"/>
                    <a:pt x="17723" y="1"/>
                  </a:cubicBezTo>
                  <a:cubicBezTo>
                    <a:pt x="22423" y="1"/>
                    <a:pt x="26931" y="1868"/>
                    <a:pt x="30255" y="5192"/>
                  </a:cubicBezTo>
                  <a:cubicBezTo>
                    <a:pt x="33578" y="8515"/>
                    <a:pt x="35446" y="13023"/>
                    <a:pt x="35446" y="17723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477750" y="-926705"/>
              <a:ext cx="2251175" cy="2251264"/>
            </a:xfrm>
            <a:custGeom>
              <a:avLst/>
              <a:gdLst/>
              <a:ahLst/>
              <a:cxnLst/>
              <a:rect l="l" t="t" r="r" b="b"/>
              <a:pathLst>
                <a:path w="35446" h="35446" fill="none" extrusionOk="0">
                  <a:moveTo>
                    <a:pt x="35446" y="17723"/>
                  </a:moveTo>
                  <a:cubicBezTo>
                    <a:pt x="35446" y="22423"/>
                    <a:pt x="33578" y="26931"/>
                    <a:pt x="30256" y="30255"/>
                  </a:cubicBezTo>
                  <a:cubicBezTo>
                    <a:pt x="26931" y="33578"/>
                    <a:pt x="22424" y="35446"/>
                    <a:pt x="17723" y="35446"/>
                  </a:cubicBezTo>
                  <a:cubicBezTo>
                    <a:pt x="13023" y="35446"/>
                    <a:pt x="8515" y="33578"/>
                    <a:pt x="5191" y="30255"/>
                  </a:cubicBezTo>
                  <a:cubicBezTo>
                    <a:pt x="1868" y="26931"/>
                    <a:pt x="1" y="22423"/>
                    <a:pt x="1" y="17723"/>
                  </a:cubicBezTo>
                  <a:cubicBezTo>
                    <a:pt x="1" y="13023"/>
                    <a:pt x="1868" y="8515"/>
                    <a:pt x="5191" y="5191"/>
                  </a:cubicBezTo>
                  <a:cubicBezTo>
                    <a:pt x="8515" y="1868"/>
                    <a:pt x="13023" y="1"/>
                    <a:pt x="17723" y="1"/>
                  </a:cubicBezTo>
                  <a:cubicBezTo>
                    <a:pt x="22424" y="1"/>
                    <a:pt x="26931" y="1868"/>
                    <a:pt x="30256" y="5191"/>
                  </a:cubicBezTo>
                  <a:cubicBezTo>
                    <a:pt x="33578" y="8515"/>
                    <a:pt x="35446" y="13023"/>
                    <a:pt x="35446" y="17723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-6" y="677395"/>
              <a:ext cx="2251197" cy="2966042"/>
            </a:xfrm>
            <a:custGeom>
              <a:avLst/>
              <a:gdLst/>
              <a:ahLst/>
              <a:cxnLst/>
              <a:rect l="l" t="t" r="r" b="b"/>
              <a:pathLst>
                <a:path w="23216" h="30588" fill="none" extrusionOk="0">
                  <a:moveTo>
                    <a:pt x="19456" y="1585"/>
                  </a:moveTo>
                  <a:cubicBezTo>
                    <a:pt x="18947" y="1448"/>
                    <a:pt x="18433" y="1338"/>
                    <a:pt x="17913" y="1256"/>
                  </a:cubicBezTo>
                  <a:cubicBezTo>
                    <a:pt x="9969" y="0"/>
                    <a:pt x="2510" y="5425"/>
                    <a:pt x="1256" y="13370"/>
                  </a:cubicBezTo>
                  <a:cubicBezTo>
                    <a:pt x="1" y="21313"/>
                    <a:pt x="5424" y="28771"/>
                    <a:pt x="13369" y="30027"/>
                  </a:cubicBezTo>
                  <a:cubicBezTo>
                    <a:pt x="16917" y="30587"/>
                    <a:pt x="20370" y="29815"/>
                    <a:pt x="23215" y="28082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12"/>
            <p:cNvSpPr/>
            <p:nvPr/>
          </p:nvSpPr>
          <p:spPr>
            <a:xfrm>
              <a:off x="6896320" y="3333966"/>
              <a:ext cx="2155982" cy="2155908"/>
            </a:xfrm>
            <a:custGeom>
              <a:avLst/>
              <a:gdLst/>
              <a:ahLst/>
              <a:cxnLst/>
              <a:rect l="l" t="t" r="r" b="b"/>
              <a:pathLst>
                <a:path w="29128" h="29127" fill="none" extrusionOk="0">
                  <a:moveTo>
                    <a:pt x="29127" y="14564"/>
                  </a:moveTo>
                  <a:cubicBezTo>
                    <a:pt x="29127" y="18426"/>
                    <a:pt x="27593" y="22130"/>
                    <a:pt x="24862" y="24861"/>
                  </a:cubicBezTo>
                  <a:cubicBezTo>
                    <a:pt x="22131" y="27593"/>
                    <a:pt x="18427" y="29127"/>
                    <a:pt x="14564" y="29127"/>
                  </a:cubicBezTo>
                  <a:cubicBezTo>
                    <a:pt x="10702" y="29127"/>
                    <a:pt x="6998" y="27593"/>
                    <a:pt x="4266" y="24861"/>
                  </a:cubicBezTo>
                  <a:cubicBezTo>
                    <a:pt x="1535" y="22130"/>
                    <a:pt x="0" y="18426"/>
                    <a:pt x="0" y="14564"/>
                  </a:cubicBezTo>
                  <a:cubicBezTo>
                    <a:pt x="0" y="10701"/>
                    <a:pt x="1535" y="6997"/>
                    <a:pt x="4266" y="4266"/>
                  </a:cubicBezTo>
                  <a:cubicBezTo>
                    <a:pt x="6998" y="1534"/>
                    <a:pt x="10702" y="0"/>
                    <a:pt x="14564" y="0"/>
                  </a:cubicBezTo>
                  <a:cubicBezTo>
                    <a:pt x="18427" y="0"/>
                    <a:pt x="22131" y="1534"/>
                    <a:pt x="24862" y="4266"/>
                  </a:cubicBezTo>
                  <a:cubicBezTo>
                    <a:pt x="27593" y="6997"/>
                    <a:pt x="29127" y="10701"/>
                    <a:pt x="29127" y="14564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12"/>
            <p:cNvSpPr/>
            <p:nvPr/>
          </p:nvSpPr>
          <p:spPr>
            <a:xfrm>
              <a:off x="2464350" y="-1241978"/>
              <a:ext cx="2071146" cy="2071218"/>
            </a:xfrm>
            <a:custGeom>
              <a:avLst/>
              <a:gdLst/>
              <a:ahLst/>
              <a:cxnLst/>
              <a:rect l="l" t="t" r="r" b="b"/>
              <a:pathLst>
                <a:path w="29128" h="29129" fill="none" extrusionOk="0">
                  <a:moveTo>
                    <a:pt x="24863" y="4267"/>
                  </a:moveTo>
                  <a:cubicBezTo>
                    <a:pt x="27594" y="6999"/>
                    <a:pt x="29128" y="10703"/>
                    <a:pt x="29128" y="14565"/>
                  </a:cubicBezTo>
                  <a:cubicBezTo>
                    <a:pt x="29128" y="18427"/>
                    <a:pt x="27594" y="22132"/>
                    <a:pt x="24863" y="24863"/>
                  </a:cubicBezTo>
                  <a:cubicBezTo>
                    <a:pt x="22131" y="27594"/>
                    <a:pt x="18427" y="29128"/>
                    <a:pt x="14564" y="29128"/>
                  </a:cubicBezTo>
                  <a:cubicBezTo>
                    <a:pt x="10702" y="29128"/>
                    <a:pt x="6998" y="27594"/>
                    <a:pt x="4267" y="24863"/>
                  </a:cubicBezTo>
                  <a:cubicBezTo>
                    <a:pt x="1536" y="22132"/>
                    <a:pt x="0" y="18427"/>
                    <a:pt x="0" y="14565"/>
                  </a:cubicBezTo>
                  <a:cubicBezTo>
                    <a:pt x="0" y="10703"/>
                    <a:pt x="1536" y="6999"/>
                    <a:pt x="4267" y="4267"/>
                  </a:cubicBezTo>
                  <a:cubicBezTo>
                    <a:pt x="6998" y="1536"/>
                    <a:pt x="10702" y="1"/>
                    <a:pt x="14564" y="1"/>
                  </a:cubicBezTo>
                  <a:cubicBezTo>
                    <a:pt x="18427" y="1"/>
                    <a:pt x="22131" y="1536"/>
                    <a:pt x="24863" y="4267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12"/>
            <p:cNvSpPr/>
            <p:nvPr/>
          </p:nvSpPr>
          <p:spPr>
            <a:xfrm>
              <a:off x="8001000" y="1530671"/>
              <a:ext cx="2625224" cy="2625224"/>
            </a:xfrm>
            <a:custGeom>
              <a:avLst/>
              <a:gdLst/>
              <a:ahLst/>
              <a:cxnLst/>
              <a:rect l="l" t="t" r="r" b="b"/>
              <a:pathLst>
                <a:path w="72736" h="72736" fill="none" extrusionOk="0">
                  <a:moveTo>
                    <a:pt x="72736" y="36368"/>
                  </a:moveTo>
                  <a:cubicBezTo>
                    <a:pt x="72736" y="46014"/>
                    <a:pt x="68904" y="55264"/>
                    <a:pt x="62084" y="62084"/>
                  </a:cubicBezTo>
                  <a:cubicBezTo>
                    <a:pt x="55264" y="68904"/>
                    <a:pt x="46013" y="72736"/>
                    <a:pt x="36368" y="72736"/>
                  </a:cubicBezTo>
                  <a:cubicBezTo>
                    <a:pt x="26724" y="72736"/>
                    <a:pt x="17473" y="68904"/>
                    <a:pt x="10653" y="62084"/>
                  </a:cubicBezTo>
                  <a:cubicBezTo>
                    <a:pt x="3833" y="55264"/>
                    <a:pt x="0" y="46014"/>
                    <a:pt x="0" y="36368"/>
                  </a:cubicBezTo>
                  <a:cubicBezTo>
                    <a:pt x="0" y="26723"/>
                    <a:pt x="3833" y="17473"/>
                    <a:pt x="10653" y="10653"/>
                  </a:cubicBezTo>
                  <a:cubicBezTo>
                    <a:pt x="17473" y="3832"/>
                    <a:pt x="26724" y="0"/>
                    <a:pt x="36368" y="0"/>
                  </a:cubicBezTo>
                  <a:cubicBezTo>
                    <a:pt x="46013" y="0"/>
                    <a:pt x="55264" y="3832"/>
                    <a:pt x="62084" y="10653"/>
                  </a:cubicBezTo>
                  <a:cubicBezTo>
                    <a:pt x="68904" y="17473"/>
                    <a:pt x="72736" y="26723"/>
                    <a:pt x="72736" y="36368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12"/>
            <p:cNvSpPr/>
            <p:nvPr/>
          </p:nvSpPr>
          <p:spPr>
            <a:xfrm rot="9899976">
              <a:off x="6934506" y="-97774"/>
              <a:ext cx="2251180" cy="2966019"/>
            </a:xfrm>
            <a:custGeom>
              <a:avLst/>
              <a:gdLst/>
              <a:ahLst/>
              <a:cxnLst/>
              <a:rect l="l" t="t" r="r" b="b"/>
              <a:pathLst>
                <a:path w="23216" h="30588" fill="none" extrusionOk="0">
                  <a:moveTo>
                    <a:pt x="19456" y="1585"/>
                  </a:moveTo>
                  <a:cubicBezTo>
                    <a:pt x="18947" y="1448"/>
                    <a:pt x="18433" y="1338"/>
                    <a:pt x="17913" y="1256"/>
                  </a:cubicBezTo>
                  <a:cubicBezTo>
                    <a:pt x="9969" y="0"/>
                    <a:pt x="2510" y="5425"/>
                    <a:pt x="1256" y="13370"/>
                  </a:cubicBezTo>
                  <a:cubicBezTo>
                    <a:pt x="1" y="21313"/>
                    <a:pt x="5424" y="28771"/>
                    <a:pt x="13369" y="30027"/>
                  </a:cubicBezTo>
                  <a:cubicBezTo>
                    <a:pt x="16917" y="30587"/>
                    <a:pt x="20370" y="29815"/>
                    <a:pt x="23215" y="28082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12"/>
            <p:cNvSpPr/>
            <p:nvPr/>
          </p:nvSpPr>
          <p:spPr>
            <a:xfrm rot="5773943">
              <a:off x="4419930" y="-868430"/>
              <a:ext cx="2111788" cy="2771825"/>
            </a:xfrm>
            <a:custGeom>
              <a:avLst/>
              <a:gdLst/>
              <a:ahLst/>
              <a:cxnLst/>
              <a:rect l="l" t="t" r="r" b="b"/>
              <a:pathLst>
                <a:path w="23216" h="30588" fill="none" extrusionOk="0">
                  <a:moveTo>
                    <a:pt x="19456" y="1585"/>
                  </a:moveTo>
                  <a:cubicBezTo>
                    <a:pt x="18947" y="1448"/>
                    <a:pt x="18433" y="1338"/>
                    <a:pt x="17913" y="1256"/>
                  </a:cubicBezTo>
                  <a:cubicBezTo>
                    <a:pt x="9969" y="0"/>
                    <a:pt x="2510" y="5425"/>
                    <a:pt x="1256" y="13370"/>
                  </a:cubicBezTo>
                  <a:cubicBezTo>
                    <a:pt x="1" y="21313"/>
                    <a:pt x="5424" y="28771"/>
                    <a:pt x="13369" y="30027"/>
                  </a:cubicBezTo>
                  <a:cubicBezTo>
                    <a:pt x="16917" y="30587"/>
                    <a:pt x="20370" y="29815"/>
                    <a:pt x="23215" y="28082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1" name="Google Shape;261;p12"/>
          <p:cNvGrpSpPr/>
          <p:nvPr/>
        </p:nvGrpSpPr>
        <p:grpSpPr>
          <a:xfrm>
            <a:off x="7047556" y="53284"/>
            <a:ext cx="1891593" cy="2395402"/>
            <a:chOff x="7047556" y="53284"/>
            <a:chExt cx="1891593" cy="2395402"/>
          </a:xfrm>
        </p:grpSpPr>
        <p:sp>
          <p:nvSpPr>
            <p:cNvPr id="262" name="Google Shape;262;p12"/>
            <p:cNvSpPr/>
            <p:nvPr/>
          </p:nvSpPr>
          <p:spPr>
            <a:xfrm>
              <a:off x="7047556" y="53284"/>
              <a:ext cx="206918" cy="154869"/>
            </a:xfrm>
            <a:custGeom>
              <a:avLst/>
              <a:gdLst/>
              <a:ahLst/>
              <a:cxnLst/>
              <a:rect l="l" t="t" r="r" b="b"/>
              <a:pathLst>
                <a:path w="2962" h="2217" extrusionOk="0">
                  <a:moveTo>
                    <a:pt x="1597" y="0"/>
                  </a:moveTo>
                  <a:cubicBezTo>
                    <a:pt x="1593" y="0"/>
                    <a:pt x="1589" y="1"/>
                    <a:pt x="1585" y="2"/>
                  </a:cubicBezTo>
                  <a:lnTo>
                    <a:pt x="1424" y="59"/>
                  </a:lnTo>
                  <a:cubicBezTo>
                    <a:pt x="1413" y="62"/>
                    <a:pt x="1404" y="71"/>
                    <a:pt x="1401" y="82"/>
                  </a:cubicBezTo>
                  <a:lnTo>
                    <a:pt x="973" y="1234"/>
                  </a:lnTo>
                  <a:lnTo>
                    <a:pt x="348" y="1453"/>
                  </a:lnTo>
                  <a:cubicBezTo>
                    <a:pt x="341" y="1456"/>
                    <a:pt x="335" y="1459"/>
                    <a:pt x="329" y="1464"/>
                  </a:cubicBezTo>
                  <a:lnTo>
                    <a:pt x="70" y="1655"/>
                  </a:lnTo>
                  <a:cubicBezTo>
                    <a:pt x="0" y="1706"/>
                    <a:pt x="37" y="1816"/>
                    <a:pt x="122" y="1816"/>
                  </a:cubicBezTo>
                  <a:cubicBezTo>
                    <a:pt x="124" y="1816"/>
                    <a:pt x="125" y="1816"/>
                    <a:pt x="126" y="1816"/>
                  </a:cubicBezTo>
                  <a:lnTo>
                    <a:pt x="447" y="1804"/>
                  </a:lnTo>
                  <a:cubicBezTo>
                    <a:pt x="456" y="1804"/>
                    <a:pt x="463" y="1801"/>
                    <a:pt x="471" y="1799"/>
                  </a:cubicBezTo>
                  <a:lnTo>
                    <a:pt x="1094" y="1579"/>
                  </a:lnTo>
                  <a:lnTo>
                    <a:pt x="1099" y="1578"/>
                  </a:lnTo>
                  <a:lnTo>
                    <a:pt x="2148" y="2212"/>
                  </a:lnTo>
                  <a:cubicBezTo>
                    <a:pt x="2154" y="2215"/>
                    <a:pt x="2161" y="2216"/>
                    <a:pt x="2168" y="2216"/>
                  </a:cubicBezTo>
                  <a:cubicBezTo>
                    <a:pt x="2172" y="2216"/>
                    <a:pt x="2177" y="2215"/>
                    <a:pt x="2181" y="2214"/>
                  </a:cubicBezTo>
                  <a:lnTo>
                    <a:pt x="2342" y="2158"/>
                  </a:lnTo>
                  <a:cubicBezTo>
                    <a:pt x="2366" y="2149"/>
                    <a:pt x="2376" y="2117"/>
                    <a:pt x="2358" y="2096"/>
                  </a:cubicBezTo>
                  <a:lnTo>
                    <a:pt x="1744" y="1351"/>
                  </a:lnTo>
                  <a:lnTo>
                    <a:pt x="2540" y="1072"/>
                  </a:lnTo>
                  <a:lnTo>
                    <a:pt x="2834" y="1247"/>
                  </a:lnTo>
                  <a:cubicBezTo>
                    <a:pt x="2840" y="1251"/>
                    <a:pt x="2848" y="1253"/>
                    <a:pt x="2855" y="1253"/>
                  </a:cubicBezTo>
                  <a:cubicBezTo>
                    <a:pt x="2859" y="1253"/>
                    <a:pt x="2863" y="1252"/>
                    <a:pt x="2867" y="1251"/>
                  </a:cubicBezTo>
                  <a:lnTo>
                    <a:pt x="2962" y="1218"/>
                  </a:lnTo>
                  <a:lnTo>
                    <a:pt x="2649" y="839"/>
                  </a:lnTo>
                  <a:lnTo>
                    <a:pt x="2657" y="348"/>
                  </a:lnTo>
                  <a:lnTo>
                    <a:pt x="2562" y="381"/>
                  </a:lnTo>
                  <a:cubicBezTo>
                    <a:pt x="2551" y="385"/>
                    <a:pt x="2543" y="393"/>
                    <a:pt x="2539" y="404"/>
                  </a:cubicBezTo>
                  <a:lnTo>
                    <a:pt x="2419" y="725"/>
                  </a:lnTo>
                  <a:lnTo>
                    <a:pt x="1623" y="1005"/>
                  </a:lnTo>
                  <a:lnTo>
                    <a:pt x="1636" y="39"/>
                  </a:lnTo>
                  <a:cubicBezTo>
                    <a:pt x="1636" y="17"/>
                    <a:pt x="1617" y="0"/>
                    <a:pt x="15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12"/>
            <p:cNvSpPr/>
            <p:nvPr/>
          </p:nvSpPr>
          <p:spPr>
            <a:xfrm rot="-2521153">
              <a:off x="8703775" y="2239340"/>
              <a:ext cx="208600" cy="160110"/>
            </a:xfrm>
            <a:custGeom>
              <a:avLst/>
              <a:gdLst/>
              <a:ahLst/>
              <a:cxnLst/>
              <a:rect l="l" t="t" r="r" b="b"/>
              <a:pathLst>
                <a:path w="2986" h="2292" extrusionOk="0">
                  <a:moveTo>
                    <a:pt x="1017" y="0"/>
                  </a:moveTo>
                  <a:lnTo>
                    <a:pt x="848" y="12"/>
                  </a:lnTo>
                  <a:cubicBezTo>
                    <a:pt x="821" y="14"/>
                    <a:pt x="805" y="42"/>
                    <a:pt x="815" y="66"/>
                  </a:cubicBezTo>
                  <a:lnTo>
                    <a:pt x="1208" y="948"/>
                  </a:lnTo>
                  <a:lnTo>
                    <a:pt x="367" y="1006"/>
                  </a:lnTo>
                  <a:lnTo>
                    <a:pt x="131" y="757"/>
                  </a:lnTo>
                  <a:cubicBezTo>
                    <a:pt x="124" y="751"/>
                    <a:pt x="114" y="746"/>
                    <a:pt x="104" y="746"/>
                  </a:cubicBezTo>
                  <a:cubicBezTo>
                    <a:pt x="103" y="746"/>
                    <a:pt x="102" y="746"/>
                    <a:pt x="101" y="746"/>
                  </a:cubicBezTo>
                  <a:lnTo>
                    <a:pt x="0" y="752"/>
                  </a:lnTo>
                  <a:lnTo>
                    <a:pt x="200" y="1201"/>
                  </a:lnTo>
                  <a:lnTo>
                    <a:pt x="63" y="1673"/>
                  </a:lnTo>
                  <a:lnTo>
                    <a:pt x="163" y="1665"/>
                  </a:lnTo>
                  <a:cubicBezTo>
                    <a:pt x="174" y="1665"/>
                    <a:pt x="184" y="1659"/>
                    <a:pt x="191" y="1651"/>
                  </a:cubicBezTo>
                  <a:lnTo>
                    <a:pt x="391" y="1372"/>
                  </a:lnTo>
                  <a:lnTo>
                    <a:pt x="1233" y="1315"/>
                  </a:lnTo>
                  <a:lnTo>
                    <a:pt x="963" y="2242"/>
                  </a:lnTo>
                  <a:cubicBezTo>
                    <a:pt x="956" y="2267"/>
                    <a:pt x="975" y="2292"/>
                    <a:pt x="999" y="2292"/>
                  </a:cubicBezTo>
                  <a:cubicBezTo>
                    <a:pt x="1000" y="2292"/>
                    <a:pt x="1001" y="2291"/>
                    <a:pt x="1003" y="2291"/>
                  </a:cubicBezTo>
                  <a:lnTo>
                    <a:pt x="1173" y="2280"/>
                  </a:lnTo>
                  <a:cubicBezTo>
                    <a:pt x="1184" y="2279"/>
                    <a:pt x="1195" y="2273"/>
                    <a:pt x="1201" y="2264"/>
                  </a:cubicBezTo>
                  <a:lnTo>
                    <a:pt x="1915" y="1268"/>
                  </a:lnTo>
                  <a:lnTo>
                    <a:pt x="1919" y="1268"/>
                  </a:lnTo>
                  <a:lnTo>
                    <a:pt x="2579" y="1223"/>
                  </a:lnTo>
                  <a:cubicBezTo>
                    <a:pt x="2587" y="1222"/>
                    <a:pt x="2595" y="1220"/>
                    <a:pt x="2602" y="1218"/>
                  </a:cubicBezTo>
                  <a:lnTo>
                    <a:pt x="2903" y="1100"/>
                  </a:lnTo>
                  <a:cubicBezTo>
                    <a:pt x="2985" y="1069"/>
                    <a:pt x="2976" y="951"/>
                    <a:pt x="2892" y="930"/>
                  </a:cubicBezTo>
                  <a:lnTo>
                    <a:pt x="2578" y="857"/>
                  </a:lnTo>
                  <a:cubicBezTo>
                    <a:pt x="2571" y="855"/>
                    <a:pt x="2564" y="854"/>
                    <a:pt x="2556" y="854"/>
                  </a:cubicBezTo>
                  <a:lnTo>
                    <a:pt x="1896" y="901"/>
                  </a:lnTo>
                  <a:lnTo>
                    <a:pt x="1891" y="901"/>
                  </a:lnTo>
                  <a:lnTo>
                    <a:pt x="1048" y="12"/>
                  </a:lnTo>
                  <a:cubicBezTo>
                    <a:pt x="1041" y="4"/>
                    <a:pt x="1029" y="0"/>
                    <a:pt x="10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4" name="Google Shape;264;p12"/>
          <p:cNvGrpSpPr/>
          <p:nvPr/>
        </p:nvGrpSpPr>
        <p:grpSpPr>
          <a:xfrm flipH="1">
            <a:off x="-1776161" y="4198930"/>
            <a:ext cx="12696321" cy="3437126"/>
            <a:chOff x="-1776162" y="4503730"/>
            <a:chExt cx="12696321" cy="3437126"/>
          </a:xfrm>
        </p:grpSpPr>
        <p:sp>
          <p:nvSpPr>
            <p:cNvPr id="265" name="Google Shape;265;p12"/>
            <p:cNvSpPr/>
            <p:nvPr/>
          </p:nvSpPr>
          <p:spPr>
            <a:xfrm>
              <a:off x="-359125" y="4503730"/>
              <a:ext cx="8218534" cy="1890746"/>
            </a:xfrm>
            <a:custGeom>
              <a:avLst/>
              <a:gdLst/>
              <a:ahLst/>
              <a:cxnLst/>
              <a:rect l="l" t="t" r="r" b="b"/>
              <a:pathLst>
                <a:path w="153639" h="35346" extrusionOk="0">
                  <a:moveTo>
                    <a:pt x="53840" y="0"/>
                  </a:moveTo>
                  <a:cubicBezTo>
                    <a:pt x="53718" y="0"/>
                    <a:pt x="53596" y="1"/>
                    <a:pt x="53473" y="4"/>
                  </a:cubicBezTo>
                  <a:cubicBezTo>
                    <a:pt x="47342" y="139"/>
                    <a:pt x="42088" y="3675"/>
                    <a:pt x="39465" y="8767"/>
                  </a:cubicBezTo>
                  <a:cubicBezTo>
                    <a:pt x="39253" y="5090"/>
                    <a:pt x="36205" y="2202"/>
                    <a:pt x="32512" y="2202"/>
                  </a:cubicBezTo>
                  <a:cubicBezTo>
                    <a:pt x="32460" y="2202"/>
                    <a:pt x="32409" y="2202"/>
                    <a:pt x="32357" y="2204"/>
                  </a:cubicBezTo>
                  <a:cubicBezTo>
                    <a:pt x="30341" y="2249"/>
                    <a:pt x="28546" y="3146"/>
                    <a:pt x="27304" y="4541"/>
                  </a:cubicBezTo>
                  <a:cubicBezTo>
                    <a:pt x="24453" y="2309"/>
                    <a:pt x="20866" y="981"/>
                    <a:pt x="16981" y="981"/>
                  </a:cubicBezTo>
                  <a:cubicBezTo>
                    <a:pt x="16855" y="981"/>
                    <a:pt x="16729" y="983"/>
                    <a:pt x="16602" y="986"/>
                  </a:cubicBezTo>
                  <a:cubicBezTo>
                    <a:pt x="7341" y="1190"/>
                    <a:pt x="1" y="8864"/>
                    <a:pt x="205" y="18124"/>
                  </a:cubicBezTo>
                  <a:cubicBezTo>
                    <a:pt x="407" y="27257"/>
                    <a:pt x="7875" y="34525"/>
                    <a:pt x="16965" y="34525"/>
                  </a:cubicBezTo>
                  <a:cubicBezTo>
                    <a:pt x="17090" y="34525"/>
                    <a:pt x="17216" y="34523"/>
                    <a:pt x="17342" y="34521"/>
                  </a:cubicBezTo>
                  <a:cubicBezTo>
                    <a:pt x="25065" y="34349"/>
                    <a:pt x="31453" y="28983"/>
                    <a:pt x="33242" y="21836"/>
                  </a:cubicBezTo>
                  <a:cubicBezTo>
                    <a:pt x="33980" y="22094"/>
                    <a:pt x="34749" y="22222"/>
                    <a:pt x="35517" y="22222"/>
                  </a:cubicBezTo>
                  <a:cubicBezTo>
                    <a:pt x="36572" y="22222"/>
                    <a:pt x="37623" y="21980"/>
                    <a:pt x="38586" y="21502"/>
                  </a:cubicBezTo>
                  <a:cubicBezTo>
                    <a:pt x="40800" y="27811"/>
                    <a:pt x="46809" y="32303"/>
                    <a:pt x="53822" y="32303"/>
                  </a:cubicBezTo>
                  <a:cubicBezTo>
                    <a:pt x="53943" y="32303"/>
                    <a:pt x="54064" y="32302"/>
                    <a:pt x="54185" y="32299"/>
                  </a:cubicBezTo>
                  <a:cubicBezTo>
                    <a:pt x="56837" y="32240"/>
                    <a:pt x="59327" y="31546"/>
                    <a:pt x="61509" y="30364"/>
                  </a:cubicBezTo>
                  <a:cubicBezTo>
                    <a:pt x="63410" y="32135"/>
                    <a:pt x="65958" y="33216"/>
                    <a:pt x="68746" y="33216"/>
                  </a:cubicBezTo>
                  <a:cubicBezTo>
                    <a:pt x="68826" y="33216"/>
                    <a:pt x="68906" y="33215"/>
                    <a:pt x="68985" y="33213"/>
                  </a:cubicBezTo>
                  <a:cubicBezTo>
                    <a:pt x="70684" y="33178"/>
                    <a:pt x="72348" y="32733"/>
                    <a:pt x="73838" y="31919"/>
                  </a:cubicBezTo>
                  <a:cubicBezTo>
                    <a:pt x="75448" y="32976"/>
                    <a:pt x="77299" y="33508"/>
                    <a:pt x="79154" y="33508"/>
                  </a:cubicBezTo>
                  <a:cubicBezTo>
                    <a:pt x="80840" y="33508"/>
                    <a:pt x="82528" y="33068"/>
                    <a:pt x="84041" y="32185"/>
                  </a:cubicBezTo>
                  <a:cubicBezTo>
                    <a:pt x="86644" y="34169"/>
                    <a:pt x="89891" y="35345"/>
                    <a:pt x="93401" y="35345"/>
                  </a:cubicBezTo>
                  <a:cubicBezTo>
                    <a:pt x="93518" y="35345"/>
                    <a:pt x="93634" y="35344"/>
                    <a:pt x="93751" y="35341"/>
                  </a:cubicBezTo>
                  <a:cubicBezTo>
                    <a:pt x="97908" y="35250"/>
                    <a:pt x="101645" y="33526"/>
                    <a:pt x="104364" y="30796"/>
                  </a:cubicBezTo>
                  <a:cubicBezTo>
                    <a:pt x="106155" y="32109"/>
                    <a:pt x="108315" y="32814"/>
                    <a:pt x="110529" y="32814"/>
                  </a:cubicBezTo>
                  <a:cubicBezTo>
                    <a:pt x="110611" y="32814"/>
                    <a:pt x="110692" y="32813"/>
                    <a:pt x="110774" y="32811"/>
                  </a:cubicBezTo>
                  <a:cubicBezTo>
                    <a:pt x="115317" y="32711"/>
                    <a:pt x="119119" y="29732"/>
                    <a:pt x="120479" y="25656"/>
                  </a:cubicBezTo>
                  <a:cubicBezTo>
                    <a:pt x="123403" y="31243"/>
                    <a:pt x="129254" y="35035"/>
                    <a:pt x="135953" y="35035"/>
                  </a:cubicBezTo>
                  <a:cubicBezTo>
                    <a:pt x="136084" y="35035"/>
                    <a:pt x="136215" y="35033"/>
                    <a:pt x="136347" y="35030"/>
                  </a:cubicBezTo>
                  <a:cubicBezTo>
                    <a:pt x="145992" y="34817"/>
                    <a:pt x="153639" y="26826"/>
                    <a:pt x="153426" y="17180"/>
                  </a:cubicBezTo>
                  <a:cubicBezTo>
                    <a:pt x="153216" y="7666"/>
                    <a:pt x="145437" y="98"/>
                    <a:pt x="135968" y="98"/>
                  </a:cubicBezTo>
                  <a:cubicBezTo>
                    <a:pt x="135837" y="98"/>
                    <a:pt x="135706" y="99"/>
                    <a:pt x="135575" y="102"/>
                  </a:cubicBezTo>
                  <a:cubicBezTo>
                    <a:pt x="131184" y="199"/>
                    <a:pt x="127208" y="1908"/>
                    <a:pt x="124199" y="4650"/>
                  </a:cubicBezTo>
                  <a:cubicBezTo>
                    <a:pt x="122541" y="3128"/>
                    <a:pt x="120333" y="2200"/>
                    <a:pt x="117916" y="2200"/>
                  </a:cubicBezTo>
                  <a:cubicBezTo>
                    <a:pt x="117847" y="2200"/>
                    <a:pt x="117777" y="2201"/>
                    <a:pt x="117708" y="2202"/>
                  </a:cubicBezTo>
                  <a:cubicBezTo>
                    <a:pt x="112572" y="2316"/>
                    <a:pt x="108502" y="6570"/>
                    <a:pt x="108616" y="11706"/>
                  </a:cubicBezTo>
                  <a:cubicBezTo>
                    <a:pt x="108618" y="11818"/>
                    <a:pt x="108626" y="11930"/>
                    <a:pt x="108632" y="12043"/>
                  </a:cubicBezTo>
                  <a:cubicBezTo>
                    <a:pt x="108076" y="12146"/>
                    <a:pt x="107528" y="12294"/>
                    <a:pt x="106996" y="12485"/>
                  </a:cubicBezTo>
                  <a:cubicBezTo>
                    <a:pt x="104367" y="7665"/>
                    <a:pt x="99255" y="4413"/>
                    <a:pt x="93416" y="4413"/>
                  </a:cubicBezTo>
                  <a:cubicBezTo>
                    <a:pt x="93300" y="4413"/>
                    <a:pt x="93184" y="4414"/>
                    <a:pt x="93067" y="4416"/>
                  </a:cubicBezTo>
                  <a:cubicBezTo>
                    <a:pt x="86681" y="4557"/>
                    <a:pt x="81284" y="8552"/>
                    <a:pt x="79047" y="14129"/>
                  </a:cubicBezTo>
                  <a:lnTo>
                    <a:pt x="78938" y="14129"/>
                  </a:lnTo>
                  <a:cubicBezTo>
                    <a:pt x="77896" y="14151"/>
                    <a:pt x="76863" y="14342"/>
                    <a:pt x="75881" y="14695"/>
                  </a:cubicBezTo>
                  <a:cubicBezTo>
                    <a:pt x="74149" y="13128"/>
                    <a:pt x="71902" y="12125"/>
                    <a:pt x="69433" y="11969"/>
                  </a:cubicBezTo>
                  <a:cubicBezTo>
                    <a:pt x="67585" y="5054"/>
                    <a:pt x="61278" y="0"/>
                    <a:pt x="538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57213" dist="9525" algn="bl" rotWithShape="0">
                <a:schemeClr val="dk1">
                  <a:alpha val="3098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12"/>
            <p:cNvSpPr/>
            <p:nvPr/>
          </p:nvSpPr>
          <p:spPr>
            <a:xfrm>
              <a:off x="1742665" y="4673125"/>
              <a:ext cx="9177494" cy="3049179"/>
            </a:xfrm>
            <a:custGeom>
              <a:avLst/>
              <a:gdLst/>
              <a:ahLst/>
              <a:cxnLst/>
              <a:rect l="l" t="t" r="r" b="b"/>
              <a:pathLst>
                <a:path w="171566" h="57002" extrusionOk="0">
                  <a:moveTo>
                    <a:pt x="132351" y="0"/>
                  </a:moveTo>
                  <a:cubicBezTo>
                    <a:pt x="132338" y="0"/>
                    <a:pt x="132326" y="0"/>
                    <a:pt x="132314" y="0"/>
                  </a:cubicBezTo>
                  <a:cubicBezTo>
                    <a:pt x="121660" y="19"/>
                    <a:pt x="112725" y="7341"/>
                    <a:pt x="110240" y="17222"/>
                  </a:cubicBezTo>
                  <a:cubicBezTo>
                    <a:pt x="109018" y="16919"/>
                    <a:pt x="107765" y="16766"/>
                    <a:pt x="106506" y="16766"/>
                  </a:cubicBezTo>
                  <a:cubicBezTo>
                    <a:pt x="106496" y="16766"/>
                    <a:pt x="106486" y="16766"/>
                    <a:pt x="106476" y="16766"/>
                  </a:cubicBezTo>
                  <a:cubicBezTo>
                    <a:pt x="102053" y="16773"/>
                    <a:pt x="98069" y="18637"/>
                    <a:pt x="95251" y="21614"/>
                  </a:cubicBezTo>
                  <a:cubicBezTo>
                    <a:pt x="91472" y="17755"/>
                    <a:pt x="86204" y="15360"/>
                    <a:pt x="80379" y="15360"/>
                  </a:cubicBezTo>
                  <a:cubicBezTo>
                    <a:pt x="80367" y="15360"/>
                    <a:pt x="80355" y="15360"/>
                    <a:pt x="80343" y="15360"/>
                  </a:cubicBezTo>
                  <a:cubicBezTo>
                    <a:pt x="78611" y="15363"/>
                    <a:pt x="76884" y="15580"/>
                    <a:pt x="75206" y="16009"/>
                  </a:cubicBezTo>
                  <a:cubicBezTo>
                    <a:pt x="73795" y="12640"/>
                    <a:pt x="70466" y="10273"/>
                    <a:pt x="66586" y="10273"/>
                  </a:cubicBezTo>
                  <a:cubicBezTo>
                    <a:pt x="66581" y="10273"/>
                    <a:pt x="66576" y="10273"/>
                    <a:pt x="66571" y="10273"/>
                  </a:cubicBezTo>
                  <a:cubicBezTo>
                    <a:pt x="61413" y="10282"/>
                    <a:pt x="57237" y="14471"/>
                    <a:pt x="57245" y="19631"/>
                  </a:cubicBezTo>
                  <a:cubicBezTo>
                    <a:pt x="57245" y="19811"/>
                    <a:pt x="57252" y="19991"/>
                    <a:pt x="57263" y="20169"/>
                  </a:cubicBezTo>
                  <a:cubicBezTo>
                    <a:pt x="55893" y="19648"/>
                    <a:pt x="54463" y="19301"/>
                    <a:pt x="53006" y="19136"/>
                  </a:cubicBezTo>
                  <a:cubicBezTo>
                    <a:pt x="50406" y="11368"/>
                    <a:pt x="43072" y="5773"/>
                    <a:pt x="34434" y="5773"/>
                  </a:cubicBezTo>
                  <a:cubicBezTo>
                    <a:pt x="34423" y="5773"/>
                    <a:pt x="34411" y="5773"/>
                    <a:pt x="34400" y="5773"/>
                  </a:cubicBezTo>
                  <a:cubicBezTo>
                    <a:pt x="23586" y="5790"/>
                    <a:pt x="14832" y="14573"/>
                    <a:pt x="14851" y="25388"/>
                  </a:cubicBezTo>
                  <a:cubicBezTo>
                    <a:pt x="14851" y="25563"/>
                    <a:pt x="14853" y="25737"/>
                    <a:pt x="14858" y="25911"/>
                  </a:cubicBezTo>
                  <a:cubicBezTo>
                    <a:pt x="13578" y="25394"/>
                    <a:pt x="12208" y="25127"/>
                    <a:pt x="10827" y="25127"/>
                  </a:cubicBezTo>
                  <a:cubicBezTo>
                    <a:pt x="10817" y="25127"/>
                    <a:pt x="10808" y="25127"/>
                    <a:pt x="10799" y="25127"/>
                  </a:cubicBezTo>
                  <a:cubicBezTo>
                    <a:pt x="4830" y="25137"/>
                    <a:pt x="0" y="29982"/>
                    <a:pt x="10" y="35951"/>
                  </a:cubicBezTo>
                  <a:cubicBezTo>
                    <a:pt x="20" y="41914"/>
                    <a:pt x="4856" y="46739"/>
                    <a:pt x="10816" y="46739"/>
                  </a:cubicBezTo>
                  <a:cubicBezTo>
                    <a:pt x="10822" y="46739"/>
                    <a:pt x="10828" y="46739"/>
                    <a:pt x="10834" y="46739"/>
                  </a:cubicBezTo>
                  <a:cubicBezTo>
                    <a:pt x="15512" y="46732"/>
                    <a:pt x="19490" y="43753"/>
                    <a:pt x="20987" y="39591"/>
                  </a:cubicBezTo>
                  <a:cubicBezTo>
                    <a:pt x="24495" y="42907"/>
                    <a:pt x="29228" y="44939"/>
                    <a:pt x="34433" y="44939"/>
                  </a:cubicBezTo>
                  <a:cubicBezTo>
                    <a:pt x="34444" y="44939"/>
                    <a:pt x="34455" y="44939"/>
                    <a:pt x="34466" y="44939"/>
                  </a:cubicBezTo>
                  <a:cubicBezTo>
                    <a:pt x="34770" y="44939"/>
                    <a:pt x="35073" y="44929"/>
                    <a:pt x="35374" y="44916"/>
                  </a:cubicBezTo>
                  <a:cubicBezTo>
                    <a:pt x="38335" y="50512"/>
                    <a:pt x="44215" y="54326"/>
                    <a:pt x="50985" y="54326"/>
                  </a:cubicBezTo>
                  <a:cubicBezTo>
                    <a:pt x="50996" y="54326"/>
                    <a:pt x="51006" y="54326"/>
                    <a:pt x="51017" y="54326"/>
                  </a:cubicBezTo>
                  <a:cubicBezTo>
                    <a:pt x="56061" y="54319"/>
                    <a:pt x="60605" y="52195"/>
                    <a:pt x="63817" y="48799"/>
                  </a:cubicBezTo>
                  <a:cubicBezTo>
                    <a:pt x="67622" y="53786"/>
                    <a:pt x="73625" y="57002"/>
                    <a:pt x="80378" y="57002"/>
                  </a:cubicBezTo>
                  <a:cubicBezTo>
                    <a:pt x="80390" y="57002"/>
                    <a:pt x="80401" y="57002"/>
                    <a:pt x="80413" y="57002"/>
                  </a:cubicBezTo>
                  <a:cubicBezTo>
                    <a:pt x="88453" y="56988"/>
                    <a:pt x="95420" y="52419"/>
                    <a:pt x="98879" y="45740"/>
                  </a:cubicBezTo>
                  <a:cubicBezTo>
                    <a:pt x="101199" y="47057"/>
                    <a:pt x="103820" y="47749"/>
                    <a:pt x="106486" y="47749"/>
                  </a:cubicBezTo>
                  <a:cubicBezTo>
                    <a:pt x="106501" y="47749"/>
                    <a:pt x="106515" y="47749"/>
                    <a:pt x="106529" y="47749"/>
                  </a:cubicBezTo>
                  <a:cubicBezTo>
                    <a:pt x="111688" y="47740"/>
                    <a:pt x="116251" y="45207"/>
                    <a:pt x="119060" y="41324"/>
                  </a:cubicBezTo>
                  <a:cubicBezTo>
                    <a:pt x="122803" y="44014"/>
                    <a:pt x="127391" y="45599"/>
                    <a:pt x="132349" y="45599"/>
                  </a:cubicBezTo>
                  <a:cubicBezTo>
                    <a:pt x="132363" y="45599"/>
                    <a:pt x="132376" y="45599"/>
                    <a:pt x="132390" y="45599"/>
                  </a:cubicBezTo>
                  <a:cubicBezTo>
                    <a:pt x="138413" y="45590"/>
                    <a:pt x="143886" y="43243"/>
                    <a:pt x="147957" y="39420"/>
                  </a:cubicBezTo>
                  <a:cubicBezTo>
                    <a:pt x="150286" y="42820"/>
                    <a:pt x="154197" y="45049"/>
                    <a:pt x="158625" y="45049"/>
                  </a:cubicBezTo>
                  <a:cubicBezTo>
                    <a:pt x="158633" y="45049"/>
                    <a:pt x="158640" y="45049"/>
                    <a:pt x="158647" y="45049"/>
                  </a:cubicBezTo>
                  <a:cubicBezTo>
                    <a:pt x="165787" y="45038"/>
                    <a:pt x="171566" y="39240"/>
                    <a:pt x="171553" y="32100"/>
                  </a:cubicBezTo>
                  <a:cubicBezTo>
                    <a:pt x="171541" y="24968"/>
                    <a:pt x="165756" y="19194"/>
                    <a:pt x="158627" y="19194"/>
                  </a:cubicBezTo>
                  <a:cubicBezTo>
                    <a:pt x="158620" y="19194"/>
                    <a:pt x="158612" y="19194"/>
                    <a:pt x="158604" y="19194"/>
                  </a:cubicBezTo>
                  <a:cubicBezTo>
                    <a:pt x="157366" y="19196"/>
                    <a:pt x="156132" y="19376"/>
                    <a:pt x="154945" y="19730"/>
                  </a:cubicBezTo>
                  <a:cubicBezTo>
                    <a:pt x="153444" y="8586"/>
                    <a:pt x="143897" y="0"/>
                    <a:pt x="1323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57213" dist="9525" algn="bl" rotWithShape="0">
                <a:schemeClr val="dk1">
                  <a:alpha val="3098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12"/>
            <p:cNvSpPr/>
            <p:nvPr/>
          </p:nvSpPr>
          <p:spPr>
            <a:xfrm>
              <a:off x="-1776162" y="4891677"/>
              <a:ext cx="9177494" cy="3049179"/>
            </a:xfrm>
            <a:custGeom>
              <a:avLst/>
              <a:gdLst/>
              <a:ahLst/>
              <a:cxnLst/>
              <a:rect l="l" t="t" r="r" b="b"/>
              <a:pathLst>
                <a:path w="171566" h="57002" extrusionOk="0">
                  <a:moveTo>
                    <a:pt x="132351" y="0"/>
                  </a:moveTo>
                  <a:cubicBezTo>
                    <a:pt x="132338" y="0"/>
                    <a:pt x="132326" y="0"/>
                    <a:pt x="132314" y="0"/>
                  </a:cubicBezTo>
                  <a:cubicBezTo>
                    <a:pt x="121660" y="19"/>
                    <a:pt x="112725" y="7341"/>
                    <a:pt x="110240" y="17222"/>
                  </a:cubicBezTo>
                  <a:cubicBezTo>
                    <a:pt x="109018" y="16919"/>
                    <a:pt x="107765" y="16766"/>
                    <a:pt x="106506" y="16766"/>
                  </a:cubicBezTo>
                  <a:cubicBezTo>
                    <a:pt x="106496" y="16766"/>
                    <a:pt x="106486" y="16766"/>
                    <a:pt x="106476" y="16766"/>
                  </a:cubicBezTo>
                  <a:cubicBezTo>
                    <a:pt x="102053" y="16773"/>
                    <a:pt x="98069" y="18637"/>
                    <a:pt x="95251" y="21614"/>
                  </a:cubicBezTo>
                  <a:cubicBezTo>
                    <a:pt x="91472" y="17755"/>
                    <a:pt x="86204" y="15360"/>
                    <a:pt x="80379" y="15360"/>
                  </a:cubicBezTo>
                  <a:cubicBezTo>
                    <a:pt x="80367" y="15360"/>
                    <a:pt x="80355" y="15360"/>
                    <a:pt x="80343" y="15360"/>
                  </a:cubicBezTo>
                  <a:cubicBezTo>
                    <a:pt x="78611" y="15363"/>
                    <a:pt x="76884" y="15580"/>
                    <a:pt x="75206" y="16009"/>
                  </a:cubicBezTo>
                  <a:cubicBezTo>
                    <a:pt x="73795" y="12640"/>
                    <a:pt x="70466" y="10273"/>
                    <a:pt x="66586" y="10273"/>
                  </a:cubicBezTo>
                  <a:cubicBezTo>
                    <a:pt x="66581" y="10273"/>
                    <a:pt x="66576" y="10273"/>
                    <a:pt x="66571" y="10273"/>
                  </a:cubicBezTo>
                  <a:cubicBezTo>
                    <a:pt x="61413" y="10282"/>
                    <a:pt x="57237" y="14471"/>
                    <a:pt x="57245" y="19631"/>
                  </a:cubicBezTo>
                  <a:cubicBezTo>
                    <a:pt x="57245" y="19811"/>
                    <a:pt x="57252" y="19991"/>
                    <a:pt x="57263" y="20169"/>
                  </a:cubicBezTo>
                  <a:cubicBezTo>
                    <a:pt x="55893" y="19648"/>
                    <a:pt x="54463" y="19301"/>
                    <a:pt x="53006" y="19136"/>
                  </a:cubicBezTo>
                  <a:cubicBezTo>
                    <a:pt x="50406" y="11368"/>
                    <a:pt x="43072" y="5773"/>
                    <a:pt x="34434" y="5773"/>
                  </a:cubicBezTo>
                  <a:cubicBezTo>
                    <a:pt x="34423" y="5773"/>
                    <a:pt x="34411" y="5773"/>
                    <a:pt x="34400" y="5773"/>
                  </a:cubicBezTo>
                  <a:cubicBezTo>
                    <a:pt x="23586" y="5790"/>
                    <a:pt x="14832" y="14573"/>
                    <a:pt x="14851" y="25388"/>
                  </a:cubicBezTo>
                  <a:cubicBezTo>
                    <a:pt x="14851" y="25563"/>
                    <a:pt x="14853" y="25737"/>
                    <a:pt x="14858" y="25911"/>
                  </a:cubicBezTo>
                  <a:cubicBezTo>
                    <a:pt x="13578" y="25394"/>
                    <a:pt x="12208" y="25127"/>
                    <a:pt x="10827" y="25127"/>
                  </a:cubicBezTo>
                  <a:cubicBezTo>
                    <a:pt x="10817" y="25127"/>
                    <a:pt x="10808" y="25127"/>
                    <a:pt x="10799" y="25127"/>
                  </a:cubicBezTo>
                  <a:cubicBezTo>
                    <a:pt x="4830" y="25137"/>
                    <a:pt x="0" y="29982"/>
                    <a:pt x="10" y="35951"/>
                  </a:cubicBezTo>
                  <a:cubicBezTo>
                    <a:pt x="20" y="41914"/>
                    <a:pt x="4856" y="46739"/>
                    <a:pt x="10816" y="46739"/>
                  </a:cubicBezTo>
                  <a:cubicBezTo>
                    <a:pt x="10822" y="46739"/>
                    <a:pt x="10828" y="46739"/>
                    <a:pt x="10834" y="46739"/>
                  </a:cubicBezTo>
                  <a:cubicBezTo>
                    <a:pt x="15512" y="46732"/>
                    <a:pt x="19490" y="43753"/>
                    <a:pt x="20987" y="39591"/>
                  </a:cubicBezTo>
                  <a:cubicBezTo>
                    <a:pt x="24495" y="42907"/>
                    <a:pt x="29228" y="44939"/>
                    <a:pt x="34433" y="44939"/>
                  </a:cubicBezTo>
                  <a:cubicBezTo>
                    <a:pt x="34444" y="44939"/>
                    <a:pt x="34455" y="44939"/>
                    <a:pt x="34466" y="44939"/>
                  </a:cubicBezTo>
                  <a:cubicBezTo>
                    <a:pt x="34770" y="44939"/>
                    <a:pt x="35073" y="44929"/>
                    <a:pt x="35374" y="44916"/>
                  </a:cubicBezTo>
                  <a:cubicBezTo>
                    <a:pt x="38335" y="50512"/>
                    <a:pt x="44215" y="54326"/>
                    <a:pt x="50985" y="54326"/>
                  </a:cubicBezTo>
                  <a:cubicBezTo>
                    <a:pt x="50996" y="54326"/>
                    <a:pt x="51006" y="54326"/>
                    <a:pt x="51017" y="54326"/>
                  </a:cubicBezTo>
                  <a:cubicBezTo>
                    <a:pt x="56061" y="54319"/>
                    <a:pt x="60605" y="52195"/>
                    <a:pt x="63817" y="48799"/>
                  </a:cubicBezTo>
                  <a:cubicBezTo>
                    <a:pt x="67622" y="53786"/>
                    <a:pt x="73625" y="57002"/>
                    <a:pt x="80378" y="57002"/>
                  </a:cubicBezTo>
                  <a:cubicBezTo>
                    <a:pt x="80390" y="57002"/>
                    <a:pt x="80401" y="57002"/>
                    <a:pt x="80413" y="57002"/>
                  </a:cubicBezTo>
                  <a:cubicBezTo>
                    <a:pt x="88453" y="56988"/>
                    <a:pt x="95420" y="52419"/>
                    <a:pt x="98879" y="45740"/>
                  </a:cubicBezTo>
                  <a:cubicBezTo>
                    <a:pt x="101199" y="47057"/>
                    <a:pt x="103820" y="47749"/>
                    <a:pt x="106486" y="47749"/>
                  </a:cubicBezTo>
                  <a:cubicBezTo>
                    <a:pt x="106501" y="47749"/>
                    <a:pt x="106515" y="47749"/>
                    <a:pt x="106529" y="47749"/>
                  </a:cubicBezTo>
                  <a:cubicBezTo>
                    <a:pt x="111688" y="47740"/>
                    <a:pt x="116251" y="45207"/>
                    <a:pt x="119060" y="41324"/>
                  </a:cubicBezTo>
                  <a:cubicBezTo>
                    <a:pt x="122803" y="44014"/>
                    <a:pt x="127391" y="45599"/>
                    <a:pt x="132349" y="45599"/>
                  </a:cubicBezTo>
                  <a:cubicBezTo>
                    <a:pt x="132363" y="45599"/>
                    <a:pt x="132376" y="45599"/>
                    <a:pt x="132390" y="45599"/>
                  </a:cubicBezTo>
                  <a:cubicBezTo>
                    <a:pt x="138413" y="45590"/>
                    <a:pt x="143886" y="43243"/>
                    <a:pt x="147957" y="39420"/>
                  </a:cubicBezTo>
                  <a:cubicBezTo>
                    <a:pt x="150286" y="42820"/>
                    <a:pt x="154197" y="45049"/>
                    <a:pt x="158625" y="45049"/>
                  </a:cubicBezTo>
                  <a:cubicBezTo>
                    <a:pt x="158633" y="45049"/>
                    <a:pt x="158640" y="45049"/>
                    <a:pt x="158647" y="45049"/>
                  </a:cubicBezTo>
                  <a:cubicBezTo>
                    <a:pt x="165787" y="45038"/>
                    <a:pt x="171566" y="39240"/>
                    <a:pt x="171553" y="32100"/>
                  </a:cubicBezTo>
                  <a:cubicBezTo>
                    <a:pt x="171541" y="24968"/>
                    <a:pt x="165756" y="19194"/>
                    <a:pt x="158627" y="19194"/>
                  </a:cubicBezTo>
                  <a:cubicBezTo>
                    <a:pt x="158620" y="19194"/>
                    <a:pt x="158612" y="19194"/>
                    <a:pt x="158604" y="19194"/>
                  </a:cubicBezTo>
                  <a:cubicBezTo>
                    <a:pt x="157366" y="19196"/>
                    <a:pt x="156132" y="19376"/>
                    <a:pt x="154945" y="19730"/>
                  </a:cubicBezTo>
                  <a:cubicBezTo>
                    <a:pt x="153444" y="8586"/>
                    <a:pt x="143897" y="0"/>
                    <a:pt x="1323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57213" dist="9525" algn="bl" rotWithShape="0">
                <a:schemeClr val="dk1">
                  <a:alpha val="3098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8" name="Google Shape;268;p12"/>
          <p:cNvGrpSpPr/>
          <p:nvPr/>
        </p:nvGrpSpPr>
        <p:grpSpPr>
          <a:xfrm>
            <a:off x="-1099887" y="-2350800"/>
            <a:ext cx="12886821" cy="3141406"/>
            <a:chOff x="-1271337" y="4688175"/>
            <a:chExt cx="12886821" cy="3141406"/>
          </a:xfrm>
        </p:grpSpPr>
        <p:sp>
          <p:nvSpPr>
            <p:cNvPr id="269" name="Google Shape;269;p12"/>
            <p:cNvSpPr/>
            <p:nvPr/>
          </p:nvSpPr>
          <p:spPr>
            <a:xfrm>
              <a:off x="-673450" y="4872630"/>
              <a:ext cx="8218534" cy="1890746"/>
            </a:xfrm>
            <a:custGeom>
              <a:avLst/>
              <a:gdLst/>
              <a:ahLst/>
              <a:cxnLst/>
              <a:rect l="l" t="t" r="r" b="b"/>
              <a:pathLst>
                <a:path w="153639" h="35346" extrusionOk="0">
                  <a:moveTo>
                    <a:pt x="53840" y="0"/>
                  </a:moveTo>
                  <a:cubicBezTo>
                    <a:pt x="53718" y="0"/>
                    <a:pt x="53596" y="1"/>
                    <a:pt x="53473" y="4"/>
                  </a:cubicBezTo>
                  <a:cubicBezTo>
                    <a:pt x="47342" y="139"/>
                    <a:pt x="42088" y="3675"/>
                    <a:pt x="39465" y="8767"/>
                  </a:cubicBezTo>
                  <a:cubicBezTo>
                    <a:pt x="39253" y="5090"/>
                    <a:pt x="36205" y="2202"/>
                    <a:pt x="32512" y="2202"/>
                  </a:cubicBezTo>
                  <a:cubicBezTo>
                    <a:pt x="32460" y="2202"/>
                    <a:pt x="32409" y="2202"/>
                    <a:pt x="32357" y="2204"/>
                  </a:cubicBezTo>
                  <a:cubicBezTo>
                    <a:pt x="30341" y="2249"/>
                    <a:pt x="28546" y="3146"/>
                    <a:pt x="27304" y="4541"/>
                  </a:cubicBezTo>
                  <a:cubicBezTo>
                    <a:pt x="24453" y="2309"/>
                    <a:pt x="20866" y="981"/>
                    <a:pt x="16981" y="981"/>
                  </a:cubicBezTo>
                  <a:cubicBezTo>
                    <a:pt x="16855" y="981"/>
                    <a:pt x="16729" y="983"/>
                    <a:pt x="16602" y="986"/>
                  </a:cubicBezTo>
                  <a:cubicBezTo>
                    <a:pt x="7341" y="1190"/>
                    <a:pt x="1" y="8864"/>
                    <a:pt x="205" y="18124"/>
                  </a:cubicBezTo>
                  <a:cubicBezTo>
                    <a:pt x="407" y="27257"/>
                    <a:pt x="7875" y="34525"/>
                    <a:pt x="16965" y="34525"/>
                  </a:cubicBezTo>
                  <a:cubicBezTo>
                    <a:pt x="17090" y="34525"/>
                    <a:pt x="17216" y="34523"/>
                    <a:pt x="17342" y="34521"/>
                  </a:cubicBezTo>
                  <a:cubicBezTo>
                    <a:pt x="25065" y="34349"/>
                    <a:pt x="31453" y="28983"/>
                    <a:pt x="33242" y="21836"/>
                  </a:cubicBezTo>
                  <a:cubicBezTo>
                    <a:pt x="33980" y="22094"/>
                    <a:pt x="34749" y="22222"/>
                    <a:pt x="35517" y="22222"/>
                  </a:cubicBezTo>
                  <a:cubicBezTo>
                    <a:pt x="36572" y="22222"/>
                    <a:pt x="37623" y="21980"/>
                    <a:pt x="38586" y="21502"/>
                  </a:cubicBezTo>
                  <a:cubicBezTo>
                    <a:pt x="40800" y="27811"/>
                    <a:pt x="46809" y="32303"/>
                    <a:pt x="53822" y="32303"/>
                  </a:cubicBezTo>
                  <a:cubicBezTo>
                    <a:pt x="53943" y="32303"/>
                    <a:pt x="54064" y="32302"/>
                    <a:pt x="54185" y="32299"/>
                  </a:cubicBezTo>
                  <a:cubicBezTo>
                    <a:pt x="56837" y="32240"/>
                    <a:pt x="59327" y="31546"/>
                    <a:pt x="61509" y="30364"/>
                  </a:cubicBezTo>
                  <a:cubicBezTo>
                    <a:pt x="63410" y="32135"/>
                    <a:pt x="65958" y="33216"/>
                    <a:pt x="68746" y="33216"/>
                  </a:cubicBezTo>
                  <a:cubicBezTo>
                    <a:pt x="68826" y="33216"/>
                    <a:pt x="68906" y="33215"/>
                    <a:pt x="68985" y="33213"/>
                  </a:cubicBezTo>
                  <a:cubicBezTo>
                    <a:pt x="70684" y="33178"/>
                    <a:pt x="72348" y="32733"/>
                    <a:pt x="73838" y="31919"/>
                  </a:cubicBezTo>
                  <a:cubicBezTo>
                    <a:pt x="75448" y="32976"/>
                    <a:pt x="77299" y="33508"/>
                    <a:pt x="79154" y="33508"/>
                  </a:cubicBezTo>
                  <a:cubicBezTo>
                    <a:pt x="80840" y="33508"/>
                    <a:pt x="82528" y="33068"/>
                    <a:pt x="84041" y="32185"/>
                  </a:cubicBezTo>
                  <a:cubicBezTo>
                    <a:pt x="86644" y="34169"/>
                    <a:pt x="89891" y="35345"/>
                    <a:pt x="93401" y="35345"/>
                  </a:cubicBezTo>
                  <a:cubicBezTo>
                    <a:pt x="93518" y="35345"/>
                    <a:pt x="93634" y="35344"/>
                    <a:pt x="93751" y="35341"/>
                  </a:cubicBezTo>
                  <a:cubicBezTo>
                    <a:pt x="97908" y="35250"/>
                    <a:pt x="101645" y="33526"/>
                    <a:pt x="104364" y="30796"/>
                  </a:cubicBezTo>
                  <a:cubicBezTo>
                    <a:pt x="106155" y="32109"/>
                    <a:pt x="108315" y="32814"/>
                    <a:pt x="110529" y="32814"/>
                  </a:cubicBezTo>
                  <a:cubicBezTo>
                    <a:pt x="110611" y="32814"/>
                    <a:pt x="110692" y="32813"/>
                    <a:pt x="110774" y="32811"/>
                  </a:cubicBezTo>
                  <a:cubicBezTo>
                    <a:pt x="115317" y="32711"/>
                    <a:pt x="119119" y="29732"/>
                    <a:pt x="120479" y="25656"/>
                  </a:cubicBezTo>
                  <a:cubicBezTo>
                    <a:pt x="123403" y="31243"/>
                    <a:pt x="129254" y="35035"/>
                    <a:pt x="135953" y="35035"/>
                  </a:cubicBezTo>
                  <a:cubicBezTo>
                    <a:pt x="136084" y="35035"/>
                    <a:pt x="136215" y="35033"/>
                    <a:pt x="136347" y="35030"/>
                  </a:cubicBezTo>
                  <a:cubicBezTo>
                    <a:pt x="145992" y="34817"/>
                    <a:pt x="153639" y="26826"/>
                    <a:pt x="153426" y="17180"/>
                  </a:cubicBezTo>
                  <a:cubicBezTo>
                    <a:pt x="153216" y="7666"/>
                    <a:pt x="145437" y="98"/>
                    <a:pt x="135968" y="98"/>
                  </a:cubicBezTo>
                  <a:cubicBezTo>
                    <a:pt x="135837" y="98"/>
                    <a:pt x="135706" y="99"/>
                    <a:pt x="135575" y="102"/>
                  </a:cubicBezTo>
                  <a:cubicBezTo>
                    <a:pt x="131184" y="199"/>
                    <a:pt x="127208" y="1908"/>
                    <a:pt x="124199" y="4650"/>
                  </a:cubicBezTo>
                  <a:cubicBezTo>
                    <a:pt x="122541" y="3128"/>
                    <a:pt x="120333" y="2200"/>
                    <a:pt x="117916" y="2200"/>
                  </a:cubicBezTo>
                  <a:cubicBezTo>
                    <a:pt x="117847" y="2200"/>
                    <a:pt x="117777" y="2201"/>
                    <a:pt x="117708" y="2202"/>
                  </a:cubicBezTo>
                  <a:cubicBezTo>
                    <a:pt x="112572" y="2316"/>
                    <a:pt x="108502" y="6570"/>
                    <a:pt x="108616" y="11706"/>
                  </a:cubicBezTo>
                  <a:cubicBezTo>
                    <a:pt x="108618" y="11818"/>
                    <a:pt x="108626" y="11930"/>
                    <a:pt x="108632" y="12043"/>
                  </a:cubicBezTo>
                  <a:cubicBezTo>
                    <a:pt x="108076" y="12146"/>
                    <a:pt x="107528" y="12294"/>
                    <a:pt x="106996" y="12485"/>
                  </a:cubicBezTo>
                  <a:cubicBezTo>
                    <a:pt x="104367" y="7665"/>
                    <a:pt x="99255" y="4413"/>
                    <a:pt x="93416" y="4413"/>
                  </a:cubicBezTo>
                  <a:cubicBezTo>
                    <a:pt x="93300" y="4413"/>
                    <a:pt x="93184" y="4414"/>
                    <a:pt x="93067" y="4416"/>
                  </a:cubicBezTo>
                  <a:cubicBezTo>
                    <a:pt x="86681" y="4557"/>
                    <a:pt x="81284" y="8552"/>
                    <a:pt x="79047" y="14129"/>
                  </a:cubicBezTo>
                  <a:lnTo>
                    <a:pt x="78938" y="14129"/>
                  </a:lnTo>
                  <a:cubicBezTo>
                    <a:pt x="77896" y="14151"/>
                    <a:pt x="76863" y="14342"/>
                    <a:pt x="75881" y="14695"/>
                  </a:cubicBezTo>
                  <a:cubicBezTo>
                    <a:pt x="74149" y="13128"/>
                    <a:pt x="71902" y="12125"/>
                    <a:pt x="69433" y="11969"/>
                  </a:cubicBezTo>
                  <a:cubicBezTo>
                    <a:pt x="67585" y="5054"/>
                    <a:pt x="61278" y="0"/>
                    <a:pt x="538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57213" dist="9525" algn="bl" rotWithShape="0">
                <a:schemeClr val="dk1">
                  <a:alpha val="3098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12"/>
            <p:cNvSpPr/>
            <p:nvPr/>
          </p:nvSpPr>
          <p:spPr>
            <a:xfrm>
              <a:off x="2437990" y="4688175"/>
              <a:ext cx="9177494" cy="3049179"/>
            </a:xfrm>
            <a:custGeom>
              <a:avLst/>
              <a:gdLst/>
              <a:ahLst/>
              <a:cxnLst/>
              <a:rect l="l" t="t" r="r" b="b"/>
              <a:pathLst>
                <a:path w="171566" h="57002" extrusionOk="0">
                  <a:moveTo>
                    <a:pt x="132351" y="0"/>
                  </a:moveTo>
                  <a:cubicBezTo>
                    <a:pt x="132338" y="0"/>
                    <a:pt x="132326" y="0"/>
                    <a:pt x="132314" y="0"/>
                  </a:cubicBezTo>
                  <a:cubicBezTo>
                    <a:pt x="121660" y="19"/>
                    <a:pt x="112725" y="7341"/>
                    <a:pt x="110240" y="17222"/>
                  </a:cubicBezTo>
                  <a:cubicBezTo>
                    <a:pt x="109018" y="16919"/>
                    <a:pt x="107765" y="16766"/>
                    <a:pt x="106506" y="16766"/>
                  </a:cubicBezTo>
                  <a:cubicBezTo>
                    <a:pt x="106496" y="16766"/>
                    <a:pt x="106486" y="16766"/>
                    <a:pt x="106476" y="16766"/>
                  </a:cubicBezTo>
                  <a:cubicBezTo>
                    <a:pt x="102053" y="16773"/>
                    <a:pt x="98069" y="18637"/>
                    <a:pt x="95251" y="21614"/>
                  </a:cubicBezTo>
                  <a:cubicBezTo>
                    <a:pt x="91472" y="17755"/>
                    <a:pt x="86204" y="15360"/>
                    <a:pt x="80379" y="15360"/>
                  </a:cubicBezTo>
                  <a:cubicBezTo>
                    <a:pt x="80367" y="15360"/>
                    <a:pt x="80355" y="15360"/>
                    <a:pt x="80343" y="15360"/>
                  </a:cubicBezTo>
                  <a:cubicBezTo>
                    <a:pt x="78611" y="15363"/>
                    <a:pt x="76884" y="15580"/>
                    <a:pt x="75206" y="16009"/>
                  </a:cubicBezTo>
                  <a:cubicBezTo>
                    <a:pt x="73795" y="12640"/>
                    <a:pt x="70466" y="10273"/>
                    <a:pt x="66586" y="10273"/>
                  </a:cubicBezTo>
                  <a:cubicBezTo>
                    <a:pt x="66581" y="10273"/>
                    <a:pt x="66576" y="10273"/>
                    <a:pt x="66571" y="10273"/>
                  </a:cubicBezTo>
                  <a:cubicBezTo>
                    <a:pt x="61413" y="10282"/>
                    <a:pt x="57237" y="14471"/>
                    <a:pt x="57245" y="19631"/>
                  </a:cubicBezTo>
                  <a:cubicBezTo>
                    <a:pt x="57245" y="19811"/>
                    <a:pt x="57252" y="19991"/>
                    <a:pt x="57263" y="20169"/>
                  </a:cubicBezTo>
                  <a:cubicBezTo>
                    <a:pt x="55893" y="19648"/>
                    <a:pt x="54463" y="19301"/>
                    <a:pt x="53006" y="19136"/>
                  </a:cubicBezTo>
                  <a:cubicBezTo>
                    <a:pt x="50406" y="11368"/>
                    <a:pt x="43072" y="5773"/>
                    <a:pt x="34434" y="5773"/>
                  </a:cubicBezTo>
                  <a:cubicBezTo>
                    <a:pt x="34423" y="5773"/>
                    <a:pt x="34411" y="5773"/>
                    <a:pt x="34400" y="5773"/>
                  </a:cubicBezTo>
                  <a:cubicBezTo>
                    <a:pt x="23586" y="5790"/>
                    <a:pt x="14832" y="14573"/>
                    <a:pt x="14851" y="25388"/>
                  </a:cubicBezTo>
                  <a:cubicBezTo>
                    <a:pt x="14851" y="25563"/>
                    <a:pt x="14853" y="25737"/>
                    <a:pt x="14858" y="25911"/>
                  </a:cubicBezTo>
                  <a:cubicBezTo>
                    <a:pt x="13578" y="25394"/>
                    <a:pt x="12208" y="25127"/>
                    <a:pt x="10827" y="25127"/>
                  </a:cubicBezTo>
                  <a:cubicBezTo>
                    <a:pt x="10817" y="25127"/>
                    <a:pt x="10808" y="25127"/>
                    <a:pt x="10799" y="25127"/>
                  </a:cubicBezTo>
                  <a:cubicBezTo>
                    <a:pt x="4830" y="25137"/>
                    <a:pt x="0" y="29982"/>
                    <a:pt x="10" y="35951"/>
                  </a:cubicBezTo>
                  <a:cubicBezTo>
                    <a:pt x="20" y="41914"/>
                    <a:pt x="4856" y="46739"/>
                    <a:pt x="10816" y="46739"/>
                  </a:cubicBezTo>
                  <a:cubicBezTo>
                    <a:pt x="10822" y="46739"/>
                    <a:pt x="10828" y="46739"/>
                    <a:pt x="10834" y="46739"/>
                  </a:cubicBezTo>
                  <a:cubicBezTo>
                    <a:pt x="15512" y="46732"/>
                    <a:pt x="19490" y="43753"/>
                    <a:pt x="20987" y="39591"/>
                  </a:cubicBezTo>
                  <a:cubicBezTo>
                    <a:pt x="24495" y="42907"/>
                    <a:pt x="29228" y="44939"/>
                    <a:pt x="34433" y="44939"/>
                  </a:cubicBezTo>
                  <a:cubicBezTo>
                    <a:pt x="34444" y="44939"/>
                    <a:pt x="34455" y="44939"/>
                    <a:pt x="34466" y="44939"/>
                  </a:cubicBezTo>
                  <a:cubicBezTo>
                    <a:pt x="34770" y="44939"/>
                    <a:pt x="35073" y="44929"/>
                    <a:pt x="35374" y="44916"/>
                  </a:cubicBezTo>
                  <a:cubicBezTo>
                    <a:pt x="38335" y="50512"/>
                    <a:pt x="44215" y="54326"/>
                    <a:pt x="50985" y="54326"/>
                  </a:cubicBezTo>
                  <a:cubicBezTo>
                    <a:pt x="50996" y="54326"/>
                    <a:pt x="51006" y="54326"/>
                    <a:pt x="51017" y="54326"/>
                  </a:cubicBezTo>
                  <a:cubicBezTo>
                    <a:pt x="56061" y="54319"/>
                    <a:pt x="60605" y="52195"/>
                    <a:pt x="63817" y="48799"/>
                  </a:cubicBezTo>
                  <a:cubicBezTo>
                    <a:pt x="67622" y="53786"/>
                    <a:pt x="73625" y="57002"/>
                    <a:pt x="80378" y="57002"/>
                  </a:cubicBezTo>
                  <a:cubicBezTo>
                    <a:pt x="80390" y="57002"/>
                    <a:pt x="80401" y="57002"/>
                    <a:pt x="80413" y="57002"/>
                  </a:cubicBezTo>
                  <a:cubicBezTo>
                    <a:pt x="88453" y="56988"/>
                    <a:pt x="95420" y="52419"/>
                    <a:pt x="98879" y="45740"/>
                  </a:cubicBezTo>
                  <a:cubicBezTo>
                    <a:pt x="101199" y="47057"/>
                    <a:pt x="103820" y="47749"/>
                    <a:pt x="106486" y="47749"/>
                  </a:cubicBezTo>
                  <a:cubicBezTo>
                    <a:pt x="106501" y="47749"/>
                    <a:pt x="106515" y="47749"/>
                    <a:pt x="106529" y="47749"/>
                  </a:cubicBezTo>
                  <a:cubicBezTo>
                    <a:pt x="111688" y="47740"/>
                    <a:pt x="116251" y="45207"/>
                    <a:pt x="119060" y="41324"/>
                  </a:cubicBezTo>
                  <a:cubicBezTo>
                    <a:pt x="122803" y="44014"/>
                    <a:pt x="127391" y="45599"/>
                    <a:pt x="132349" y="45599"/>
                  </a:cubicBezTo>
                  <a:cubicBezTo>
                    <a:pt x="132363" y="45599"/>
                    <a:pt x="132376" y="45599"/>
                    <a:pt x="132390" y="45599"/>
                  </a:cubicBezTo>
                  <a:cubicBezTo>
                    <a:pt x="138413" y="45590"/>
                    <a:pt x="143886" y="43243"/>
                    <a:pt x="147957" y="39420"/>
                  </a:cubicBezTo>
                  <a:cubicBezTo>
                    <a:pt x="150286" y="42820"/>
                    <a:pt x="154197" y="45049"/>
                    <a:pt x="158625" y="45049"/>
                  </a:cubicBezTo>
                  <a:cubicBezTo>
                    <a:pt x="158633" y="45049"/>
                    <a:pt x="158640" y="45049"/>
                    <a:pt x="158647" y="45049"/>
                  </a:cubicBezTo>
                  <a:cubicBezTo>
                    <a:pt x="165787" y="45038"/>
                    <a:pt x="171566" y="39240"/>
                    <a:pt x="171553" y="32100"/>
                  </a:cubicBezTo>
                  <a:cubicBezTo>
                    <a:pt x="171541" y="24968"/>
                    <a:pt x="165756" y="19194"/>
                    <a:pt x="158627" y="19194"/>
                  </a:cubicBezTo>
                  <a:cubicBezTo>
                    <a:pt x="158620" y="19194"/>
                    <a:pt x="158612" y="19194"/>
                    <a:pt x="158604" y="19194"/>
                  </a:cubicBezTo>
                  <a:cubicBezTo>
                    <a:pt x="157366" y="19196"/>
                    <a:pt x="156132" y="19376"/>
                    <a:pt x="154945" y="19730"/>
                  </a:cubicBezTo>
                  <a:cubicBezTo>
                    <a:pt x="153444" y="8586"/>
                    <a:pt x="143897" y="0"/>
                    <a:pt x="1323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57213" dist="9525" algn="bl" rotWithShape="0">
                <a:schemeClr val="dk1">
                  <a:alpha val="3098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12"/>
            <p:cNvSpPr/>
            <p:nvPr/>
          </p:nvSpPr>
          <p:spPr>
            <a:xfrm>
              <a:off x="-1271337" y="4780402"/>
              <a:ext cx="9177494" cy="3049179"/>
            </a:xfrm>
            <a:custGeom>
              <a:avLst/>
              <a:gdLst/>
              <a:ahLst/>
              <a:cxnLst/>
              <a:rect l="l" t="t" r="r" b="b"/>
              <a:pathLst>
                <a:path w="171566" h="57002" extrusionOk="0">
                  <a:moveTo>
                    <a:pt x="132351" y="0"/>
                  </a:moveTo>
                  <a:cubicBezTo>
                    <a:pt x="132338" y="0"/>
                    <a:pt x="132326" y="0"/>
                    <a:pt x="132314" y="0"/>
                  </a:cubicBezTo>
                  <a:cubicBezTo>
                    <a:pt x="121660" y="19"/>
                    <a:pt x="112725" y="7341"/>
                    <a:pt x="110240" y="17222"/>
                  </a:cubicBezTo>
                  <a:cubicBezTo>
                    <a:pt x="109018" y="16919"/>
                    <a:pt x="107765" y="16766"/>
                    <a:pt x="106506" y="16766"/>
                  </a:cubicBezTo>
                  <a:cubicBezTo>
                    <a:pt x="106496" y="16766"/>
                    <a:pt x="106486" y="16766"/>
                    <a:pt x="106476" y="16766"/>
                  </a:cubicBezTo>
                  <a:cubicBezTo>
                    <a:pt x="102053" y="16773"/>
                    <a:pt x="98069" y="18637"/>
                    <a:pt x="95251" y="21614"/>
                  </a:cubicBezTo>
                  <a:cubicBezTo>
                    <a:pt x="91472" y="17755"/>
                    <a:pt x="86204" y="15360"/>
                    <a:pt x="80379" y="15360"/>
                  </a:cubicBezTo>
                  <a:cubicBezTo>
                    <a:pt x="80367" y="15360"/>
                    <a:pt x="80355" y="15360"/>
                    <a:pt x="80343" y="15360"/>
                  </a:cubicBezTo>
                  <a:cubicBezTo>
                    <a:pt x="78611" y="15363"/>
                    <a:pt x="76884" y="15580"/>
                    <a:pt x="75206" y="16009"/>
                  </a:cubicBezTo>
                  <a:cubicBezTo>
                    <a:pt x="73795" y="12640"/>
                    <a:pt x="70466" y="10273"/>
                    <a:pt x="66586" y="10273"/>
                  </a:cubicBezTo>
                  <a:cubicBezTo>
                    <a:pt x="66581" y="10273"/>
                    <a:pt x="66576" y="10273"/>
                    <a:pt x="66571" y="10273"/>
                  </a:cubicBezTo>
                  <a:cubicBezTo>
                    <a:pt x="61413" y="10282"/>
                    <a:pt x="57237" y="14471"/>
                    <a:pt x="57245" y="19631"/>
                  </a:cubicBezTo>
                  <a:cubicBezTo>
                    <a:pt x="57245" y="19811"/>
                    <a:pt x="57252" y="19991"/>
                    <a:pt x="57263" y="20169"/>
                  </a:cubicBezTo>
                  <a:cubicBezTo>
                    <a:pt x="55893" y="19648"/>
                    <a:pt x="54463" y="19301"/>
                    <a:pt x="53006" y="19136"/>
                  </a:cubicBezTo>
                  <a:cubicBezTo>
                    <a:pt x="50406" y="11368"/>
                    <a:pt x="43072" y="5773"/>
                    <a:pt x="34434" y="5773"/>
                  </a:cubicBezTo>
                  <a:cubicBezTo>
                    <a:pt x="34423" y="5773"/>
                    <a:pt x="34411" y="5773"/>
                    <a:pt x="34400" y="5773"/>
                  </a:cubicBezTo>
                  <a:cubicBezTo>
                    <a:pt x="23586" y="5790"/>
                    <a:pt x="14832" y="14573"/>
                    <a:pt x="14851" y="25388"/>
                  </a:cubicBezTo>
                  <a:cubicBezTo>
                    <a:pt x="14851" y="25563"/>
                    <a:pt x="14853" y="25737"/>
                    <a:pt x="14858" y="25911"/>
                  </a:cubicBezTo>
                  <a:cubicBezTo>
                    <a:pt x="13578" y="25394"/>
                    <a:pt x="12208" y="25127"/>
                    <a:pt x="10827" y="25127"/>
                  </a:cubicBezTo>
                  <a:cubicBezTo>
                    <a:pt x="10817" y="25127"/>
                    <a:pt x="10808" y="25127"/>
                    <a:pt x="10799" y="25127"/>
                  </a:cubicBezTo>
                  <a:cubicBezTo>
                    <a:pt x="4830" y="25137"/>
                    <a:pt x="0" y="29982"/>
                    <a:pt x="10" y="35951"/>
                  </a:cubicBezTo>
                  <a:cubicBezTo>
                    <a:pt x="20" y="41914"/>
                    <a:pt x="4856" y="46739"/>
                    <a:pt x="10816" y="46739"/>
                  </a:cubicBezTo>
                  <a:cubicBezTo>
                    <a:pt x="10822" y="46739"/>
                    <a:pt x="10828" y="46739"/>
                    <a:pt x="10834" y="46739"/>
                  </a:cubicBezTo>
                  <a:cubicBezTo>
                    <a:pt x="15512" y="46732"/>
                    <a:pt x="19490" y="43753"/>
                    <a:pt x="20987" y="39591"/>
                  </a:cubicBezTo>
                  <a:cubicBezTo>
                    <a:pt x="24495" y="42907"/>
                    <a:pt x="29228" y="44939"/>
                    <a:pt x="34433" y="44939"/>
                  </a:cubicBezTo>
                  <a:cubicBezTo>
                    <a:pt x="34444" y="44939"/>
                    <a:pt x="34455" y="44939"/>
                    <a:pt x="34466" y="44939"/>
                  </a:cubicBezTo>
                  <a:cubicBezTo>
                    <a:pt x="34770" y="44939"/>
                    <a:pt x="35073" y="44929"/>
                    <a:pt x="35374" y="44916"/>
                  </a:cubicBezTo>
                  <a:cubicBezTo>
                    <a:pt x="38335" y="50512"/>
                    <a:pt x="44215" y="54326"/>
                    <a:pt x="50985" y="54326"/>
                  </a:cubicBezTo>
                  <a:cubicBezTo>
                    <a:pt x="50996" y="54326"/>
                    <a:pt x="51006" y="54326"/>
                    <a:pt x="51017" y="54326"/>
                  </a:cubicBezTo>
                  <a:cubicBezTo>
                    <a:pt x="56061" y="54319"/>
                    <a:pt x="60605" y="52195"/>
                    <a:pt x="63817" y="48799"/>
                  </a:cubicBezTo>
                  <a:cubicBezTo>
                    <a:pt x="67622" y="53786"/>
                    <a:pt x="73625" y="57002"/>
                    <a:pt x="80378" y="57002"/>
                  </a:cubicBezTo>
                  <a:cubicBezTo>
                    <a:pt x="80390" y="57002"/>
                    <a:pt x="80401" y="57002"/>
                    <a:pt x="80413" y="57002"/>
                  </a:cubicBezTo>
                  <a:cubicBezTo>
                    <a:pt x="88453" y="56988"/>
                    <a:pt x="95420" y="52419"/>
                    <a:pt x="98879" y="45740"/>
                  </a:cubicBezTo>
                  <a:cubicBezTo>
                    <a:pt x="101199" y="47057"/>
                    <a:pt x="103820" y="47749"/>
                    <a:pt x="106486" y="47749"/>
                  </a:cubicBezTo>
                  <a:cubicBezTo>
                    <a:pt x="106501" y="47749"/>
                    <a:pt x="106515" y="47749"/>
                    <a:pt x="106529" y="47749"/>
                  </a:cubicBezTo>
                  <a:cubicBezTo>
                    <a:pt x="111688" y="47740"/>
                    <a:pt x="116251" y="45207"/>
                    <a:pt x="119060" y="41324"/>
                  </a:cubicBezTo>
                  <a:cubicBezTo>
                    <a:pt x="122803" y="44014"/>
                    <a:pt x="127391" y="45599"/>
                    <a:pt x="132349" y="45599"/>
                  </a:cubicBezTo>
                  <a:cubicBezTo>
                    <a:pt x="132363" y="45599"/>
                    <a:pt x="132376" y="45599"/>
                    <a:pt x="132390" y="45599"/>
                  </a:cubicBezTo>
                  <a:cubicBezTo>
                    <a:pt x="138413" y="45590"/>
                    <a:pt x="143886" y="43243"/>
                    <a:pt x="147957" y="39420"/>
                  </a:cubicBezTo>
                  <a:cubicBezTo>
                    <a:pt x="150286" y="42820"/>
                    <a:pt x="154197" y="45049"/>
                    <a:pt x="158625" y="45049"/>
                  </a:cubicBezTo>
                  <a:cubicBezTo>
                    <a:pt x="158633" y="45049"/>
                    <a:pt x="158640" y="45049"/>
                    <a:pt x="158647" y="45049"/>
                  </a:cubicBezTo>
                  <a:cubicBezTo>
                    <a:pt x="165787" y="45038"/>
                    <a:pt x="171566" y="39240"/>
                    <a:pt x="171553" y="32100"/>
                  </a:cubicBezTo>
                  <a:cubicBezTo>
                    <a:pt x="171541" y="24968"/>
                    <a:pt x="165756" y="19194"/>
                    <a:pt x="158627" y="19194"/>
                  </a:cubicBezTo>
                  <a:cubicBezTo>
                    <a:pt x="158620" y="19194"/>
                    <a:pt x="158612" y="19194"/>
                    <a:pt x="158604" y="19194"/>
                  </a:cubicBezTo>
                  <a:cubicBezTo>
                    <a:pt x="157366" y="19196"/>
                    <a:pt x="156132" y="19376"/>
                    <a:pt x="154945" y="19730"/>
                  </a:cubicBezTo>
                  <a:cubicBezTo>
                    <a:pt x="153444" y="8586"/>
                    <a:pt x="143897" y="0"/>
                    <a:pt x="1323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57213" dist="9525" algn="bl" rotWithShape="0">
                <a:schemeClr val="dk1">
                  <a:alpha val="3098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274" name="Google Shape;274;p13"/>
          <p:cNvGrpSpPr/>
          <p:nvPr/>
        </p:nvGrpSpPr>
        <p:grpSpPr>
          <a:xfrm>
            <a:off x="-1776162" y="4503730"/>
            <a:ext cx="12696321" cy="3437126"/>
            <a:chOff x="-1776162" y="4503730"/>
            <a:chExt cx="12696321" cy="3437126"/>
          </a:xfrm>
        </p:grpSpPr>
        <p:sp>
          <p:nvSpPr>
            <p:cNvPr id="275" name="Google Shape;275;p13"/>
            <p:cNvSpPr/>
            <p:nvPr/>
          </p:nvSpPr>
          <p:spPr>
            <a:xfrm>
              <a:off x="-359125" y="4503730"/>
              <a:ext cx="8218534" cy="1890746"/>
            </a:xfrm>
            <a:custGeom>
              <a:avLst/>
              <a:gdLst/>
              <a:ahLst/>
              <a:cxnLst/>
              <a:rect l="l" t="t" r="r" b="b"/>
              <a:pathLst>
                <a:path w="153639" h="35346" extrusionOk="0">
                  <a:moveTo>
                    <a:pt x="53840" y="0"/>
                  </a:moveTo>
                  <a:cubicBezTo>
                    <a:pt x="53718" y="0"/>
                    <a:pt x="53596" y="1"/>
                    <a:pt x="53473" y="4"/>
                  </a:cubicBezTo>
                  <a:cubicBezTo>
                    <a:pt x="47342" y="139"/>
                    <a:pt x="42088" y="3675"/>
                    <a:pt x="39465" y="8767"/>
                  </a:cubicBezTo>
                  <a:cubicBezTo>
                    <a:pt x="39253" y="5090"/>
                    <a:pt x="36205" y="2202"/>
                    <a:pt x="32512" y="2202"/>
                  </a:cubicBezTo>
                  <a:cubicBezTo>
                    <a:pt x="32460" y="2202"/>
                    <a:pt x="32409" y="2202"/>
                    <a:pt x="32357" y="2204"/>
                  </a:cubicBezTo>
                  <a:cubicBezTo>
                    <a:pt x="30341" y="2249"/>
                    <a:pt x="28546" y="3146"/>
                    <a:pt x="27304" y="4541"/>
                  </a:cubicBezTo>
                  <a:cubicBezTo>
                    <a:pt x="24453" y="2309"/>
                    <a:pt x="20866" y="981"/>
                    <a:pt x="16981" y="981"/>
                  </a:cubicBezTo>
                  <a:cubicBezTo>
                    <a:pt x="16855" y="981"/>
                    <a:pt x="16729" y="983"/>
                    <a:pt x="16602" y="986"/>
                  </a:cubicBezTo>
                  <a:cubicBezTo>
                    <a:pt x="7341" y="1190"/>
                    <a:pt x="1" y="8864"/>
                    <a:pt x="205" y="18124"/>
                  </a:cubicBezTo>
                  <a:cubicBezTo>
                    <a:pt x="407" y="27257"/>
                    <a:pt x="7875" y="34525"/>
                    <a:pt x="16965" y="34525"/>
                  </a:cubicBezTo>
                  <a:cubicBezTo>
                    <a:pt x="17090" y="34525"/>
                    <a:pt x="17216" y="34523"/>
                    <a:pt x="17342" y="34521"/>
                  </a:cubicBezTo>
                  <a:cubicBezTo>
                    <a:pt x="25065" y="34349"/>
                    <a:pt x="31453" y="28983"/>
                    <a:pt x="33242" y="21836"/>
                  </a:cubicBezTo>
                  <a:cubicBezTo>
                    <a:pt x="33980" y="22094"/>
                    <a:pt x="34749" y="22222"/>
                    <a:pt x="35517" y="22222"/>
                  </a:cubicBezTo>
                  <a:cubicBezTo>
                    <a:pt x="36572" y="22222"/>
                    <a:pt x="37623" y="21980"/>
                    <a:pt x="38586" y="21502"/>
                  </a:cubicBezTo>
                  <a:cubicBezTo>
                    <a:pt x="40800" y="27811"/>
                    <a:pt x="46809" y="32303"/>
                    <a:pt x="53822" y="32303"/>
                  </a:cubicBezTo>
                  <a:cubicBezTo>
                    <a:pt x="53943" y="32303"/>
                    <a:pt x="54064" y="32302"/>
                    <a:pt x="54185" y="32299"/>
                  </a:cubicBezTo>
                  <a:cubicBezTo>
                    <a:pt x="56837" y="32240"/>
                    <a:pt x="59327" y="31546"/>
                    <a:pt x="61509" y="30364"/>
                  </a:cubicBezTo>
                  <a:cubicBezTo>
                    <a:pt x="63410" y="32135"/>
                    <a:pt x="65958" y="33216"/>
                    <a:pt x="68746" y="33216"/>
                  </a:cubicBezTo>
                  <a:cubicBezTo>
                    <a:pt x="68826" y="33216"/>
                    <a:pt x="68906" y="33215"/>
                    <a:pt x="68985" y="33213"/>
                  </a:cubicBezTo>
                  <a:cubicBezTo>
                    <a:pt x="70684" y="33178"/>
                    <a:pt x="72348" y="32733"/>
                    <a:pt x="73838" y="31919"/>
                  </a:cubicBezTo>
                  <a:cubicBezTo>
                    <a:pt x="75448" y="32976"/>
                    <a:pt x="77299" y="33508"/>
                    <a:pt x="79154" y="33508"/>
                  </a:cubicBezTo>
                  <a:cubicBezTo>
                    <a:pt x="80840" y="33508"/>
                    <a:pt x="82528" y="33068"/>
                    <a:pt x="84041" y="32185"/>
                  </a:cubicBezTo>
                  <a:cubicBezTo>
                    <a:pt x="86644" y="34169"/>
                    <a:pt x="89891" y="35345"/>
                    <a:pt x="93401" y="35345"/>
                  </a:cubicBezTo>
                  <a:cubicBezTo>
                    <a:pt x="93518" y="35345"/>
                    <a:pt x="93634" y="35344"/>
                    <a:pt x="93751" y="35341"/>
                  </a:cubicBezTo>
                  <a:cubicBezTo>
                    <a:pt x="97908" y="35250"/>
                    <a:pt x="101645" y="33526"/>
                    <a:pt x="104364" y="30796"/>
                  </a:cubicBezTo>
                  <a:cubicBezTo>
                    <a:pt x="106155" y="32109"/>
                    <a:pt x="108315" y="32814"/>
                    <a:pt x="110529" y="32814"/>
                  </a:cubicBezTo>
                  <a:cubicBezTo>
                    <a:pt x="110611" y="32814"/>
                    <a:pt x="110692" y="32813"/>
                    <a:pt x="110774" y="32811"/>
                  </a:cubicBezTo>
                  <a:cubicBezTo>
                    <a:pt x="115317" y="32711"/>
                    <a:pt x="119119" y="29732"/>
                    <a:pt x="120479" y="25656"/>
                  </a:cubicBezTo>
                  <a:cubicBezTo>
                    <a:pt x="123403" y="31243"/>
                    <a:pt x="129254" y="35035"/>
                    <a:pt x="135953" y="35035"/>
                  </a:cubicBezTo>
                  <a:cubicBezTo>
                    <a:pt x="136084" y="35035"/>
                    <a:pt x="136215" y="35033"/>
                    <a:pt x="136347" y="35030"/>
                  </a:cubicBezTo>
                  <a:cubicBezTo>
                    <a:pt x="145992" y="34817"/>
                    <a:pt x="153639" y="26826"/>
                    <a:pt x="153426" y="17180"/>
                  </a:cubicBezTo>
                  <a:cubicBezTo>
                    <a:pt x="153216" y="7666"/>
                    <a:pt x="145437" y="98"/>
                    <a:pt x="135968" y="98"/>
                  </a:cubicBezTo>
                  <a:cubicBezTo>
                    <a:pt x="135837" y="98"/>
                    <a:pt x="135706" y="99"/>
                    <a:pt x="135575" y="102"/>
                  </a:cubicBezTo>
                  <a:cubicBezTo>
                    <a:pt x="131184" y="199"/>
                    <a:pt x="127208" y="1908"/>
                    <a:pt x="124199" y="4650"/>
                  </a:cubicBezTo>
                  <a:cubicBezTo>
                    <a:pt x="122541" y="3128"/>
                    <a:pt x="120333" y="2200"/>
                    <a:pt x="117916" y="2200"/>
                  </a:cubicBezTo>
                  <a:cubicBezTo>
                    <a:pt x="117847" y="2200"/>
                    <a:pt x="117777" y="2201"/>
                    <a:pt x="117708" y="2202"/>
                  </a:cubicBezTo>
                  <a:cubicBezTo>
                    <a:pt x="112572" y="2316"/>
                    <a:pt x="108502" y="6570"/>
                    <a:pt x="108616" y="11706"/>
                  </a:cubicBezTo>
                  <a:cubicBezTo>
                    <a:pt x="108618" y="11818"/>
                    <a:pt x="108626" y="11930"/>
                    <a:pt x="108632" y="12043"/>
                  </a:cubicBezTo>
                  <a:cubicBezTo>
                    <a:pt x="108076" y="12146"/>
                    <a:pt x="107528" y="12294"/>
                    <a:pt x="106996" y="12485"/>
                  </a:cubicBezTo>
                  <a:cubicBezTo>
                    <a:pt x="104367" y="7665"/>
                    <a:pt x="99255" y="4413"/>
                    <a:pt x="93416" y="4413"/>
                  </a:cubicBezTo>
                  <a:cubicBezTo>
                    <a:pt x="93300" y="4413"/>
                    <a:pt x="93184" y="4414"/>
                    <a:pt x="93067" y="4416"/>
                  </a:cubicBezTo>
                  <a:cubicBezTo>
                    <a:pt x="86681" y="4557"/>
                    <a:pt x="81284" y="8552"/>
                    <a:pt x="79047" y="14129"/>
                  </a:cubicBezTo>
                  <a:lnTo>
                    <a:pt x="78938" y="14129"/>
                  </a:lnTo>
                  <a:cubicBezTo>
                    <a:pt x="77896" y="14151"/>
                    <a:pt x="76863" y="14342"/>
                    <a:pt x="75881" y="14695"/>
                  </a:cubicBezTo>
                  <a:cubicBezTo>
                    <a:pt x="74149" y="13128"/>
                    <a:pt x="71902" y="12125"/>
                    <a:pt x="69433" y="11969"/>
                  </a:cubicBezTo>
                  <a:cubicBezTo>
                    <a:pt x="67585" y="5054"/>
                    <a:pt x="61278" y="0"/>
                    <a:pt x="538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57213" dist="9525" algn="bl" rotWithShape="0">
                <a:schemeClr val="dk1">
                  <a:alpha val="3098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13"/>
            <p:cNvSpPr/>
            <p:nvPr/>
          </p:nvSpPr>
          <p:spPr>
            <a:xfrm>
              <a:off x="1742665" y="4673125"/>
              <a:ext cx="9177494" cy="3049179"/>
            </a:xfrm>
            <a:custGeom>
              <a:avLst/>
              <a:gdLst/>
              <a:ahLst/>
              <a:cxnLst/>
              <a:rect l="l" t="t" r="r" b="b"/>
              <a:pathLst>
                <a:path w="171566" h="57002" extrusionOk="0">
                  <a:moveTo>
                    <a:pt x="132351" y="0"/>
                  </a:moveTo>
                  <a:cubicBezTo>
                    <a:pt x="132338" y="0"/>
                    <a:pt x="132326" y="0"/>
                    <a:pt x="132314" y="0"/>
                  </a:cubicBezTo>
                  <a:cubicBezTo>
                    <a:pt x="121660" y="19"/>
                    <a:pt x="112725" y="7341"/>
                    <a:pt x="110240" y="17222"/>
                  </a:cubicBezTo>
                  <a:cubicBezTo>
                    <a:pt x="109018" y="16919"/>
                    <a:pt x="107765" y="16766"/>
                    <a:pt x="106506" y="16766"/>
                  </a:cubicBezTo>
                  <a:cubicBezTo>
                    <a:pt x="106496" y="16766"/>
                    <a:pt x="106486" y="16766"/>
                    <a:pt x="106476" y="16766"/>
                  </a:cubicBezTo>
                  <a:cubicBezTo>
                    <a:pt x="102053" y="16773"/>
                    <a:pt x="98069" y="18637"/>
                    <a:pt x="95251" y="21614"/>
                  </a:cubicBezTo>
                  <a:cubicBezTo>
                    <a:pt x="91472" y="17755"/>
                    <a:pt x="86204" y="15360"/>
                    <a:pt x="80379" y="15360"/>
                  </a:cubicBezTo>
                  <a:cubicBezTo>
                    <a:pt x="80367" y="15360"/>
                    <a:pt x="80355" y="15360"/>
                    <a:pt x="80343" y="15360"/>
                  </a:cubicBezTo>
                  <a:cubicBezTo>
                    <a:pt x="78611" y="15363"/>
                    <a:pt x="76884" y="15580"/>
                    <a:pt x="75206" y="16009"/>
                  </a:cubicBezTo>
                  <a:cubicBezTo>
                    <a:pt x="73795" y="12640"/>
                    <a:pt x="70466" y="10273"/>
                    <a:pt x="66586" y="10273"/>
                  </a:cubicBezTo>
                  <a:cubicBezTo>
                    <a:pt x="66581" y="10273"/>
                    <a:pt x="66576" y="10273"/>
                    <a:pt x="66571" y="10273"/>
                  </a:cubicBezTo>
                  <a:cubicBezTo>
                    <a:pt x="61413" y="10282"/>
                    <a:pt x="57237" y="14471"/>
                    <a:pt x="57245" y="19631"/>
                  </a:cubicBezTo>
                  <a:cubicBezTo>
                    <a:pt x="57245" y="19811"/>
                    <a:pt x="57252" y="19991"/>
                    <a:pt x="57263" y="20169"/>
                  </a:cubicBezTo>
                  <a:cubicBezTo>
                    <a:pt x="55893" y="19648"/>
                    <a:pt x="54463" y="19301"/>
                    <a:pt x="53006" y="19136"/>
                  </a:cubicBezTo>
                  <a:cubicBezTo>
                    <a:pt x="50406" y="11368"/>
                    <a:pt x="43072" y="5773"/>
                    <a:pt x="34434" y="5773"/>
                  </a:cubicBezTo>
                  <a:cubicBezTo>
                    <a:pt x="34423" y="5773"/>
                    <a:pt x="34411" y="5773"/>
                    <a:pt x="34400" y="5773"/>
                  </a:cubicBezTo>
                  <a:cubicBezTo>
                    <a:pt x="23586" y="5790"/>
                    <a:pt x="14832" y="14573"/>
                    <a:pt x="14851" y="25388"/>
                  </a:cubicBezTo>
                  <a:cubicBezTo>
                    <a:pt x="14851" y="25563"/>
                    <a:pt x="14853" y="25737"/>
                    <a:pt x="14858" y="25911"/>
                  </a:cubicBezTo>
                  <a:cubicBezTo>
                    <a:pt x="13578" y="25394"/>
                    <a:pt x="12208" y="25127"/>
                    <a:pt x="10827" y="25127"/>
                  </a:cubicBezTo>
                  <a:cubicBezTo>
                    <a:pt x="10817" y="25127"/>
                    <a:pt x="10808" y="25127"/>
                    <a:pt x="10799" y="25127"/>
                  </a:cubicBezTo>
                  <a:cubicBezTo>
                    <a:pt x="4830" y="25137"/>
                    <a:pt x="0" y="29982"/>
                    <a:pt x="10" y="35951"/>
                  </a:cubicBezTo>
                  <a:cubicBezTo>
                    <a:pt x="20" y="41914"/>
                    <a:pt x="4856" y="46739"/>
                    <a:pt x="10816" y="46739"/>
                  </a:cubicBezTo>
                  <a:cubicBezTo>
                    <a:pt x="10822" y="46739"/>
                    <a:pt x="10828" y="46739"/>
                    <a:pt x="10834" y="46739"/>
                  </a:cubicBezTo>
                  <a:cubicBezTo>
                    <a:pt x="15512" y="46732"/>
                    <a:pt x="19490" y="43753"/>
                    <a:pt x="20987" y="39591"/>
                  </a:cubicBezTo>
                  <a:cubicBezTo>
                    <a:pt x="24495" y="42907"/>
                    <a:pt x="29228" y="44939"/>
                    <a:pt x="34433" y="44939"/>
                  </a:cubicBezTo>
                  <a:cubicBezTo>
                    <a:pt x="34444" y="44939"/>
                    <a:pt x="34455" y="44939"/>
                    <a:pt x="34466" y="44939"/>
                  </a:cubicBezTo>
                  <a:cubicBezTo>
                    <a:pt x="34770" y="44939"/>
                    <a:pt x="35073" y="44929"/>
                    <a:pt x="35374" y="44916"/>
                  </a:cubicBezTo>
                  <a:cubicBezTo>
                    <a:pt x="38335" y="50512"/>
                    <a:pt x="44215" y="54326"/>
                    <a:pt x="50985" y="54326"/>
                  </a:cubicBezTo>
                  <a:cubicBezTo>
                    <a:pt x="50996" y="54326"/>
                    <a:pt x="51006" y="54326"/>
                    <a:pt x="51017" y="54326"/>
                  </a:cubicBezTo>
                  <a:cubicBezTo>
                    <a:pt x="56061" y="54319"/>
                    <a:pt x="60605" y="52195"/>
                    <a:pt x="63817" y="48799"/>
                  </a:cubicBezTo>
                  <a:cubicBezTo>
                    <a:pt x="67622" y="53786"/>
                    <a:pt x="73625" y="57002"/>
                    <a:pt x="80378" y="57002"/>
                  </a:cubicBezTo>
                  <a:cubicBezTo>
                    <a:pt x="80390" y="57002"/>
                    <a:pt x="80401" y="57002"/>
                    <a:pt x="80413" y="57002"/>
                  </a:cubicBezTo>
                  <a:cubicBezTo>
                    <a:pt x="88453" y="56988"/>
                    <a:pt x="95420" y="52419"/>
                    <a:pt x="98879" y="45740"/>
                  </a:cubicBezTo>
                  <a:cubicBezTo>
                    <a:pt x="101199" y="47057"/>
                    <a:pt x="103820" y="47749"/>
                    <a:pt x="106486" y="47749"/>
                  </a:cubicBezTo>
                  <a:cubicBezTo>
                    <a:pt x="106501" y="47749"/>
                    <a:pt x="106515" y="47749"/>
                    <a:pt x="106529" y="47749"/>
                  </a:cubicBezTo>
                  <a:cubicBezTo>
                    <a:pt x="111688" y="47740"/>
                    <a:pt x="116251" y="45207"/>
                    <a:pt x="119060" y="41324"/>
                  </a:cubicBezTo>
                  <a:cubicBezTo>
                    <a:pt x="122803" y="44014"/>
                    <a:pt x="127391" y="45599"/>
                    <a:pt x="132349" y="45599"/>
                  </a:cubicBezTo>
                  <a:cubicBezTo>
                    <a:pt x="132363" y="45599"/>
                    <a:pt x="132376" y="45599"/>
                    <a:pt x="132390" y="45599"/>
                  </a:cubicBezTo>
                  <a:cubicBezTo>
                    <a:pt x="138413" y="45590"/>
                    <a:pt x="143886" y="43243"/>
                    <a:pt x="147957" y="39420"/>
                  </a:cubicBezTo>
                  <a:cubicBezTo>
                    <a:pt x="150286" y="42820"/>
                    <a:pt x="154197" y="45049"/>
                    <a:pt x="158625" y="45049"/>
                  </a:cubicBezTo>
                  <a:cubicBezTo>
                    <a:pt x="158633" y="45049"/>
                    <a:pt x="158640" y="45049"/>
                    <a:pt x="158647" y="45049"/>
                  </a:cubicBezTo>
                  <a:cubicBezTo>
                    <a:pt x="165787" y="45038"/>
                    <a:pt x="171566" y="39240"/>
                    <a:pt x="171553" y="32100"/>
                  </a:cubicBezTo>
                  <a:cubicBezTo>
                    <a:pt x="171541" y="24968"/>
                    <a:pt x="165756" y="19194"/>
                    <a:pt x="158627" y="19194"/>
                  </a:cubicBezTo>
                  <a:cubicBezTo>
                    <a:pt x="158620" y="19194"/>
                    <a:pt x="158612" y="19194"/>
                    <a:pt x="158604" y="19194"/>
                  </a:cubicBezTo>
                  <a:cubicBezTo>
                    <a:pt x="157366" y="19196"/>
                    <a:pt x="156132" y="19376"/>
                    <a:pt x="154945" y="19730"/>
                  </a:cubicBezTo>
                  <a:cubicBezTo>
                    <a:pt x="153444" y="8586"/>
                    <a:pt x="143897" y="0"/>
                    <a:pt x="1323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57213" dist="9525" algn="bl" rotWithShape="0">
                <a:schemeClr val="dk1">
                  <a:alpha val="3098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13"/>
            <p:cNvSpPr/>
            <p:nvPr/>
          </p:nvSpPr>
          <p:spPr>
            <a:xfrm>
              <a:off x="-1776162" y="4891677"/>
              <a:ext cx="9177494" cy="3049179"/>
            </a:xfrm>
            <a:custGeom>
              <a:avLst/>
              <a:gdLst/>
              <a:ahLst/>
              <a:cxnLst/>
              <a:rect l="l" t="t" r="r" b="b"/>
              <a:pathLst>
                <a:path w="171566" h="57002" extrusionOk="0">
                  <a:moveTo>
                    <a:pt x="132351" y="0"/>
                  </a:moveTo>
                  <a:cubicBezTo>
                    <a:pt x="132338" y="0"/>
                    <a:pt x="132326" y="0"/>
                    <a:pt x="132314" y="0"/>
                  </a:cubicBezTo>
                  <a:cubicBezTo>
                    <a:pt x="121660" y="19"/>
                    <a:pt x="112725" y="7341"/>
                    <a:pt x="110240" y="17222"/>
                  </a:cubicBezTo>
                  <a:cubicBezTo>
                    <a:pt x="109018" y="16919"/>
                    <a:pt x="107765" y="16766"/>
                    <a:pt x="106506" y="16766"/>
                  </a:cubicBezTo>
                  <a:cubicBezTo>
                    <a:pt x="106496" y="16766"/>
                    <a:pt x="106486" y="16766"/>
                    <a:pt x="106476" y="16766"/>
                  </a:cubicBezTo>
                  <a:cubicBezTo>
                    <a:pt x="102053" y="16773"/>
                    <a:pt x="98069" y="18637"/>
                    <a:pt x="95251" y="21614"/>
                  </a:cubicBezTo>
                  <a:cubicBezTo>
                    <a:pt x="91472" y="17755"/>
                    <a:pt x="86204" y="15360"/>
                    <a:pt x="80379" y="15360"/>
                  </a:cubicBezTo>
                  <a:cubicBezTo>
                    <a:pt x="80367" y="15360"/>
                    <a:pt x="80355" y="15360"/>
                    <a:pt x="80343" y="15360"/>
                  </a:cubicBezTo>
                  <a:cubicBezTo>
                    <a:pt x="78611" y="15363"/>
                    <a:pt x="76884" y="15580"/>
                    <a:pt x="75206" y="16009"/>
                  </a:cubicBezTo>
                  <a:cubicBezTo>
                    <a:pt x="73795" y="12640"/>
                    <a:pt x="70466" y="10273"/>
                    <a:pt x="66586" y="10273"/>
                  </a:cubicBezTo>
                  <a:cubicBezTo>
                    <a:pt x="66581" y="10273"/>
                    <a:pt x="66576" y="10273"/>
                    <a:pt x="66571" y="10273"/>
                  </a:cubicBezTo>
                  <a:cubicBezTo>
                    <a:pt x="61413" y="10282"/>
                    <a:pt x="57237" y="14471"/>
                    <a:pt x="57245" y="19631"/>
                  </a:cubicBezTo>
                  <a:cubicBezTo>
                    <a:pt x="57245" y="19811"/>
                    <a:pt x="57252" y="19991"/>
                    <a:pt x="57263" y="20169"/>
                  </a:cubicBezTo>
                  <a:cubicBezTo>
                    <a:pt x="55893" y="19648"/>
                    <a:pt x="54463" y="19301"/>
                    <a:pt x="53006" y="19136"/>
                  </a:cubicBezTo>
                  <a:cubicBezTo>
                    <a:pt x="50406" y="11368"/>
                    <a:pt x="43072" y="5773"/>
                    <a:pt x="34434" y="5773"/>
                  </a:cubicBezTo>
                  <a:cubicBezTo>
                    <a:pt x="34423" y="5773"/>
                    <a:pt x="34411" y="5773"/>
                    <a:pt x="34400" y="5773"/>
                  </a:cubicBezTo>
                  <a:cubicBezTo>
                    <a:pt x="23586" y="5790"/>
                    <a:pt x="14832" y="14573"/>
                    <a:pt x="14851" y="25388"/>
                  </a:cubicBezTo>
                  <a:cubicBezTo>
                    <a:pt x="14851" y="25563"/>
                    <a:pt x="14853" y="25737"/>
                    <a:pt x="14858" y="25911"/>
                  </a:cubicBezTo>
                  <a:cubicBezTo>
                    <a:pt x="13578" y="25394"/>
                    <a:pt x="12208" y="25127"/>
                    <a:pt x="10827" y="25127"/>
                  </a:cubicBezTo>
                  <a:cubicBezTo>
                    <a:pt x="10817" y="25127"/>
                    <a:pt x="10808" y="25127"/>
                    <a:pt x="10799" y="25127"/>
                  </a:cubicBezTo>
                  <a:cubicBezTo>
                    <a:pt x="4830" y="25137"/>
                    <a:pt x="0" y="29982"/>
                    <a:pt x="10" y="35951"/>
                  </a:cubicBezTo>
                  <a:cubicBezTo>
                    <a:pt x="20" y="41914"/>
                    <a:pt x="4856" y="46739"/>
                    <a:pt x="10816" y="46739"/>
                  </a:cubicBezTo>
                  <a:cubicBezTo>
                    <a:pt x="10822" y="46739"/>
                    <a:pt x="10828" y="46739"/>
                    <a:pt x="10834" y="46739"/>
                  </a:cubicBezTo>
                  <a:cubicBezTo>
                    <a:pt x="15512" y="46732"/>
                    <a:pt x="19490" y="43753"/>
                    <a:pt x="20987" y="39591"/>
                  </a:cubicBezTo>
                  <a:cubicBezTo>
                    <a:pt x="24495" y="42907"/>
                    <a:pt x="29228" y="44939"/>
                    <a:pt x="34433" y="44939"/>
                  </a:cubicBezTo>
                  <a:cubicBezTo>
                    <a:pt x="34444" y="44939"/>
                    <a:pt x="34455" y="44939"/>
                    <a:pt x="34466" y="44939"/>
                  </a:cubicBezTo>
                  <a:cubicBezTo>
                    <a:pt x="34770" y="44939"/>
                    <a:pt x="35073" y="44929"/>
                    <a:pt x="35374" y="44916"/>
                  </a:cubicBezTo>
                  <a:cubicBezTo>
                    <a:pt x="38335" y="50512"/>
                    <a:pt x="44215" y="54326"/>
                    <a:pt x="50985" y="54326"/>
                  </a:cubicBezTo>
                  <a:cubicBezTo>
                    <a:pt x="50996" y="54326"/>
                    <a:pt x="51006" y="54326"/>
                    <a:pt x="51017" y="54326"/>
                  </a:cubicBezTo>
                  <a:cubicBezTo>
                    <a:pt x="56061" y="54319"/>
                    <a:pt x="60605" y="52195"/>
                    <a:pt x="63817" y="48799"/>
                  </a:cubicBezTo>
                  <a:cubicBezTo>
                    <a:pt x="67622" y="53786"/>
                    <a:pt x="73625" y="57002"/>
                    <a:pt x="80378" y="57002"/>
                  </a:cubicBezTo>
                  <a:cubicBezTo>
                    <a:pt x="80390" y="57002"/>
                    <a:pt x="80401" y="57002"/>
                    <a:pt x="80413" y="57002"/>
                  </a:cubicBezTo>
                  <a:cubicBezTo>
                    <a:pt x="88453" y="56988"/>
                    <a:pt x="95420" y="52419"/>
                    <a:pt x="98879" y="45740"/>
                  </a:cubicBezTo>
                  <a:cubicBezTo>
                    <a:pt x="101199" y="47057"/>
                    <a:pt x="103820" y="47749"/>
                    <a:pt x="106486" y="47749"/>
                  </a:cubicBezTo>
                  <a:cubicBezTo>
                    <a:pt x="106501" y="47749"/>
                    <a:pt x="106515" y="47749"/>
                    <a:pt x="106529" y="47749"/>
                  </a:cubicBezTo>
                  <a:cubicBezTo>
                    <a:pt x="111688" y="47740"/>
                    <a:pt x="116251" y="45207"/>
                    <a:pt x="119060" y="41324"/>
                  </a:cubicBezTo>
                  <a:cubicBezTo>
                    <a:pt x="122803" y="44014"/>
                    <a:pt x="127391" y="45599"/>
                    <a:pt x="132349" y="45599"/>
                  </a:cubicBezTo>
                  <a:cubicBezTo>
                    <a:pt x="132363" y="45599"/>
                    <a:pt x="132376" y="45599"/>
                    <a:pt x="132390" y="45599"/>
                  </a:cubicBezTo>
                  <a:cubicBezTo>
                    <a:pt x="138413" y="45590"/>
                    <a:pt x="143886" y="43243"/>
                    <a:pt x="147957" y="39420"/>
                  </a:cubicBezTo>
                  <a:cubicBezTo>
                    <a:pt x="150286" y="42820"/>
                    <a:pt x="154197" y="45049"/>
                    <a:pt x="158625" y="45049"/>
                  </a:cubicBezTo>
                  <a:cubicBezTo>
                    <a:pt x="158633" y="45049"/>
                    <a:pt x="158640" y="45049"/>
                    <a:pt x="158647" y="45049"/>
                  </a:cubicBezTo>
                  <a:cubicBezTo>
                    <a:pt x="165787" y="45038"/>
                    <a:pt x="171566" y="39240"/>
                    <a:pt x="171553" y="32100"/>
                  </a:cubicBezTo>
                  <a:cubicBezTo>
                    <a:pt x="171541" y="24968"/>
                    <a:pt x="165756" y="19194"/>
                    <a:pt x="158627" y="19194"/>
                  </a:cubicBezTo>
                  <a:cubicBezTo>
                    <a:pt x="158620" y="19194"/>
                    <a:pt x="158612" y="19194"/>
                    <a:pt x="158604" y="19194"/>
                  </a:cubicBezTo>
                  <a:cubicBezTo>
                    <a:pt x="157366" y="19196"/>
                    <a:pt x="156132" y="19376"/>
                    <a:pt x="154945" y="19730"/>
                  </a:cubicBezTo>
                  <a:cubicBezTo>
                    <a:pt x="153444" y="8586"/>
                    <a:pt x="143897" y="0"/>
                    <a:pt x="1323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57213" dist="9525" algn="bl" rotWithShape="0">
                <a:schemeClr val="dk1">
                  <a:alpha val="3098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8" name="Google Shape;278;p13"/>
          <p:cNvGrpSpPr/>
          <p:nvPr/>
        </p:nvGrpSpPr>
        <p:grpSpPr>
          <a:xfrm>
            <a:off x="147688" y="53284"/>
            <a:ext cx="8801161" cy="3829676"/>
            <a:chOff x="137988" y="53284"/>
            <a:chExt cx="8801161" cy="3829676"/>
          </a:xfrm>
        </p:grpSpPr>
        <p:sp>
          <p:nvSpPr>
            <p:cNvPr id="279" name="Google Shape;279;p13"/>
            <p:cNvSpPr/>
            <p:nvPr/>
          </p:nvSpPr>
          <p:spPr>
            <a:xfrm>
              <a:off x="7047556" y="53284"/>
              <a:ext cx="206918" cy="154869"/>
            </a:xfrm>
            <a:custGeom>
              <a:avLst/>
              <a:gdLst/>
              <a:ahLst/>
              <a:cxnLst/>
              <a:rect l="l" t="t" r="r" b="b"/>
              <a:pathLst>
                <a:path w="2962" h="2217" extrusionOk="0">
                  <a:moveTo>
                    <a:pt x="1597" y="0"/>
                  </a:moveTo>
                  <a:cubicBezTo>
                    <a:pt x="1593" y="0"/>
                    <a:pt x="1589" y="1"/>
                    <a:pt x="1585" y="2"/>
                  </a:cubicBezTo>
                  <a:lnTo>
                    <a:pt x="1424" y="59"/>
                  </a:lnTo>
                  <a:cubicBezTo>
                    <a:pt x="1413" y="62"/>
                    <a:pt x="1404" y="71"/>
                    <a:pt x="1401" y="82"/>
                  </a:cubicBezTo>
                  <a:lnTo>
                    <a:pt x="973" y="1234"/>
                  </a:lnTo>
                  <a:lnTo>
                    <a:pt x="348" y="1453"/>
                  </a:lnTo>
                  <a:cubicBezTo>
                    <a:pt x="341" y="1456"/>
                    <a:pt x="335" y="1459"/>
                    <a:pt x="329" y="1464"/>
                  </a:cubicBezTo>
                  <a:lnTo>
                    <a:pt x="70" y="1655"/>
                  </a:lnTo>
                  <a:cubicBezTo>
                    <a:pt x="0" y="1706"/>
                    <a:pt x="37" y="1816"/>
                    <a:pt x="122" y="1816"/>
                  </a:cubicBezTo>
                  <a:cubicBezTo>
                    <a:pt x="124" y="1816"/>
                    <a:pt x="125" y="1816"/>
                    <a:pt x="126" y="1816"/>
                  </a:cubicBezTo>
                  <a:lnTo>
                    <a:pt x="447" y="1804"/>
                  </a:lnTo>
                  <a:cubicBezTo>
                    <a:pt x="456" y="1804"/>
                    <a:pt x="463" y="1801"/>
                    <a:pt x="471" y="1799"/>
                  </a:cubicBezTo>
                  <a:lnTo>
                    <a:pt x="1094" y="1579"/>
                  </a:lnTo>
                  <a:lnTo>
                    <a:pt x="1099" y="1578"/>
                  </a:lnTo>
                  <a:lnTo>
                    <a:pt x="2148" y="2212"/>
                  </a:lnTo>
                  <a:cubicBezTo>
                    <a:pt x="2154" y="2215"/>
                    <a:pt x="2161" y="2216"/>
                    <a:pt x="2168" y="2216"/>
                  </a:cubicBezTo>
                  <a:cubicBezTo>
                    <a:pt x="2172" y="2216"/>
                    <a:pt x="2177" y="2215"/>
                    <a:pt x="2181" y="2214"/>
                  </a:cubicBezTo>
                  <a:lnTo>
                    <a:pt x="2342" y="2158"/>
                  </a:lnTo>
                  <a:cubicBezTo>
                    <a:pt x="2366" y="2149"/>
                    <a:pt x="2376" y="2117"/>
                    <a:pt x="2358" y="2096"/>
                  </a:cubicBezTo>
                  <a:lnTo>
                    <a:pt x="1744" y="1351"/>
                  </a:lnTo>
                  <a:lnTo>
                    <a:pt x="2540" y="1072"/>
                  </a:lnTo>
                  <a:lnTo>
                    <a:pt x="2834" y="1247"/>
                  </a:lnTo>
                  <a:cubicBezTo>
                    <a:pt x="2840" y="1251"/>
                    <a:pt x="2848" y="1253"/>
                    <a:pt x="2855" y="1253"/>
                  </a:cubicBezTo>
                  <a:cubicBezTo>
                    <a:pt x="2859" y="1253"/>
                    <a:pt x="2863" y="1252"/>
                    <a:pt x="2867" y="1251"/>
                  </a:cubicBezTo>
                  <a:lnTo>
                    <a:pt x="2962" y="1218"/>
                  </a:lnTo>
                  <a:lnTo>
                    <a:pt x="2649" y="839"/>
                  </a:lnTo>
                  <a:lnTo>
                    <a:pt x="2657" y="348"/>
                  </a:lnTo>
                  <a:lnTo>
                    <a:pt x="2562" y="381"/>
                  </a:lnTo>
                  <a:cubicBezTo>
                    <a:pt x="2551" y="385"/>
                    <a:pt x="2543" y="393"/>
                    <a:pt x="2539" y="404"/>
                  </a:cubicBezTo>
                  <a:lnTo>
                    <a:pt x="2419" y="725"/>
                  </a:lnTo>
                  <a:lnTo>
                    <a:pt x="1623" y="1005"/>
                  </a:lnTo>
                  <a:lnTo>
                    <a:pt x="1636" y="39"/>
                  </a:lnTo>
                  <a:cubicBezTo>
                    <a:pt x="1636" y="17"/>
                    <a:pt x="1617" y="0"/>
                    <a:pt x="15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13"/>
            <p:cNvSpPr/>
            <p:nvPr/>
          </p:nvSpPr>
          <p:spPr>
            <a:xfrm rot="-2183749">
              <a:off x="207701" y="3369841"/>
              <a:ext cx="208591" cy="160111"/>
            </a:xfrm>
            <a:custGeom>
              <a:avLst/>
              <a:gdLst/>
              <a:ahLst/>
              <a:cxnLst/>
              <a:rect l="l" t="t" r="r" b="b"/>
              <a:pathLst>
                <a:path w="2986" h="2292" extrusionOk="0">
                  <a:moveTo>
                    <a:pt x="1017" y="0"/>
                  </a:moveTo>
                  <a:lnTo>
                    <a:pt x="848" y="12"/>
                  </a:lnTo>
                  <a:cubicBezTo>
                    <a:pt x="821" y="14"/>
                    <a:pt x="805" y="42"/>
                    <a:pt x="815" y="66"/>
                  </a:cubicBezTo>
                  <a:lnTo>
                    <a:pt x="1208" y="948"/>
                  </a:lnTo>
                  <a:lnTo>
                    <a:pt x="367" y="1006"/>
                  </a:lnTo>
                  <a:lnTo>
                    <a:pt x="131" y="757"/>
                  </a:lnTo>
                  <a:cubicBezTo>
                    <a:pt x="124" y="751"/>
                    <a:pt x="114" y="746"/>
                    <a:pt x="104" y="746"/>
                  </a:cubicBezTo>
                  <a:cubicBezTo>
                    <a:pt x="103" y="746"/>
                    <a:pt x="102" y="746"/>
                    <a:pt x="101" y="746"/>
                  </a:cubicBezTo>
                  <a:lnTo>
                    <a:pt x="0" y="752"/>
                  </a:lnTo>
                  <a:lnTo>
                    <a:pt x="200" y="1201"/>
                  </a:lnTo>
                  <a:lnTo>
                    <a:pt x="63" y="1673"/>
                  </a:lnTo>
                  <a:lnTo>
                    <a:pt x="163" y="1665"/>
                  </a:lnTo>
                  <a:cubicBezTo>
                    <a:pt x="174" y="1665"/>
                    <a:pt x="184" y="1659"/>
                    <a:pt x="191" y="1651"/>
                  </a:cubicBezTo>
                  <a:lnTo>
                    <a:pt x="391" y="1372"/>
                  </a:lnTo>
                  <a:lnTo>
                    <a:pt x="1233" y="1315"/>
                  </a:lnTo>
                  <a:lnTo>
                    <a:pt x="963" y="2242"/>
                  </a:lnTo>
                  <a:cubicBezTo>
                    <a:pt x="956" y="2267"/>
                    <a:pt x="975" y="2292"/>
                    <a:pt x="999" y="2292"/>
                  </a:cubicBezTo>
                  <a:cubicBezTo>
                    <a:pt x="1000" y="2292"/>
                    <a:pt x="1001" y="2291"/>
                    <a:pt x="1003" y="2291"/>
                  </a:cubicBezTo>
                  <a:lnTo>
                    <a:pt x="1173" y="2280"/>
                  </a:lnTo>
                  <a:cubicBezTo>
                    <a:pt x="1184" y="2279"/>
                    <a:pt x="1195" y="2273"/>
                    <a:pt x="1201" y="2264"/>
                  </a:cubicBezTo>
                  <a:lnTo>
                    <a:pt x="1915" y="1268"/>
                  </a:lnTo>
                  <a:lnTo>
                    <a:pt x="1919" y="1268"/>
                  </a:lnTo>
                  <a:lnTo>
                    <a:pt x="2579" y="1223"/>
                  </a:lnTo>
                  <a:cubicBezTo>
                    <a:pt x="2587" y="1222"/>
                    <a:pt x="2595" y="1220"/>
                    <a:pt x="2602" y="1218"/>
                  </a:cubicBezTo>
                  <a:lnTo>
                    <a:pt x="2903" y="1100"/>
                  </a:lnTo>
                  <a:cubicBezTo>
                    <a:pt x="2985" y="1069"/>
                    <a:pt x="2976" y="951"/>
                    <a:pt x="2892" y="930"/>
                  </a:cubicBezTo>
                  <a:lnTo>
                    <a:pt x="2578" y="857"/>
                  </a:lnTo>
                  <a:cubicBezTo>
                    <a:pt x="2571" y="855"/>
                    <a:pt x="2564" y="854"/>
                    <a:pt x="2556" y="854"/>
                  </a:cubicBezTo>
                  <a:lnTo>
                    <a:pt x="1896" y="901"/>
                  </a:lnTo>
                  <a:lnTo>
                    <a:pt x="1891" y="901"/>
                  </a:lnTo>
                  <a:lnTo>
                    <a:pt x="1048" y="12"/>
                  </a:lnTo>
                  <a:cubicBezTo>
                    <a:pt x="1041" y="4"/>
                    <a:pt x="1029" y="0"/>
                    <a:pt x="10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13"/>
            <p:cNvSpPr/>
            <p:nvPr/>
          </p:nvSpPr>
          <p:spPr>
            <a:xfrm rot="665301">
              <a:off x="4132484" y="158844"/>
              <a:ext cx="159692" cy="205162"/>
            </a:xfrm>
            <a:custGeom>
              <a:avLst/>
              <a:gdLst/>
              <a:ahLst/>
              <a:cxnLst/>
              <a:rect l="l" t="t" r="r" b="b"/>
              <a:pathLst>
                <a:path w="2286" h="2937" extrusionOk="0">
                  <a:moveTo>
                    <a:pt x="684" y="0"/>
                  </a:moveTo>
                  <a:lnTo>
                    <a:pt x="684" y="101"/>
                  </a:lnTo>
                  <a:cubicBezTo>
                    <a:pt x="683" y="112"/>
                    <a:pt x="689" y="123"/>
                    <a:pt x="698" y="130"/>
                  </a:cubicBezTo>
                  <a:lnTo>
                    <a:pt x="961" y="350"/>
                  </a:lnTo>
                  <a:lnTo>
                    <a:pt x="959" y="1194"/>
                  </a:lnTo>
                  <a:lnTo>
                    <a:pt x="52" y="859"/>
                  </a:lnTo>
                  <a:cubicBezTo>
                    <a:pt x="48" y="857"/>
                    <a:pt x="43" y="857"/>
                    <a:pt x="38" y="857"/>
                  </a:cubicBezTo>
                  <a:cubicBezTo>
                    <a:pt x="18" y="857"/>
                    <a:pt x="1" y="873"/>
                    <a:pt x="1" y="895"/>
                  </a:cubicBezTo>
                  <a:lnTo>
                    <a:pt x="1" y="1065"/>
                  </a:lnTo>
                  <a:cubicBezTo>
                    <a:pt x="1" y="1076"/>
                    <a:pt x="6" y="1087"/>
                    <a:pt x="15" y="1094"/>
                  </a:cubicBezTo>
                  <a:lnTo>
                    <a:pt x="958" y="1877"/>
                  </a:lnTo>
                  <a:lnTo>
                    <a:pt x="958" y="1882"/>
                  </a:lnTo>
                  <a:lnTo>
                    <a:pt x="956" y="2543"/>
                  </a:lnTo>
                  <a:cubicBezTo>
                    <a:pt x="956" y="2551"/>
                    <a:pt x="958" y="2559"/>
                    <a:pt x="960" y="2566"/>
                  </a:cubicBezTo>
                  <a:lnTo>
                    <a:pt x="1054" y="2874"/>
                  </a:lnTo>
                  <a:cubicBezTo>
                    <a:pt x="1067" y="2915"/>
                    <a:pt x="1103" y="2936"/>
                    <a:pt x="1140" y="2936"/>
                  </a:cubicBezTo>
                  <a:cubicBezTo>
                    <a:pt x="1176" y="2936"/>
                    <a:pt x="1212" y="2915"/>
                    <a:pt x="1225" y="2874"/>
                  </a:cubicBezTo>
                  <a:lnTo>
                    <a:pt x="1320" y="2567"/>
                  </a:lnTo>
                  <a:cubicBezTo>
                    <a:pt x="1323" y="2559"/>
                    <a:pt x="1324" y="2551"/>
                    <a:pt x="1324" y="2544"/>
                  </a:cubicBezTo>
                  <a:lnTo>
                    <a:pt x="1325" y="1882"/>
                  </a:lnTo>
                  <a:lnTo>
                    <a:pt x="1325" y="1877"/>
                  </a:lnTo>
                  <a:lnTo>
                    <a:pt x="2271" y="1099"/>
                  </a:lnTo>
                  <a:cubicBezTo>
                    <a:pt x="2280" y="1092"/>
                    <a:pt x="2285" y="1081"/>
                    <a:pt x="2286" y="1070"/>
                  </a:cubicBezTo>
                  <a:lnTo>
                    <a:pt x="2286" y="900"/>
                  </a:lnTo>
                  <a:cubicBezTo>
                    <a:pt x="2286" y="879"/>
                    <a:pt x="2268" y="862"/>
                    <a:pt x="2247" y="862"/>
                  </a:cubicBezTo>
                  <a:cubicBezTo>
                    <a:pt x="2242" y="862"/>
                    <a:pt x="2238" y="862"/>
                    <a:pt x="2233" y="864"/>
                  </a:cubicBezTo>
                  <a:lnTo>
                    <a:pt x="1326" y="1194"/>
                  </a:lnTo>
                  <a:lnTo>
                    <a:pt x="1328" y="351"/>
                  </a:lnTo>
                  <a:lnTo>
                    <a:pt x="1592" y="131"/>
                  </a:lnTo>
                  <a:cubicBezTo>
                    <a:pt x="1601" y="124"/>
                    <a:pt x="1606" y="114"/>
                    <a:pt x="1606" y="102"/>
                  </a:cubicBezTo>
                  <a:lnTo>
                    <a:pt x="1606" y="2"/>
                  </a:lnTo>
                  <a:lnTo>
                    <a:pt x="1145" y="171"/>
                  </a:lnTo>
                  <a:lnTo>
                    <a:pt x="6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13"/>
            <p:cNvSpPr/>
            <p:nvPr/>
          </p:nvSpPr>
          <p:spPr>
            <a:xfrm>
              <a:off x="8636896" y="3709231"/>
              <a:ext cx="167029" cy="173729"/>
            </a:xfrm>
            <a:custGeom>
              <a:avLst/>
              <a:gdLst/>
              <a:ahLst/>
              <a:cxnLst/>
              <a:rect l="l" t="t" r="r" b="b"/>
              <a:pathLst>
                <a:path w="2391" h="2487" extrusionOk="0">
                  <a:moveTo>
                    <a:pt x="676" y="1"/>
                  </a:moveTo>
                  <a:lnTo>
                    <a:pt x="454" y="439"/>
                  </a:lnTo>
                  <a:lnTo>
                    <a:pt x="1" y="631"/>
                  </a:lnTo>
                  <a:lnTo>
                    <a:pt x="70" y="703"/>
                  </a:lnTo>
                  <a:cubicBezTo>
                    <a:pt x="76" y="711"/>
                    <a:pt x="87" y="715"/>
                    <a:pt x="97" y="715"/>
                  </a:cubicBezTo>
                  <a:cubicBezTo>
                    <a:pt x="98" y="715"/>
                    <a:pt x="99" y="715"/>
                    <a:pt x="100" y="715"/>
                  </a:cubicBezTo>
                  <a:lnTo>
                    <a:pt x="442" y="697"/>
                  </a:lnTo>
                  <a:lnTo>
                    <a:pt x="1018" y="1313"/>
                  </a:lnTo>
                  <a:lnTo>
                    <a:pt x="127" y="1689"/>
                  </a:lnTo>
                  <a:cubicBezTo>
                    <a:pt x="104" y="1699"/>
                    <a:pt x="96" y="1731"/>
                    <a:pt x="115" y="1751"/>
                  </a:cubicBezTo>
                  <a:lnTo>
                    <a:pt x="230" y="1874"/>
                  </a:lnTo>
                  <a:cubicBezTo>
                    <a:pt x="238" y="1882"/>
                    <a:pt x="247" y="1887"/>
                    <a:pt x="257" y="1887"/>
                  </a:cubicBezTo>
                  <a:cubicBezTo>
                    <a:pt x="258" y="1887"/>
                    <a:pt x="260" y="1887"/>
                    <a:pt x="261" y="1887"/>
                  </a:cubicBezTo>
                  <a:lnTo>
                    <a:pt x="1485" y="1813"/>
                  </a:lnTo>
                  <a:lnTo>
                    <a:pt x="1487" y="1817"/>
                  </a:lnTo>
                  <a:lnTo>
                    <a:pt x="1938" y="2299"/>
                  </a:lnTo>
                  <a:cubicBezTo>
                    <a:pt x="1943" y="2306"/>
                    <a:pt x="1949" y="2311"/>
                    <a:pt x="1956" y="2314"/>
                  </a:cubicBezTo>
                  <a:lnTo>
                    <a:pt x="2236" y="2475"/>
                  </a:lnTo>
                  <a:cubicBezTo>
                    <a:pt x="2250" y="2483"/>
                    <a:pt x="2265" y="2487"/>
                    <a:pt x="2280" y="2487"/>
                  </a:cubicBezTo>
                  <a:cubicBezTo>
                    <a:pt x="2340" y="2487"/>
                    <a:pt x="2390" y="2422"/>
                    <a:pt x="2360" y="2358"/>
                  </a:cubicBezTo>
                  <a:lnTo>
                    <a:pt x="2220" y="2069"/>
                  </a:lnTo>
                  <a:cubicBezTo>
                    <a:pt x="2216" y="2062"/>
                    <a:pt x="2213" y="2056"/>
                    <a:pt x="2208" y="2050"/>
                  </a:cubicBezTo>
                  <a:lnTo>
                    <a:pt x="1755" y="1566"/>
                  </a:lnTo>
                  <a:lnTo>
                    <a:pt x="1753" y="1563"/>
                  </a:lnTo>
                  <a:lnTo>
                    <a:pt x="1911" y="348"/>
                  </a:lnTo>
                  <a:cubicBezTo>
                    <a:pt x="1912" y="335"/>
                    <a:pt x="1909" y="324"/>
                    <a:pt x="1901" y="317"/>
                  </a:cubicBezTo>
                  <a:lnTo>
                    <a:pt x="1785" y="192"/>
                  </a:lnTo>
                  <a:cubicBezTo>
                    <a:pt x="1777" y="184"/>
                    <a:pt x="1767" y="180"/>
                    <a:pt x="1757" y="180"/>
                  </a:cubicBezTo>
                  <a:cubicBezTo>
                    <a:pt x="1743" y="180"/>
                    <a:pt x="1730" y="188"/>
                    <a:pt x="1722" y="202"/>
                  </a:cubicBezTo>
                  <a:lnTo>
                    <a:pt x="1286" y="1062"/>
                  </a:lnTo>
                  <a:lnTo>
                    <a:pt x="710" y="446"/>
                  </a:lnTo>
                  <a:lnTo>
                    <a:pt x="754" y="105"/>
                  </a:lnTo>
                  <a:cubicBezTo>
                    <a:pt x="756" y="94"/>
                    <a:pt x="752" y="83"/>
                    <a:pt x="743" y="74"/>
                  </a:cubicBezTo>
                  <a:lnTo>
                    <a:pt x="67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13"/>
            <p:cNvSpPr/>
            <p:nvPr/>
          </p:nvSpPr>
          <p:spPr>
            <a:xfrm rot="-2521153">
              <a:off x="8703775" y="2239340"/>
              <a:ext cx="208600" cy="160110"/>
            </a:xfrm>
            <a:custGeom>
              <a:avLst/>
              <a:gdLst/>
              <a:ahLst/>
              <a:cxnLst/>
              <a:rect l="l" t="t" r="r" b="b"/>
              <a:pathLst>
                <a:path w="2986" h="2292" extrusionOk="0">
                  <a:moveTo>
                    <a:pt x="1017" y="0"/>
                  </a:moveTo>
                  <a:lnTo>
                    <a:pt x="848" y="12"/>
                  </a:lnTo>
                  <a:cubicBezTo>
                    <a:pt x="821" y="14"/>
                    <a:pt x="805" y="42"/>
                    <a:pt x="815" y="66"/>
                  </a:cubicBezTo>
                  <a:lnTo>
                    <a:pt x="1208" y="948"/>
                  </a:lnTo>
                  <a:lnTo>
                    <a:pt x="367" y="1006"/>
                  </a:lnTo>
                  <a:lnTo>
                    <a:pt x="131" y="757"/>
                  </a:lnTo>
                  <a:cubicBezTo>
                    <a:pt x="124" y="751"/>
                    <a:pt x="114" y="746"/>
                    <a:pt x="104" y="746"/>
                  </a:cubicBezTo>
                  <a:cubicBezTo>
                    <a:pt x="103" y="746"/>
                    <a:pt x="102" y="746"/>
                    <a:pt x="101" y="746"/>
                  </a:cubicBezTo>
                  <a:lnTo>
                    <a:pt x="0" y="752"/>
                  </a:lnTo>
                  <a:lnTo>
                    <a:pt x="200" y="1201"/>
                  </a:lnTo>
                  <a:lnTo>
                    <a:pt x="63" y="1673"/>
                  </a:lnTo>
                  <a:lnTo>
                    <a:pt x="163" y="1665"/>
                  </a:lnTo>
                  <a:cubicBezTo>
                    <a:pt x="174" y="1665"/>
                    <a:pt x="184" y="1659"/>
                    <a:pt x="191" y="1651"/>
                  </a:cubicBezTo>
                  <a:lnTo>
                    <a:pt x="391" y="1372"/>
                  </a:lnTo>
                  <a:lnTo>
                    <a:pt x="1233" y="1315"/>
                  </a:lnTo>
                  <a:lnTo>
                    <a:pt x="963" y="2242"/>
                  </a:lnTo>
                  <a:cubicBezTo>
                    <a:pt x="956" y="2267"/>
                    <a:pt x="975" y="2292"/>
                    <a:pt x="999" y="2292"/>
                  </a:cubicBezTo>
                  <a:cubicBezTo>
                    <a:pt x="1000" y="2292"/>
                    <a:pt x="1001" y="2291"/>
                    <a:pt x="1003" y="2291"/>
                  </a:cubicBezTo>
                  <a:lnTo>
                    <a:pt x="1173" y="2280"/>
                  </a:lnTo>
                  <a:cubicBezTo>
                    <a:pt x="1184" y="2279"/>
                    <a:pt x="1195" y="2273"/>
                    <a:pt x="1201" y="2264"/>
                  </a:cubicBezTo>
                  <a:lnTo>
                    <a:pt x="1915" y="1268"/>
                  </a:lnTo>
                  <a:lnTo>
                    <a:pt x="1919" y="1268"/>
                  </a:lnTo>
                  <a:lnTo>
                    <a:pt x="2579" y="1223"/>
                  </a:lnTo>
                  <a:cubicBezTo>
                    <a:pt x="2587" y="1222"/>
                    <a:pt x="2595" y="1220"/>
                    <a:pt x="2602" y="1218"/>
                  </a:cubicBezTo>
                  <a:lnTo>
                    <a:pt x="2903" y="1100"/>
                  </a:lnTo>
                  <a:cubicBezTo>
                    <a:pt x="2985" y="1069"/>
                    <a:pt x="2976" y="951"/>
                    <a:pt x="2892" y="930"/>
                  </a:cubicBezTo>
                  <a:lnTo>
                    <a:pt x="2578" y="857"/>
                  </a:lnTo>
                  <a:cubicBezTo>
                    <a:pt x="2571" y="855"/>
                    <a:pt x="2564" y="854"/>
                    <a:pt x="2556" y="854"/>
                  </a:cubicBezTo>
                  <a:lnTo>
                    <a:pt x="1896" y="901"/>
                  </a:lnTo>
                  <a:lnTo>
                    <a:pt x="1891" y="901"/>
                  </a:lnTo>
                  <a:lnTo>
                    <a:pt x="1048" y="12"/>
                  </a:lnTo>
                  <a:cubicBezTo>
                    <a:pt x="1041" y="4"/>
                    <a:pt x="1029" y="0"/>
                    <a:pt x="10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13"/>
            <p:cNvSpPr/>
            <p:nvPr/>
          </p:nvSpPr>
          <p:spPr>
            <a:xfrm rot="3045691">
              <a:off x="160322" y="888847"/>
              <a:ext cx="208102" cy="156400"/>
            </a:xfrm>
            <a:custGeom>
              <a:avLst/>
              <a:gdLst/>
              <a:ahLst/>
              <a:cxnLst/>
              <a:rect l="l" t="t" r="r" b="b"/>
              <a:pathLst>
                <a:path w="2979" h="2239" extrusionOk="0">
                  <a:moveTo>
                    <a:pt x="2147" y="1"/>
                  </a:moveTo>
                  <a:cubicBezTo>
                    <a:pt x="2140" y="1"/>
                    <a:pt x="2132" y="3"/>
                    <a:pt x="2126" y="8"/>
                  </a:cubicBezTo>
                  <a:lnTo>
                    <a:pt x="1103" y="682"/>
                  </a:lnTo>
                  <a:lnTo>
                    <a:pt x="1099" y="680"/>
                  </a:lnTo>
                  <a:lnTo>
                    <a:pt x="467" y="486"/>
                  </a:lnTo>
                  <a:cubicBezTo>
                    <a:pt x="460" y="483"/>
                    <a:pt x="451" y="482"/>
                    <a:pt x="444" y="482"/>
                  </a:cubicBezTo>
                  <a:lnTo>
                    <a:pt x="123" y="483"/>
                  </a:lnTo>
                  <a:cubicBezTo>
                    <a:pt x="122" y="483"/>
                    <a:pt x="122" y="483"/>
                    <a:pt x="121" y="483"/>
                  </a:cubicBezTo>
                  <a:cubicBezTo>
                    <a:pt x="34" y="483"/>
                    <a:pt x="1" y="596"/>
                    <a:pt x="72" y="645"/>
                  </a:cubicBezTo>
                  <a:lnTo>
                    <a:pt x="338" y="826"/>
                  </a:lnTo>
                  <a:cubicBezTo>
                    <a:pt x="344" y="831"/>
                    <a:pt x="352" y="834"/>
                    <a:pt x="359" y="836"/>
                  </a:cubicBezTo>
                  <a:lnTo>
                    <a:pt x="991" y="1031"/>
                  </a:lnTo>
                  <a:lnTo>
                    <a:pt x="995" y="1032"/>
                  </a:lnTo>
                  <a:lnTo>
                    <a:pt x="1463" y="2164"/>
                  </a:lnTo>
                  <a:cubicBezTo>
                    <a:pt x="1468" y="2175"/>
                    <a:pt x="1477" y="2183"/>
                    <a:pt x="1488" y="2186"/>
                  </a:cubicBezTo>
                  <a:lnTo>
                    <a:pt x="1651" y="2237"/>
                  </a:lnTo>
                  <a:cubicBezTo>
                    <a:pt x="1654" y="2238"/>
                    <a:pt x="1658" y="2238"/>
                    <a:pt x="1662" y="2238"/>
                  </a:cubicBezTo>
                  <a:cubicBezTo>
                    <a:pt x="1683" y="2238"/>
                    <a:pt x="1701" y="2220"/>
                    <a:pt x="1700" y="2197"/>
                  </a:cubicBezTo>
                  <a:lnTo>
                    <a:pt x="1649" y="1233"/>
                  </a:lnTo>
                  <a:lnTo>
                    <a:pt x="2456" y="1481"/>
                  </a:lnTo>
                  <a:lnTo>
                    <a:pt x="2588" y="1797"/>
                  </a:lnTo>
                  <a:cubicBezTo>
                    <a:pt x="2592" y="1808"/>
                    <a:pt x="2600" y="1815"/>
                    <a:pt x="2611" y="1819"/>
                  </a:cubicBezTo>
                  <a:lnTo>
                    <a:pt x="2708" y="1848"/>
                  </a:lnTo>
                  <a:lnTo>
                    <a:pt x="2681" y="1358"/>
                  </a:lnTo>
                  <a:lnTo>
                    <a:pt x="2979" y="967"/>
                  </a:lnTo>
                  <a:lnTo>
                    <a:pt x="2882" y="938"/>
                  </a:lnTo>
                  <a:cubicBezTo>
                    <a:pt x="2878" y="937"/>
                    <a:pt x="2875" y="936"/>
                    <a:pt x="2871" y="936"/>
                  </a:cubicBezTo>
                  <a:cubicBezTo>
                    <a:pt x="2864" y="936"/>
                    <a:pt x="2857" y="939"/>
                    <a:pt x="2850" y="943"/>
                  </a:cubicBezTo>
                  <a:lnTo>
                    <a:pt x="2563" y="1130"/>
                  </a:lnTo>
                  <a:lnTo>
                    <a:pt x="1757" y="883"/>
                  </a:lnTo>
                  <a:lnTo>
                    <a:pt x="2340" y="113"/>
                  </a:lnTo>
                  <a:cubicBezTo>
                    <a:pt x="2356" y="91"/>
                    <a:pt x="2347" y="60"/>
                    <a:pt x="2322" y="53"/>
                  </a:cubicBezTo>
                  <a:lnTo>
                    <a:pt x="2159" y="3"/>
                  </a:lnTo>
                  <a:cubicBezTo>
                    <a:pt x="2155" y="2"/>
                    <a:pt x="2151" y="1"/>
                    <a:pt x="21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5" name="Google Shape;285;p13"/>
          <p:cNvGrpSpPr/>
          <p:nvPr/>
        </p:nvGrpSpPr>
        <p:grpSpPr>
          <a:xfrm>
            <a:off x="-1954126" y="-1536228"/>
            <a:ext cx="13003350" cy="5776823"/>
            <a:chOff x="-1954126" y="-1536228"/>
            <a:chExt cx="13003350" cy="5776823"/>
          </a:xfrm>
        </p:grpSpPr>
        <p:grpSp>
          <p:nvGrpSpPr>
            <p:cNvPr id="286" name="Google Shape;286;p13"/>
            <p:cNvGrpSpPr/>
            <p:nvPr/>
          </p:nvGrpSpPr>
          <p:grpSpPr>
            <a:xfrm>
              <a:off x="-1954126" y="-1536228"/>
              <a:ext cx="13003350" cy="5776823"/>
              <a:chOff x="-1954126" y="-1536228"/>
              <a:chExt cx="13003350" cy="5776823"/>
            </a:xfrm>
          </p:grpSpPr>
          <p:sp>
            <p:nvSpPr>
              <p:cNvPr id="287" name="Google Shape;287;p13"/>
              <p:cNvSpPr/>
              <p:nvPr/>
            </p:nvSpPr>
            <p:spPr>
              <a:xfrm>
                <a:off x="-1954126" y="1259148"/>
                <a:ext cx="2625219" cy="2625219"/>
              </a:xfrm>
              <a:custGeom>
                <a:avLst/>
                <a:gdLst/>
                <a:ahLst/>
                <a:cxnLst/>
                <a:rect l="l" t="t" r="r" b="b"/>
                <a:pathLst>
                  <a:path w="35446" h="35446" fill="none" extrusionOk="0">
                    <a:moveTo>
                      <a:pt x="35446" y="17723"/>
                    </a:moveTo>
                    <a:cubicBezTo>
                      <a:pt x="35446" y="22423"/>
                      <a:pt x="33578" y="26931"/>
                      <a:pt x="30255" y="30255"/>
                    </a:cubicBezTo>
                    <a:cubicBezTo>
                      <a:pt x="26931" y="33578"/>
                      <a:pt x="22423" y="35446"/>
                      <a:pt x="17723" y="35446"/>
                    </a:cubicBezTo>
                    <a:cubicBezTo>
                      <a:pt x="13023" y="35446"/>
                      <a:pt x="8515" y="33578"/>
                      <a:pt x="5192" y="30255"/>
                    </a:cubicBezTo>
                    <a:cubicBezTo>
                      <a:pt x="1868" y="26931"/>
                      <a:pt x="1" y="22423"/>
                      <a:pt x="1" y="17723"/>
                    </a:cubicBezTo>
                    <a:cubicBezTo>
                      <a:pt x="1" y="13023"/>
                      <a:pt x="1868" y="8515"/>
                      <a:pt x="5192" y="5192"/>
                    </a:cubicBezTo>
                    <a:cubicBezTo>
                      <a:pt x="8515" y="1868"/>
                      <a:pt x="13023" y="1"/>
                      <a:pt x="17723" y="1"/>
                    </a:cubicBezTo>
                    <a:cubicBezTo>
                      <a:pt x="22423" y="1"/>
                      <a:pt x="26931" y="1868"/>
                      <a:pt x="30255" y="5192"/>
                    </a:cubicBezTo>
                    <a:cubicBezTo>
                      <a:pt x="33578" y="8515"/>
                      <a:pt x="35446" y="13023"/>
                      <a:pt x="35446" y="17723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accent1"/>
                </a:solidFill>
                <a:prstDash val="dot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8" name="Google Shape;288;p13"/>
              <p:cNvSpPr/>
              <p:nvPr/>
            </p:nvSpPr>
            <p:spPr>
              <a:xfrm>
                <a:off x="2198625" y="-1536228"/>
                <a:ext cx="2071146" cy="2071218"/>
              </a:xfrm>
              <a:custGeom>
                <a:avLst/>
                <a:gdLst/>
                <a:ahLst/>
                <a:cxnLst/>
                <a:rect l="l" t="t" r="r" b="b"/>
                <a:pathLst>
                  <a:path w="29128" h="29129" fill="none" extrusionOk="0">
                    <a:moveTo>
                      <a:pt x="24863" y="4267"/>
                    </a:moveTo>
                    <a:cubicBezTo>
                      <a:pt x="27594" y="6999"/>
                      <a:pt x="29128" y="10703"/>
                      <a:pt x="29128" y="14565"/>
                    </a:cubicBezTo>
                    <a:cubicBezTo>
                      <a:pt x="29128" y="18427"/>
                      <a:pt x="27594" y="22132"/>
                      <a:pt x="24863" y="24863"/>
                    </a:cubicBezTo>
                    <a:cubicBezTo>
                      <a:pt x="22131" y="27594"/>
                      <a:pt x="18427" y="29128"/>
                      <a:pt x="14564" y="29128"/>
                    </a:cubicBezTo>
                    <a:cubicBezTo>
                      <a:pt x="10702" y="29128"/>
                      <a:pt x="6998" y="27594"/>
                      <a:pt x="4267" y="24863"/>
                    </a:cubicBezTo>
                    <a:cubicBezTo>
                      <a:pt x="1536" y="22132"/>
                      <a:pt x="0" y="18427"/>
                      <a:pt x="0" y="14565"/>
                    </a:cubicBezTo>
                    <a:cubicBezTo>
                      <a:pt x="0" y="10703"/>
                      <a:pt x="1536" y="6999"/>
                      <a:pt x="4267" y="4267"/>
                    </a:cubicBezTo>
                    <a:cubicBezTo>
                      <a:pt x="6998" y="1536"/>
                      <a:pt x="10702" y="1"/>
                      <a:pt x="14564" y="1"/>
                    </a:cubicBezTo>
                    <a:cubicBezTo>
                      <a:pt x="18427" y="1"/>
                      <a:pt x="22131" y="1536"/>
                      <a:pt x="24863" y="4267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accent1"/>
                </a:solidFill>
                <a:prstDash val="dot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9" name="Google Shape;289;p13"/>
              <p:cNvSpPr/>
              <p:nvPr/>
            </p:nvSpPr>
            <p:spPr>
              <a:xfrm>
                <a:off x="8424000" y="1615371"/>
                <a:ext cx="2625224" cy="2625224"/>
              </a:xfrm>
              <a:custGeom>
                <a:avLst/>
                <a:gdLst/>
                <a:ahLst/>
                <a:cxnLst/>
                <a:rect l="l" t="t" r="r" b="b"/>
                <a:pathLst>
                  <a:path w="72736" h="72736" fill="none" extrusionOk="0">
                    <a:moveTo>
                      <a:pt x="72736" y="36368"/>
                    </a:moveTo>
                    <a:cubicBezTo>
                      <a:pt x="72736" y="46014"/>
                      <a:pt x="68904" y="55264"/>
                      <a:pt x="62084" y="62084"/>
                    </a:cubicBezTo>
                    <a:cubicBezTo>
                      <a:pt x="55264" y="68904"/>
                      <a:pt x="46013" y="72736"/>
                      <a:pt x="36368" y="72736"/>
                    </a:cubicBezTo>
                    <a:cubicBezTo>
                      <a:pt x="26724" y="72736"/>
                      <a:pt x="17473" y="68904"/>
                      <a:pt x="10653" y="62084"/>
                    </a:cubicBezTo>
                    <a:cubicBezTo>
                      <a:pt x="3833" y="55264"/>
                      <a:pt x="0" y="46014"/>
                      <a:pt x="0" y="36368"/>
                    </a:cubicBezTo>
                    <a:cubicBezTo>
                      <a:pt x="0" y="26723"/>
                      <a:pt x="3833" y="17473"/>
                      <a:pt x="10653" y="10653"/>
                    </a:cubicBezTo>
                    <a:cubicBezTo>
                      <a:pt x="17473" y="3832"/>
                      <a:pt x="26724" y="0"/>
                      <a:pt x="36368" y="0"/>
                    </a:cubicBezTo>
                    <a:cubicBezTo>
                      <a:pt x="46013" y="0"/>
                      <a:pt x="55264" y="3832"/>
                      <a:pt x="62084" y="10653"/>
                    </a:cubicBezTo>
                    <a:cubicBezTo>
                      <a:pt x="68904" y="17473"/>
                      <a:pt x="72736" y="26723"/>
                      <a:pt x="72736" y="36368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accent1"/>
                </a:solidFill>
                <a:prstDash val="dot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0" name="Google Shape;290;p13"/>
              <p:cNvSpPr/>
              <p:nvPr/>
            </p:nvSpPr>
            <p:spPr>
              <a:xfrm rot="8992672">
                <a:off x="6987828" y="-212077"/>
                <a:ext cx="2251190" cy="2966032"/>
              </a:xfrm>
              <a:custGeom>
                <a:avLst/>
                <a:gdLst/>
                <a:ahLst/>
                <a:cxnLst/>
                <a:rect l="l" t="t" r="r" b="b"/>
                <a:pathLst>
                  <a:path w="23216" h="30588" fill="none" extrusionOk="0">
                    <a:moveTo>
                      <a:pt x="19456" y="1585"/>
                    </a:moveTo>
                    <a:cubicBezTo>
                      <a:pt x="18947" y="1448"/>
                      <a:pt x="18433" y="1338"/>
                      <a:pt x="17913" y="1256"/>
                    </a:cubicBezTo>
                    <a:cubicBezTo>
                      <a:pt x="9969" y="0"/>
                      <a:pt x="2510" y="5425"/>
                      <a:pt x="1256" y="13370"/>
                    </a:cubicBezTo>
                    <a:cubicBezTo>
                      <a:pt x="1" y="21313"/>
                      <a:pt x="5424" y="28771"/>
                      <a:pt x="13369" y="30027"/>
                    </a:cubicBezTo>
                    <a:cubicBezTo>
                      <a:pt x="16917" y="30587"/>
                      <a:pt x="20370" y="29815"/>
                      <a:pt x="23215" y="28082"/>
                    </a:cubicBezTo>
                  </a:path>
                </a:pathLst>
              </a:custGeom>
              <a:noFill/>
              <a:ln w="9525" cap="rnd" cmpd="sng">
                <a:solidFill>
                  <a:schemeClr val="accent1"/>
                </a:solidFill>
                <a:prstDash val="dot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1" name="Google Shape;291;p13"/>
              <p:cNvSpPr/>
              <p:nvPr/>
            </p:nvSpPr>
            <p:spPr>
              <a:xfrm rot="6918685">
                <a:off x="4663479" y="-1317539"/>
                <a:ext cx="2111789" cy="2771796"/>
              </a:xfrm>
              <a:custGeom>
                <a:avLst/>
                <a:gdLst/>
                <a:ahLst/>
                <a:cxnLst/>
                <a:rect l="l" t="t" r="r" b="b"/>
                <a:pathLst>
                  <a:path w="23216" h="30588" fill="none" extrusionOk="0">
                    <a:moveTo>
                      <a:pt x="19456" y="1585"/>
                    </a:moveTo>
                    <a:cubicBezTo>
                      <a:pt x="18947" y="1448"/>
                      <a:pt x="18433" y="1338"/>
                      <a:pt x="17913" y="1256"/>
                    </a:cubicBezTo>
                    <a:cubicBezTo>
                      <a:pt x="9969" y="0"/>
                      <a:pt x="2510" y="5425"/>
                      <a:pt x="1256" y="13370"/>
                    </a:cubicBezTo>
                    <a:cubicBezTo>
                      <a:pt x="1" y="21313"/>
                      <a:pt x="5424" y="28771"/>
                      <a:pt x="13369" y="30027"/>
                    </a:cubicBezTo>
                    <a:cubicBezTo>
                      <a:pt x="16917" y="30587"/>
                      <a:pt x="20370" y="29815"/>
                      <a:pt x="23215" y="28082"/>
                    </a:cubicBezTo>
                  </a:path>
                </a:pathLst>
              </a:custGeom>
              <a:noFill/>
              <a:ln w="9525" cap="rnd" cmpd="sng">
                <a:solidFill>
                  <a:schemeClr val="accent1"/>
                </a:solidFill>
                <a:prstDash val="dot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92" name="Google Shape;292;p13"/>
            <p:cNvSpPr/>
            <p:nvPr/>
          </p:nvSpPr>
          <p:spPr>
            <a:xfrm rot="4329218">
              <a:off x="409854" y="-1278826"/>
              <a:ext cx="2251220" cy="2966071"/>
            </a:xfrm>
            <a:custGeom>
              <a:avLst/>
              <a:gdLst/>
              <a:ahLst/>
              <a:cxnLst/>
              <a:rect l="l" t="t" r="r" b="b"/>
              <a:pathLst>
                <a:path w="23216" h="30588" fill="none" extrusionOk="0">
                  <a:moveTo>
                    <a:pt x="19456" y="1585"/>
                  </a:moveTo>
                  <a:cubicBezTo>
                    <a:pt x="18947" y="1448"/>
                    <a:pt x="18433" y="1338"/>
                    <a:pt x="17913" y="1256"/>
                  </a:cubicBezTo>
                  <a:cubicBezTo>
                    <a:pt x="9969" y="0"/>
                    <a:pt x="2510" y="5425"/>
                    <a:pt x="1256" y="13370"/>
                  </a:cubicBezTo>
                  <a:cubicBezTo>
                    <a:pt x="1" y="21313"/>
                    <a:pt x="5424" y="28771"/>
                    <a:pt x="13369" y="30027"/>
                  </a:cubicBezTo>
                  <a:cubicBezTo>
                    <a:pt x="16917" y="30587"/>
                    <a:pt x="20370" y="29815"/>
                    <a:pt x="23215" y="28082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"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295" name="Google Shape;295;p14"/>
          <p:cNvGrpSpPr/>
          <p:nvPr/>
        </p:nvGrpSpPr>
        <p:grpSpPr>
          <a:xfrm>
            <a:off x="-1776162" y="4605780"/>
            <a:ext cx="12696321" cy="3437126"/>
            <a:chOff x="-1776162" y="4503730"/>
            <a:chExt cx="12696321" cy="3437126"/>
          </a:xfrm>
        </p:grpSpPr>
        <p:sp>
          <p:nvSpPr>
            <p:cNvPr id="296" name="Google Shape;296;p14"/>
            <p:cNvSpPr/>
            <p:nvPr/>
          </p:nvSpPr>
          <p:spPr>
            <a:xfrm>
              <a:off x="-359125" y="4503730"/>
              <a:ext cx="8218534" cy="1890746"/>
            </a:xfrm>
            <a:custGeom>
              <a:avLst/>
              <a:gdLst/>
              <a:ahLst/>
              <a:cxnLst/>
              <a:rect l="l" t="t" r="r" b="b"/>
              <a:pathLst>
                <a:path w="153639" h="35346" extrusionOk="0">
                  <a:moveTo>
                    <a:pt x="53840" y="0"/>
                  </a:moveTo>
                  <a:cubicBezTo>
                    <a:pt x="53718" y="0"/>
                    <a:pt x="53596" y="1"/>
                    <a:pt x="53473" y="4"/>
                  </a:cubicBezTo>
                  <a:cubicBezTo>
                    <a:pt x="47342" y="139"/>
                    <a:pt x="42088" y="3675"/>
                    <a:pt x="39465" y="8767"/>
                  </a:cubicBezTo>
                  <a:cubicBezTo>
                    <a:pt x="39253" y="5090"/>
                    <a:pt x="36205" y="2202"/>
                    <a:pt x="32512" y="2202"/>
                  </a:cubicBezTo>
                  <a:cubicBezTo>
                    <a:pt x="32460" y="2202"/>
                    <a:pt x="32409" y="2202"/>
                    <a:pt x="32357" y="2204"/>
                  </a:cubicBezTo>
                  <a:cubicBezTo>
                    <a:pt x="30341" y="2249"/>
                    <a:pt x="28546" y="3146"/>
                    <a:pt x="27304" y="4541"/>
                  </a:cubicBezTo>
                  <a:cubicBezTo>
                    <a:pt x="24453" y="2309"/>
                    <a:pt x="20866" y="981"/>
                    <a:pt x="16981" y="981"/>
                  </a:cubicBezTo>
                  <a:cubicBezTo>
                    <a:pt x="16855" y="981"/>
                    <a:pt x="16729" y="983"/>
                    <a:pt x="16602" y="986"/>
                  </a:cubicBezTo>
                  <a:cubicBezTo>
                    <a:pt x="7341" y="1190"/>
                    <a:pt x="1" y="8864"/>
                    <a:pt x="205" y="18124"/>
                  </a:cubicBezTo>
                  <a:cubicBezTo>
                    <a:pt x="407" y="27257"/>
                    <a:pt x="7875" y="34525"/>
                    <a:pt x="16965" y="34525"/>
                  </a:cubicBezTo>
                  <a:cubicBezTo>
                    <a:pt x="17090" y="34525"/>
                    <a:pt x="17216" y="34523"/>
                    <a:pt x="17342" y="34521"/>
                  </a:cubicBezTo>
                  <a:cubicBezTo>
                    <a:pt x="25065" y="34349"/>
                    <a:pt x="31453" y="28983"/>
                    <a:pt x="33242" y="21836"/>
                  </a:cubicBezTo>
                  <a:cubicBezTo>
                    <a:pt x="33980" y="22094"/>
                    <a:pt x="34749" y="22222"/>
                    <a:pt x="35517" y="22222"/>
                  </a:cubicBezTo>
                  <a:cubicBezTo>
                    <a:pt x="36572" y="22222"/>
                    <a:pt x="37623" y="21980"/>
                    <a:pt x="38586" y="21502"/>
                  </a:cubicBezTo>
                  <a:cubicBezTo>
                    <a:pt x="40800" y="27811"/>
                    <a:pt x="46809" y="32303"/>
                    <a:pt x="53822" y="32303"/>
                  </a:cubicBezTo>
                  <a:cubicBezTo>
                    <a:pt x="53943" y="32303"/>
                    <a:pt x="54064" y="32302"/>
                    <a:pt x="54185" y="32299"/>
                  </a:cubicBezTo>
                  <a:cubicBezTo>
                    <a:pt x="56837" y="32240"/>
                    <a:pt x="59327" y="31546"/>
                    <a:pt x="61509" y="30364"/>
                  </a:cubicBezTo>
                  <a:cubicBezTo>
                    <a:pt x="63410" y="32135"/>
                    <a:pt x="65958" y="33216"/>
                    <a:pt x="68746" y="33216"/>
                  </a:cubicBezTo>
                  <a:cubicBezTo>
                    <a:pt x="68826" y="33216"/>
                    <a:pt x="68906" y="33215"/>
                    <a:pt x="68985" y="33213"/>
                  </a:cubicBezTo>
                  <a:cubicBezTo>
                    <a:pt x="70684" y="33178"/>
                    <a:pt x="72348" y="32733"/>
                    <a:pt x="73838" y="31919"/>
                  </a:cubicBezTo>
                  <a:cubicBezTo>
                    <a:pt x="75448" y="32976"/>
                    <a:pt x="77299" y="33508"/>
                    <a:pt x="79154" y="33508"/>
                  </a:cubicBezTo>
                  <a:cubicBezTo>
                    <a:pt x="80840" y="33508"/>
                    <a:pt x="82528" y="33068"/>
                    <a:pt x="84041" y="32185"/>
                  </a:cubicBezTo>
                  <a:cubicBezTo>
                    <a:pt x="86644" y="34169"/>
                    <a:pt x="89891" y="35345"/>
                    <a:pt x="93401" y="35345"/>
                  </a:cubicBezTo>
                  <a:cubicBezTo>
                    <a:pt x="93518" y="35345"/>
                    <a:pt x="93634" y="35344"/>
                    <a:pt x="93751" y="35341"/>
                  </a:cubicBezTo>
                  <a:cubicBezTo>
                    <a:pt x="97908" y="35250"/>
                    <a:pt x="101645" y="33526"/>
                    <a:pt x="104364" y="30796"/>
                  </a:cubicBezTo>
                  <a:cubicBezTo>
                    <a:pt x="106155" y="32109"/>
                    <a:pt x="108315" y="32814"/>
                    <a:pt x="110529" y="32814"/>
                  </a:cubicBezTo>
                  <a:cubicBezTo>
                    <a:pt x="110611" y="32814"/>
                    <a:pt x="110692" y="32813"/>
                    <a:pt x="110774" y="32811"/>
                  </a:cubicBezTo>
                  <a:cubicBezTo>
                    <a:pt x="115317" y="32711"/>
                    <a:pt x="119119" y="29732"/>
                    <a:pt x="120479" y="25656"/>
                  </a:cubicBezTo>
                  <a:cubicBezTo>
                    <a:pt x="123403" y="31243"/>
                    <a:pt x="129254" y="35035"/>
                    <a:pt x="135953" y="35035"/>
                  </a:cubicBezTo>
                  <a:cubicBezTo>
                    <a:pt x="136084" y="35035"/>
                    <a:pt x="136215" y="35033"/>
                    <a:pt x="136347" y="35030"/>
                  </a:cubicBezTo>
                  <a:cubicBezTo>
                    <a:pt x="145992" y="34817"/>
                    <a:pt x="153639" y="26826"/>
                    <a:pt x="153426" y="17180"/>
                  </a:cubicBezTo>
                  <a:cubicBezTo>
                    <a:pt x="153216" y="7666"/>
                    <a:pt x="145437" y="98"/>
                    <a:pt x="135968" y="98"/>
                  </a:cubicBezTo>
                  <a:cubicBezTo>
                    <a:pt x="135837" y="98"/>
                    <a:pt x="135706" y="99"/>
                    <a:pt x="135575" y="102"/>
                  </a:cubicBezTo>
                  <a:cubicBezTo>
                    <a:pt x="131184" y="199"/>
                    <a:pt x="127208" y="1908"/>
                    <a:pt x="124199" y="4650"/>
                  </a:cubicBezTo>
                  <a:cubicBezTo>
                    <a:pt x="122541" y="3128"/>
                    <a:pt x="120333" y="2200"/>
                    <a:pt x="117916" y="2200"/>
                  </a:cubicBezTo>
                  <a:cubicBezTo>
                    <a:pt x="117847" y="2200"/>
                    <a:pt x="117777" y="2201"/>
                    <a:pt x="117708" y="2202"/>
                  </a:cubicBezTo>
                  <a:cubicBezTo>
                    <a:pt x="112572" y="2316"/>
                    <a:pt x="108502" y="6570"/>
                    <a:pt x="108616" y="11706"/>
                  </a:cubicBezTo>
                  <a:cubicBezTo>
                    <a:pt x="108618" y="11818"/>
                    <a:pt x="108626" y="11930"/>
                    <a:pt x="108632" y="12043"/>
                  </a:cubicBezTo>
                  <a:cubicBezTo>
                    <a:pt x="108076" y="12146"/>
                    <a:pt x="107528" y="12294"/>
                    <a:pt x="106996" y="12485"/>
                  </a:cubicBezTo>
                  <a:cubicBezTo>
                    <a:pt x="104367" y="7665"/>
                    <a:pt x="99255" y="4413"/>
                    <a:pt x="93416" y="4413"/>
                  </a:cubicBezTo>
                  <a:cubicBezTo>
                    <a:pt x="93300" y="4413"/>
                    <a:pt x="93184" y="4414"/>
                    <a:pt x="93067" y="4416"/>
                  </a:cubicBezTo>
                  <a:cubicBezTo>
                    <a:pt x="86681" y="4557"/>
                    <a:pt x="81284" y="8552"/>
                    <a:pt x="79047" y="14129"/>
                  </a:cubicBezTo>
                  <a:lnTo>
                    <a:pt x="78938" y="14129"/>
                  </a:lnTo>
                  <a:cubicBezTo>
                    <a:pt x="77896" y="14151"/>
                    <a:pt x="76863" y="14342"/>
                    <a:pt x="75881" y="14695"/>
                  </a:cubicBezTo>
                  <a:cubicBezTo>
                    <a:pt x="74149" y="13128"/>
                    <a:pt x="71902" y="12125"/>
                    <a:pt x="69433" y="11969"/>
                  </a:cubicBezTo>
                  <a:cubicBezTo>
                    <a:pt x="67585" y="5054"/>
                    <a:pt x="61278" y="0"/>
                    <a:pt x="538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57213" dist="9525" algn="bl" rotWithShape="0">
                <a:schemeClr val="dk1">
                  <a:alpha val="3098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14"/>
            <p:cNvSpPr/>
            <p:nvPr/>
          </p:nvSpPr>
          <p:spPr>
            <a:xfrm>
              <a:off x="1742665" y="4673125"/>
              <a:ext cx="9177494" cy="3049179"/>
            </a:xfrm>
            <a:custGeom>
              <a:avLst/>
              <a:gdLst/>
              <a:ahLst/>
              <a:cxnLst/>
              <a:rect l="l" t="t" r="r" b="b"/>
              <a:pathLst>
                <a:path w="171566" h="57002" extrusionOk="0">
                  <a:moveTo>
                    <a:pt x="132351" y="0"/>
                  </a:moveTo>
                  <a:cubicBezTo>
                    <a:pt x="132338" y="0"/>
                    <a:pt x="132326" y="0"/>
                    <a:pt x="132314" y="0"/>
                  </a:cubicBezTo>
                  <a:cubicBezTo>
                    <a:pt x="121660" y="19"/>
                    <a:pt x="112725" y="7341"/>
                    <a:pt x="110240" y="17222"/>
                  </a:cubicBezTo>
                  <a:cubicBezTo>
                    <a:pt x="109018" y="16919"/>
                    <a:pt x="107765" y="16766"/>
                    <a:pt x="106506" y="16766"/>
                  </a:cubicBezTo>
                  <a:cubicBezTo>
                    <a:pt x="106496" y="16766"/>
                    <a:pt x="106486" y="16766"/>
                    <a:pt x="106476" y="16766"/>
                  </a:cubicBezTo>
                  <a:cubicBezTo>
                    <a:pt x="102053" y="16773"/>
                    <a:pt x="98069" y="18637"/>
                    <a:pt x="95251" y="21614"/>
                  </a:cubicBezTo>
                  <a:cubicBezTo>
                    <a:pt x="91472" y="17755"/>
                    <a:pt x="86204" y="15360"/>
                    <a:pt x="80379" y="15360"/>
                  </a:cubicBezTo>
                  <a:cubicBezTo>
                    <a:pt x="80367" y="15360"/>
                    <a:pt x="80355" y="15360"/>
                    <a:pt x="80343" y="15360"/>
                  </a:cubicBezTo>
                  <a:cubicBezTo>
                    <a:pt x="78611" y="15363"/>
                    <a:pt x="76884" y="15580"/>
                    <a:pt x="75206" y="16009"/>
                  </a:cubicBezTo>
                  <a:cubicBezTo>
                    <a:pt x="73795" y="12640"/>
                    <a:pt x="70466" y="10273"/>
                    <a:pt x="66586" y="10273"/>
                  </a:cubicBezTo>
                  <a:cubicBezTo>
                    <a:pt x="66581" y="10273"/>
                    <a:pt x="66576" y="10273"/>
                    <a:pt x="66571" y="10273"/>
                  </a:cubicBezTo>
                  <a:cubicBezTo>
                    <a:pt x="61413" y="10282"/>
                    <a:pt x="57237" y="14471"/>
                    <a:pt x="57245" y="19631"/>
                  </a:cubicBezTo>
                  <a:cubicBezTo>
                    <a:pt x="57245" y="19811"/>
                    <a:pt x="57252" y="19991"/>
                    <a:pt x="57263" y="20169"/>
                  </a:cubicBezTo>
                  <a:cubicBezTo>
                    <a:pt x="55893" y="19648"/>
                    <a:pt x="54463" y="19301"/>
                    <a:pt x="53006" y="19136"/>
                  </a:cubicBezTo>
                  <a:cubicBezTo>
                    <a:pt x="50406" y="11368"/>
                    <a:pt x="43072" y="5773"/>
                    <a:pt x="34434" y="5773"/>
                  </a:cubicBezTo>
                  <a:cubicBezTo>
                    <a:pt x="34423" y="5773"/>
                    <a:pt x="34411" y="5773"/>
                    <a:pt x="34400" y="5773"/>
                  </a:cubicBezTo>
                  <a:cubicBezTo>
                    <a:pt x="23586" y="5790"/>
                    <a:pt x="14832" y="14573"/>
                    <a:pt x="14851" y="25388"/>
                  </a:cubicBezTo>
                  <a:cubicBezTo>
                    <a:pt x="14851" y="25563"/>
                    <a:pt x="14853" y="25737"/>
                    <a:pt x="14858" y="25911"/>
                  </a:cubicBezTo>
                  <a:cubicBezTo>
                    <a:pt x="13578" y="25394"/>
                    <a:pt x="12208" y="25127"/>
                    <a:pt x="10827" y="25127"/>
                  </a:cubicBezTo>
                  <a:cubicBezTo>
                    <a:pt x="10817" y="25127"/>
                    <a:pt x="10808" y="25127"/>
                    <a:pt x="10799" y="25127"/>
                  </a:cubicBezTo>
                  <a:cubicBezTo>
                    <a:pt x="4830" y="25137"/>
                    <a:pt x="0" y="29982"/>
                    <a:pt x="10" y="35951"/>
                  </a:cubicBezTo>
                  <a:cubicBezTo>
                    <a:pt x="20" y="41914"/>
                    <a:pt x="4856" y="46739"/>
                    <a:pt x="10816" y="46739"/>
                  </a:cubicBezTo>
                  <a:cubicBezTo>
                    <a:pt x="10822" y="46739"/>
                    <a:pt x="10828" y="46739"/>
                    <a:pt x="10834" y="46739"/>
                  </a:cubicBezTo>
                  <a:cubicBezTo>
                    <a:pt x="15512" y="46732"/>
                    <a:pt x="19490" y="43753"/>
                    <a:pt x="20987" y="39591"/>
                  </a:cubicBezTo>
                  <a:cubicBezTo>
                    <a:pt x="24495" y="42907"/>
                    <a:pt x="29228" y="44939"/>
                    <a:pt x="34433" y="44939"/>
                  </a:cubicBezTo>
                  <a:cubicBezTo>
                    <a:pt x="34444" y="44939"/>
                    <a:pt x="34455" y="44939"/>
                    <a:pt x="34466" y="44939"/>
                  </a:cubicBezTo>
                  <a:cubicBezTo>
                    <a:pt x="34770" y="44939"/>
                    <a:pt x="35073" y="44929"/>
                    <a:pt x="35374" y="44916"/>
                  </a:cubicBezTo>
                  <a:cubicBezTo>
                    <a:pt x="38335" y="50512"/>
                    <a:pt x="44215" y="54326"/>
                    <a:pt x="50985" y="54326"/>
                  </a:cubicBezTo>
                  <a:cubicBezTo>
                    <a:pt x="50996" y="54326"/>
                    <a:pt x="51006" y="54326"/>
                    <a:pt x="51017" y="54326"/>
                  </a:cubicBezTo>
                  <a:cubicBezTo>
                    <a:pt x="56061" y="54319"/>
                    <a:pt x="60605" y="52195"/>
                    <a:pt x="63817" y="48799"/>
                  </a:cubicBezTo>
                  <a:cubicBezTo>
                    <a:pt x="67622" y="53786"/>
                    <a:pt x="73625" y="57002"/>
                    <a:pt x="80378" y="57002"/>
                  </a:cubicBezTo>
                  <a:cubicBezTo>
                    <a:pt x="80390" y="57002"/>
                    <a:pt x="80401" y="57002"/>
                    <a:pt x="80413" y="57002"/>
                  </a:cubicBezTo>
                  <a:cubicBezTo>
                    <a:pt x="88453" y="56988"/>
                    <a:pt x="95420" y="52419"/>
                    <a:pt x="98879" y="45740"/>
                  </a:cubicBezTo>
                  <a:cubicBezTo>
                    <a:pt x="101199" y="47057"/>
                    <a:pt x="103820" y="47749"/>
                    <a:pt x="106486" y="47749"/>
                  </a:cubicBezTo>
                  <a:cubicBezTo>
                    <a:pt x="106501" y="47749"/>
                    <a:pt x="106515" y="47749"/>
                    <a:pt x="106529" y="47749"/>
                  </a:cubicBezTo>
                  <a:cubicBezTo>
                    <a:pt x="111688" y="47740"/>
                    <a:pt x="116251" y="45207"/>
                    <a:pt x="119060" y="41324"/>
                  </a:cubicBezTo>
                  <a:cubicBezTo>
                    <a:pt x="122803" y="44014"/>
                    <a:pt x="127391" y="45599"/>
                    <a:pt x="132349" y="45599"/>
                  </a:cubicBezTo>
                  <a:cubicBezTo>
                    <a:pt x="132363" y="45599"/>
                    <a:pt x="132376" y="45599"/>
                    <a:pt x="132390" y="45599"/>
                  </a:cubicBezTo>
                  <a:cubicBezTo>
                    <a:pt x="138413" y="45590"/>
                    <a:pt x="143886" y="43243"/>
                    <a:pt x="147957" y="39420"/>
                  </a:cubicBezTo>
                  <a:cubicBezTo>
                    <a:pt x="150286" y="42820"/>
                    <a:pt x="154197" y="45049"/>
                    <a:pt x="158625" y="45049"/>
                  </a:cubicBezTo>
                  <a:cubicBezTo>
                    <a:pt x="158633" y="45049"/>
                    <a:pt x="158640" y="45049"/>
                    <a:pt x="158647" y="45049"/>
                  </a:cubicBezTo>
                  <a:cubicBezTo>
                    <a:pt x="165787" y="45038"/>
                    <a:pt x="171566" y="39240"/>
                    <a:pt x="171553" y="32100"/>
                  </a:cubicBezTo>
                  <a:cubicBezTo>
                    <a:pt x="171541" y="24968"/>
                    <a:pt x="165756" y="19194"/>
                    <a:pt x="158627" y="19194"/>
                  </a:cubicBezTo>
                  <a:cubicBezTo>
                    <a:pt x="158620" y="19194"/>
                    <a:pt x="158612" y="19194"/>
                    <a:pt x="158604" y="19194"/>
                  </a:cubicBezTo>
                  <a:cubicBezTo>
                    <a:pt x="157366" y="19196"/>
                    <a:pt x="156132" y="19376"/>
                    <a:pt x="154945" y="19730"/>
                  </a:cubicBezTo>
                  <a:cubicBezTo>
                    <a:pt x="153444" y="8586"/>
                    <a:pt x="143897" y="0"/>
                    <a:pt x="1323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57213" dist="9525" algn="bl" rotWithShape="0">
                <a:schemeClr val="dk1">
                  <a:alpha val="3098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14"/>
            <p:cNvSpPr/>
            <p:nvPr/>
          </p:nvSpPr>
          <p:spPr>
            <a:xfrm>
              <a:off x="-1776162" y="4891677"/>
              <a:ext cx="9177494" cy="3049179"/>
            </a:xfrm>
            <a:custGeom>
              <a:avLst/>
              <a:gdLst/>
              <a:ahLst/>
              <a:cxnLst/>
              <a:rect l="l" t="t" r="r" b="b"/>
              <a:pathLst>
                <a:path w="171566" h="57002" extrusionOk="0">
                  <a:moveTo>
                    <a:pt x="132351" y="0"/>
                  </a:moveTo>
                  <a:cubicBezTo>
                    <a:pt x="132338" y="0"/>
                    <a:pt x="132326" y="0"/>
                    <a:pt x="132314" y="0"/>
                  </a:cubicBezTo>
                  <a:cubicBezTo>
                    <a:pt x="121660" y="19"/>
                    <a:pt x="112725" y="7341"/>
                    <a:pt x="110240" y="17222"/>
                  </a:cubicBezTo>
                  <a:cubicBezTo>
                    <a:pt x="109018" y="16919"/>
                    <a:pt x="107765" y="16766"/>
                    <a:pt x="106506" y="16766"/>
                  </a:cubicBezTo>
                  <a:cubicBezTo>
                    <a:pt x="106496" y="16766"/>
                    <a:pt x="106486" y="16766"/>
                    <a:pt x="106476" y="16766"/>
                  </a:cubicBezTo>
                  <a:cubicBezTo>
                    <a:pt x="102053" y="16773"/>
                    <a:pt x="98069" y="18637"/>
                    <a:pt x="95251" y="21614"/>
                  </a:cubicBezTo>
                  <a:cubicBezTo>
                    <a:pt x="91472" y="17755"/>
                    <a:pt x="86204" y="15360"/>
                    <a:pt x="80379" y="15360"/>
                  </a:cubicBezTo>
                  <a:cubicBezTo>
                    <a:pt x="80367" y="15360"/>
                    <a:pt x="80355" y="15360"/>
                    <a:pt x="80343" y="15360"/>
                  </a:cubicBezTo>
                  <a:cubicBezTo>
                    <a:pt x="78611" y="15363"/>
                    <a:pt x="76884" y="15580"/>
                    <a:pt x="75206" y="16009"/>
                  </a:cubicBezTo>
                  <a:cubicBezTo>
                    <a:pt x="73795" y="12640"/>
                    <a:pt x="70466" y="10273"/>
                    <a:pt x="66586" y="10273"/>
                  </a:cubicBezTo>
                  <a:cubicBezTo>
                    <a:pt x="66581" y="10273"/>
                    <a:pt x="66576" y="10273"/>
                    <a:pt x="66571" y="10273"/>
                  </a:cubicBezTo>
                  <a:cubicBezTo>
                    <a:pt x="61413" y="10282"/>
                    <a:pt x="57237" y="14471"/>
                    <a:pt x="57245" y="19631"/>
                  </a:cubicBezTo>
                  <a:cubicBezTo>
                    <a:pt x="57245" y="19811"/>
                    <a:pt x="57252" y="19991"/>
                    <a:pt x="57263" y="20169"/>
                  </a:cubicBezTo>
                  <a:cubicBezTo>
                    <a:pt x="55893" y="19648"/>
                    <a:pt x="54463" y="19301"/>
                    <a:pt x="53006" y="19136"/>
                  </a:cubicBezTo>
                  <a:cubicBezTo>
                    <a:pt x="50406" y="11368"/>
                    <a:pt x="43072" y="5773"/>
                    <a:pt x="34434" y="5773"/>
                  </a:cubicBezTo>
                  <a:cubicBezTo>
                    <a:pt x="34423" y="5773"/>
                    <a:pt x="34411" y="5773"/>
                    <a:pt x="34400" y="5773"/>
                  </a:cubicBezTo>
                  <a:cubicBezTo>
                    <a:pt x="23586" y="5790"/>
                    <a:pt x="14832" y="14573"/>
                    <a:pt x="14851" y="25388"/>
                  </a:cubicBezTo>
                  <a:cubicBezTo>
                    <a:pt x="14851" y="25563"/>
                    <a:pt x="14853" y="25737"/>
                    <a:pt x="14858" y="25911"/>
                  </a:cubicBezTo>
                  <a:cubicBezTo>
                    <a:pt x="13578" y="25394"/>
                    <a:pt x="12208" y="25127"/>
                    <a:pt x="10827" y="25127"/>
                  </a:cubicBezTo>
                  <a:cubicBezTo>
                    <a:pt x="10817" y="25127"/>
                    <a:pt x="10808" y="25127"/>
                    <a:pt x="10799" y="25127"/>
                  </a:cubicBezTo>
                  <a:cubicBezTo>
                    <a:pt x="4830" y="25137"/>
                    <a:pt x="0" y="29982"/>
                    <a:pt x="10" y="35951"/>
                  </a:cubicBezTo>
                  <a:cubicBezTo>
                    <a:pt x="20" y="41914"/>
                    <a:pt x="4856" y="46739"/>
                    <a:pt x="10816" y="46739"/>
                  </a:cubicBezTo>
                  <a:cubicBezTo>
                    <a:pt x="10822" y="46739"/>
                    <a:pt x="10828" y="46739"/>
                    <a:pt x="10834" y="46739"/>
                  </a:cubicBezTo>
                  <a:cubicBezTo>
                    <a:pt x="15512" y="46732"/>
                    <a:pt x="19490" y="43753"/>
                    <a:pt x="20987" y="39591"/>
                  </a:cubicBezTo>
                  <a:cubicBezTo>
                    <a:pt x="24495" y="42907"/>
                    <a:pt x="29228" y="44939"/>
                    <a:pt x="34433" y="44939"/>
                  </a:cubicBezTo>
                  <a:cubicBezTo>
                    <a:pt x="34444" y="44939"/>
                    <a:pt x="34455" y="44939"/>
                    <a:pt x="34466" y="44939"/>
                  </a:cubicBezTo>
                  <a:cubicBezTo>
                    <a:pt x="34770" y="44939"/>
                    <a:pt x="35073" y="44929"/>
                    <a:pt x="35374" y="44916"/>
                  </a:cubicBezTo>
                  <a:cubicBezTo>
                    <a:pt x="38335" y="50512"/>
                    <a:pt x="44215" y="54326"/>
                    <a:pt x="50985" y="54326"/>
                  </a:cubicBezTo>
                  <a:cubicBezTo>
                    <a:pt x="50996" y="54326"/>
                    <a:pt x="51006" y="54326"/>
                    <a:pt x="51017" y="54326"/>
                  </a:cubicBezTo>
                  <a:cubicBezTo>
                    <a:pt x="56061" y="54319"/>
                    <a:pt x="60605" y="52195"/>
                    <a:pt x="63817" y="48799"/>
                  </a:cubicBezTo>
                  <a:cubicBezTo>
                    <a:pt x="67622" y="53786"/>
                    <a:pt x="73625" y="57002"/>
                    <a:pt x="80378" y="57002"/>
                  </a:cubicBezTo>
                  <a:cubicBezTo>
                    <a:pt x="80390" y="57002"/>
                    <a:pt x="80401" y="57002"/>
                    <a:pt x="80413" y="57002"/>
                  </a:cubicBezTo>
                  <a:cubicBezTo>
                    <a:pt x="88453" y="56988"/>
                    <a:pt x="95420" y="52419"/>
                    <a:pt x="98879" y="45740"/>
                  </a:cubicBezTo>
                  <a:cubicBezTo>
                    <a:pt x="101199" y="47057"/>
                    <a:pt x="103820" y="47749"/>
                    <a:pt x="106486" y="47749"/>
                  </a:cubicBezTo>
                  <a:cubicBezTo>
                    <a:pt x="106501" y="47749"/>
                    <a:pt x="106515" y="47749"/>
                    <a:pt x="106529" y="47749"/>
                  </a:cubicBezTo>
                  <a:cubicBezTo>
                    <a:pt x="111688" y="47740"/>
                    <a:pt x="116251" y="45207"/>
                    <a:pt x="119060" y="41324"/>
                  </a:cubicBezTo>
                  <a:cubicBezTo>
                    <a:pt x="122803" y="44014"/>
                    <a:pt x="127391" y="45599"/>
                    <a:pt x="132349" y="45599"/>
                  </a:cubicBezTo>
                  <a:cubicBezTo>
                    <a:pt x="132363" y="45599"/>
                    <a:pt x="132376" y="45599"/>
                    <a:pt x="132390" y="45599"/>
                  </a:cubicBezTo>
                  <a:cubicBezTo>
                    <a:pt x="138413" y="45590"/>
                    <a:pt x="143886" y="43243"/>
                    <a:pt x="147957" y="39420"/>
                  </a:cubicBezTo>
                  <a:cubicBezTo>
                    <a:pt x="150286" y="42820"/>
                    <a:pt x="154197" y="45049"/>
                    <a:pt x="158625" y="45049"/>
                  </a:cubicBezTo>
                  <a:cubicBezTo>
                    <a:pt x="158633" y="45049"/>
                    <a:pt x="158640" y="45049"/>
                    <a:pt x="158647" y="45049"/>
                  </a:cubicBezTo>
                  <a:cubicBezTo>
                    <a:pt x="165787" y="45038"/>
                    <a:pt x="171566" y="39240"/>
                    <a:pt x="171553" y="32100"/>
                  </a:cubicBezTo>
                  <a:cubicBezTo>
                    <a:pt x="171541" y="24968"/>
                    <a:pt x="165756" y="19194"/>
                    <a:pt x="158627" y="19194"/>
                  </a:cubicBezTo>
                  <a:cubicBezTo>
                    <a:pt x="158620" y="19194"/>
                    <a:pt x="158612" y="19194"/>
                    <a:pt x="158604" y="19194"/>
                  </a:cubicBezTo>
                  <a:cubicBezTo>
                    <a:pt x="157366" y="19196"/>
                    <a:pt x="156132" y="19376"/>
                    <a:pt x="154945" y="19730"/>
                  </a:cubicBezTo>
                  <a:cubicBezTo>
                    <a:pt x="153444" y="8586"/>
                    <a:pt x="143897" y="0"/>
                    <a:pt x="1323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57213" dist="9525" algn="bl" rotWithShape="0">
                <a:schemeClr val="dk1">
                  <a:alpha val="3098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9" name="Google Shape;299;p14"/>
          <p:cNvGrpSpPr/>
          <p:nvPr/>
        </p:nvGrpSpPr>
        <p:grpSpPr>
          <a:xfrm>
            <a:off x="-1905226" y="-1574325"/>
            <a:ext cx="12954450" cy="5363430"/>
            <a:chOff x="-1905226" y="-1574325"/>
            <a:chExt cx="12954450" cy="5363430"/>
          </a:xfrm>
        </p:grpSpPr>
        <p:sp>
          <p:nvSpPr>
            <p:cNvPr id="300" name="Google Shape;300;p14"/>
            <p:cNvSpPr/>
            <p:nvPr/>
          </p:nvSpPr>
          <p:spPr>
            <a:xfrm>
              <a:off x="-1905226" y="1163886"/>
              <a:ext cx="2625219" cy="2625219"/>
            </a:xfrm>
            <a:custGeom>
              <a:avLst/>
              <a:gdLst/>
              <a:ahLst/>
              <a:cxnLst/>
              <a:rect l="l" t="t" r="r" b="b"/>
              <a:pathLst>
                <a:path w="35446" h="35446" fill="none" extrusionOk="0">
                  <a:moveTo>
                    <a:pt x="35446" y="17723"/>
                  </a:moveTo>
                  <a:cubicBezTo>
                    <a:pt x="35446" y="22423"/>
                    <a:pt x="33578" y="26931"/>
                    <a:pt x="30255" y="30255"/>
                  </a:cubicBezTo>
                  <a:cubicBezTo>
                    <a:pt x="26931" y="33578"/>
                    <a:pt x="22423" y="35446"/>
                    <a:pt x="17723" y="35446"/>
                  </a:cubicBezTo>
                  <a:cubicBezTo>
                    <a:pt x="13023" y="35446"/>
                    <a:pt x="8515" y="33578"/>
                    <a:pt x="5192" y="30255"/>
                  </a:cubicBezTo>
                  <a:cubicBezTo>
                    <a:pt x="1868" y="26931"/>
                    <a:pt x="1" y="22423"/>
                    <a:pt x="1" y="17723"/>
                  </a:cubicBezTo>
                  <a:cubicBezTo>
                    <a:pt x="1" y="13023"/>
                    <a:pt x="1868" y="8515"/>
                    <a:pt x="5192" y="5192"/>
                  </a:cubicBezTo>
                  <a:cubicBezTo>
                    <a:pt x="8515" y="1868"/>
                    <a:pt x="13023" y="1"/>
                    <a:pt x="17723" y="1"/>
                  </a:cubicBezTo>
                  <a:cubicBezTo>
                    <a:pt x="22423" y="1"/>
                    <a:pt x="26931" y="1868"/>
                    <a:pt x="30255" y="5192"/>
                  </a:cubicBezTo>
                  <a:cubicBezTo>
                    <a:pt x="33578" y="8515"/>
                    <a:pt x="35446" y="13023"/>
                    <a:pt x="35446" y="17723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14"/>
            <p:cNvSpPr/>
            <p:nvPr/>
          </p:nvSpPr>
          <p:spPr>
            <a:xfrm>
              <a:off x="2402100" y="-1574325"/>
              <a:ext cx="2169890" cy="2169965"/>
            </a:xfrm>
            <a:custGeom>
              <a:avLst/>
              <a:gdLst/>
              <a:ahLst/>
              <a:cxnLst/>
              <a:rect l="l" t="t" r="r" b="b"/>
              <a:pathLst>
                <a:path w="29128" h="29129" fill="none" extrusionOk="0">
                  <a:moveTo>
                    <a:pt x="24863" y="4267"/>
                  </a:moveTo>
                  <a:cubicBezTo>
                    <a:pt x="27594" y="6999"/>
                    <a:pt x="29128" y="10703"/>
                    <a:pt x="29128" y="14565"/>
                  </a:cubicBezTo>
                  <a:cubicBezTo>
                    <a:pt x="29128" y="18427"/>
                    <a:pt x="27594" y="22132"/>
                    <a:pt x="24863" y="24863"/>
                  </a:cubicBezTo>
                  <a:cubicBezTo>
                    <a:pt x="22131" y="27594"/>
                    <a:pt x="18427" y="29128"/>
                    <a:pt x="14564" y="29128"/>
                  </a:cubicBezTo>
                  <a:cubicBezTo>
                    <a:pt x="10702" y="29128"/>
                    <a:pt x="6998" y="27594"/>
                    <a:pt x="4267" y="24863"/>
                  </a:cubicBezTo>
                  <a:cubicBezTo>
                    <a:pt x="1536" y="22132"/>
                    <a:pt x="0" y="18427"/>
                    <a:pt x="0" y="14565"/>
                  </a:cubicBezTo>
                  <a:cubicBezTo>
                    <a:pt x="0" y="10703"/>
                    <a:pt x="1536" y="6999"/>
                    <a:pt x="4267" y="4267"/>
                  </a:cubicBezTo>
                  <a:cubicBezTo>
                    <a:pt x="6998" y="1536"/>
                    <a:pt x="10702" y="1"/>
                    <a:pt x="14564" y="1"/>
                  </a:cubicBezTo>
                  <a:cubicBezTo>
                    <a:pt x="18427" y="1"/>
                    <a:pt x="22131" y="1536"/>
                    <a:pt x="24863" y="4267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14"/>
            <p:cNvSpPr/>
            <p:nvPr/>
          </p:nvSpPr>
          <p:spPr>
            <a:xfrm>
              <a:off x="8424000" y="927321"/>
              <a:ext cx="2625224" cy="2625224"/>
            </a:xfrm>
            <a:custGeom>
              <a:avLst/>
              <a:gdLst/>
              <a:ahLst/>
              <a:cxnLst/>
              <a:rect l="l" t="t" r="r" b="b"/>
              <a:pathLst>
                <a:path w="72736" h="72736" fill="none" extrusionOk="0">
                  <a:moveTo>
                    <a:pt x="72736" y="36368"/>
                  </a:moveTo>
                  <a:cubicBezTo>
                    <a:pt x="72736" y="46014"/>
                    <a:pt x="68904" y="55264"/>
                    <a:pt x="62084" y="62084"/>
                  </a:cubicBezTo>
                  <a:cubicBezTo>
                    <a:pt x="55264" y="68904"/>
                    <a:pt x="46013" y="72736"/>
                    <a:pt x="36368" y="72736"/>
                  </a:cubicBezTo>
                  <a:cubicBezTo>
                    <a:pt x="26724" y="72736"/>
                    <a:pt x="17473" y="68904"/>
                    <a:pt x="10653" y="62084"/>
                  </a:cubicBezTo>
                  <a:cubicBezTo>
                    <a:pt x="3833" y="55264"/>
                    <a:pt x="0" y="46014"/>
                    <a:pt x="0" y="36368"/>
                  </a:cubicBezTo>
                  <a:cubicBezTo>
                    <a:pt x="0" y="26723"/>
                    <a:pt x="3833" y="17473"/>
                    <a:pt x="10653" y="10653"/>
                  </a:cubicBezTo>
                  <a:cubicBezTo>
                    <a:pt x="17473" y="3832"/>
                    <a:pt x="26724" y="0"/>
                    <a:pt x="36368" y="0"/>
                  </a:cubicBezTo>
                  <a:cubicBezTo>
                    <a:pt x="46013" y="0"/>
                    <a:pt x="55264" y="3832"/>
                    <a:pt x="62084" y="10653"/>
                  </a:cubicBezTo>
                  <a:cubicBezTo>
                    <a:pt x="68904" y="17473"/>
                    <a:pt x="72736" y="26723"/>
                    <a:pt x="72736" y="36368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14"/>
            <p:cNvSpPr/>
            <p:nvPr/>
          </p:nvSpPr>
          <p:spPr>
            <a:xfrm rot="6055230">
              <a:off x="4711708" y="-1490058"/>
              <a:ext cx="2111779" cy="2771765"/>
            </a:xfrm>
            <a:custGeom>
              <a:avLst/>
              <a:gdLst/>
              <a:ahLst/>
              <a:cxnLst/>
              <a:rect l="l" t="t" r="r" b="b"/>
              <a:pathLst>
                <a:path w="23216" h="30588" fill="none" extrusionOk="0">
                  <a:moveTo>
                    <a:pt x="19456" y="1585"/>
                  </a:moveTo>
                  <a:cubicBezTo>
                    <a:pt x="18947" y="1448"/>
                    <a:pt x="18433" y="1338"/>
                    <a:pt x="17913" y="1256"/>
                  </a:cubicBezTo>
                  <a:cubicBezTo>
                    <a:pt x="9969" y="0"/>
                    <a:pt x="2510" y="5425"/>
                    <a:pt x="1256" y="13370"/>
                  </a:cubicBezTo>
                  <a:cubicBezTo>
                    <a:pt x="1" y="21313"/>
                    <a:pt x="5424" y="28771"/>
                    <a:pt x="13369" y="30027"/>
                  </a:cubicBezTo>
                  <a:cubicBezTo>
                    <a:pt x="16917" y="30587"/>
                    <a:pt x="20370" y="29815"/>
                    <a:pt x="23215" y="28082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14"/>
            <p:cNvSpPr/>
            <p:nvPr/>
          </p:nvSpPr>
          <p:spPr>
            <a:xfrm rot="4329210">
              <a:off x="252418" y="-1189493"/>
              <a:ext cx="2273172" cy="2994994"/>
            </a:xfrm>
            <a:custGeom>
              <a:avLst/>
              <a:gdLst/>
              <a:ahLst/>
              <a:cxnLst/>
              <a:rect l="l" t="t" r="r" b="b"/>
              <a:pathLst>
                <a:path w="23216" h="30588" fill="none" extrusionOk="0">
                  <a:moveTo>
                    <a:pt x="19456" y="1585"/>
                  </a:moveTo>
                  <a:cubicBezTo>
                    <a:pt x="18947" y="1448"/>
                    <a:pt x="18433" y="1338"/>
                    <a:pt x="17913" y="1256"/>
                  </a:cubicBezTo>
                  <a:cubicBezTo>
                    <a:pt x="9969" y="0"/>
                    <a:pt x="2510" y="5425"/>
                    <a:pt x="1256" y="13370"/>
                  </a:cubicBezTo>
                  <a:cubicBezTo>
                    <a:pt x="1" y="21313"/>
                    <a:pt x="5424" y="28771"/>
                    <a:pt x="13369" y="30027"/>
                  </a:cubicBezTo>
                  <a:cubicBezTo>
                    <a:pt x="16917" y="30587"/>
                    <a:pt x="20370" y="29815"/>
                    <a:pt x="23215" y="28082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14"/>
            <p:cNvSpPr/>
            <p:nvPr/>
          </p:nvSpPr>
          <p:spPr>
            <a:xfrm>
              <a:off x="7233174" y="-1173977"/>
              <a:ext cx="2625219" cy="2625219"/>
            </a:xfrm>
            <a:custGeom>
              <a:avLst/>
              <a:gdLst/>
              <a:ahLst/>
              <a:cxnLst/>
              <a:rect l="l" t="t" r="r" b="b"/>
              <a:pathLst>
                <a:path w="35446" h="35446" fill="none" extrusionOk="0">
                  <a:moveTo>
                    <a:pt x="35446" y="17723"/>
                  </a:moveTo>
                  <a:cubicBezTo>
                    <a:pt x="35446" y="22423"/>
                    <a:pt x="33578" y="26931"/>
                    <a:pt x="30255" y="30255"/>
                  </a:cubicBezTo>
                  <a:cubicBezTo>
                    <a:pt x="26931" y="33578"/>
                    <a:pt x="22423" y="35446"/>
                    <a:pt x="17723" y="35446"/>
                  </a:cubicBezTo>
                  <a:cubicBezTo>
                    <a:pt x="13023" y="35446"/>
                    <a:pt x="8515" y="33578"/>
                    <a:pt x="5192" y="30255"/>
                  </a:cubicBezTo>
                  <a:cubicBezTo>
                    <a:pt x="1868" y="26931"/>
                    <a:pt x="1" y="22423"/>
                    <a:pt x="1" y="17723"/>
                  </a:cubicBezTo>
                  <a:cubicBezTo>
                    <a:pt x="1" y="13023"/>
                    <a:pt x="1868" y="8515"/>
                    <a:pt x="5192" y="5192"/>
                  </a:cubicBezTo>
                  <a:cubicBezTo>
                    <a:pt x="8515" y="1868"/>
                    <a:pt x="13023" y="1"/>
                    <a:pt x="17723" y="1"/>
                  </a:cubicBezTo>
                  <a:cubicBezTo>
                    <a:pt x="22423" y="1"/>
                    <a:pt x="26931" y="1868"/>
                    <a:pt x="30255" y="5192"/>
                  </a:cubicBezTo>
                  <a:cubicBezTo>
                    <a:pt x="33578" y="8515"/>
                    <a:pt x="35446" y="13023"/>
                    <a:pt x="35446" y="17723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6" name="Google Shape;306;p14"/>
          <p:cNvGrpSpPr/>
          <p:nvPr/>
        </p:nvGrpSpPr>
        <p:grpSpPr>
          <a:xfrm>
            <a:off x="171193" y="107223"/>
            <a:ext cx="8730030" cy="3459473"/>
            <a:chOff x="171193" y="107223"/>
            <a:chExt cx="8730030" cy="3459473"/>
          </a:xfrm>
        </p:grpSpPr>
        <p:grpSp>
          <p:nvGrpSpPr>
            <p:cNvPr id="307" name="Google Shape;307;p14"/>
            <p:cNvGrpSpPr/>
            <p:nvPr/>
          </p:nvGrpSpPr>
          <p:grpSpPr>
            <a:xfrm>
              <a:off x="171193" y="156831"/>
              <a:ext cx="8730030" cy="3409865"/>
              <a:chOff x="161493" y="156831"/>
              <a:chExt cx="8730030" cy="3409865"/>
            </a:xfrm>
          </p:grpSpPr>
          <p:sp>
            <p:nvSpPr>
              <p:cNvPr id="308" name="Google Shape;308;p14"/>
              <p:cNvSpPr/>
              <p:nvPr/>
            </p:nvSpPr>
            <p:spPr>
              <a:xfrm rot="-4107770">
                <a:off x="6876108" y="204059"/>
                <a:ext cx="206918" cy="154869"/>
              </a:xfrm>
              <a:custGeom>
                <a:avLst/>
                <a:gdLst/>
                <a:ahLst/>
                <a:cxnLst/>
                <a:rect l="l" t="t" r="r" b="b"/>
                <a:pathLst>
                  <a:path w="2962" h="2217" extrusionOk="0">
                    <a:moveTo>
                      <a:pt x="1597" y="0"/>
                    </a:moveTo>
                    <a:cubicBezTo>
                      <a:pt x="1593" y="0"/>
                      <a:pt x="1589" y="1"/>
                      <a:pt x="1585" y="2"/>
                    </a:cubicBezTo>
                    <a:lnTo>
                      <a:pt x="1424" y="59"/>
                    </a:lnTo>
                    <a:cubicBezTo>
                      <a:pt x="1413" y="62"/>
                      <a:pt x="1404" y="71"/>
                      <a:pt x="1401" y="82"/>
                    </a:cubicBezTo>
                    <a:lnTo>
                      <a:pt x="973" y="1234"/>
                    </a:lnTo>
                    <a:lnTo>
                      <a:pt x="348" y="1453"/>
                    </a:lnTo>
                    <a:cubicBezTo>
                      <a:pt x="341" y="1456"/>
                      <a:pt x="335" y="1459"/>
                      <a:pt x="329" y="1464"/>
                    </a:cubicBezTo>
                    <a:lnTo>
                      <a:pt x="70" y="1655"/>
                    </a:lnTo>
                    <a:cubicBezTo>
                      <a:pt x="0" y="1706"/>
                      <a:pt x="37" y="1816"/>
                      <a:pt x="122" y="1816"/>
                    </a:cubicBezTo>
                    <a:cubicBezTo>
                      <a:pt x="124" y="1816"/>
                      <a:pt x="125" y="1816"/>
                      <a:pt x="126" y="1816"/>
                    </a:cubicBezTo>
                    <a:lnTo>
                      <a:pt x="447" y="1804"/>
                    </a:lnTo>
                    <a:cubicBezTo>
                      <a:pt x="456" y="1804"/>
                      <a:pt x="463" y="1801"/>
                      <a:pt x="471" y="1799"/>
                    </a:cubicBezTo>
                    <a:lnTo>
                      <a:pt x="1094" y="1579"/>
                    </a:lnTo>
                    <a:lnTo>
                      <a:pt x="1099" y="1578"/>
                    </a:lnTo>
                    <a:lnTo>
                      <a:pt x="2148" y="2212"/>
                    </a:lnTo>
                    <a:cubicBezTo>
                      <a:pt x="2154" y="2215"/>
                      <a:pt x="2161" y="2216"/>
                      <a:pt x="2168" y="2216"/>
                    </a:cubicBezTo>
                    <a:cubicBezTo>
                      <a:pt x="2172" y="2216"/>
                      <a:pt x="2177" y="2215"/>
                      <a:pt x="2181" y="2214"/>
                    </a:cubicBezTo>
                    <a:lnTo>
                      <a:pt x="2342" y="2158"/>
                    </a:lnTo>
                    <a:cubicBezTo>
                      <a:pt x="2366" y="2149"/>
                      <a:pt x="2376" y="2117"/>
                      <a:pt x="2358" y="2096"/>
                    </a:cubicBezTo>
                    <a:lnTo>
                      <a:pt x="1744" y="1351"/>
                    </a:lnTo>
                    <a:lnTo>
                      <a:pt x="2540" y="1072"/>
                    </a:lnTo>
                    <a:lnTo>
                      <a:pt x="2834" y="1247"/>
                    </a:lnTo>
                    <a:cubicBezTo>
                      <a:pt x="2840" y="1251"/>
                      <a:pt x="2848" y="1253"/>
                      <a:pt x="2855" y="1253"/>
                    </a:cubicBezTo>
                    <a:cubicBezTo>
                      <a:pt x="2859" y="1253"/>
                      <a:pt x="2863" y="1252"/>
                      <a:pt x="2867" y="1251"/>
                    </a:cubicBezTo>
                    <a:lnTo>
                      <a:pt x="2962" y="1218"/>
                    </a:lnTo>
                    <a:lnTo>
                      <a:pt x="2649" y="839"/>
                    </a:lnTo>
                    <a:lnTo>
                      <a:pt x="2657" y="348"/>
                    </a:lnTo>
                    <a:lnTo>
                      <a:pt x="2562" y="381"/>
                    </a:lnTo>
                    <a:cubicBezTo>
                      <a:pt x="2551" y="385"/>
                      <a:pt x="2543" y="393"/>
                      <a:pt x="2539" y="404"/>
                    </a:cubicBezTo>
                    <a:lnTo>
                      <a:pt x="2419" y="725"/>
                    </a:lnTo>
                    <a:lnTo>
                      <a:pt x="1623" y="1005"/>
                    </a:lnTo>
                    <a:lnTo>
                      <a:pt x="1636" y="39"/>
                    </a:lnTo>
                    <a:cubicBezTo>
                      <a:pt x="1636" y="17"/>
                      <a:pt x="1617" y="0"/>
                      <a:pt x="159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9" name="Google Shape;309;p14"/>
              <p:cNvSpPr/>
              <p:nvPr/>
            </p:nvSpPr>
            <p:spPr>
              <a:xfrm rot="-2183749">
                <a:off x="188651" y="3360316"/>
                <a:ext cx="208591" cy="160111"/>
              </a:xfrm>
              <a:custGeom>
                <a:avLst/>
                <a:gdLst/>
                <a:ahLst/>
                <a:cxnLst/>
                <a:rect l="l" t="t" r="r" b="b"/>
                <a:pathLst>
                  <a:path w="2986" h="2292" extrusionOk="0">
                    <a:moveTo>
                      <a:pt x="1017" y="0"/>
                    </a:moveTo>
                    <a:lnTo>
                      <a:pt x="848" y="12"/>
                    </a:lnTo>
                    <a:cubicBezTo>
                      <a:pt x="821" y="14"/>
                      <a:pt x="805" y="42"/>
                      <a:pt x="815" y="66"/>
                    </a:cubicBezTo>
                    <a:lnTo>
                      <a:pt x="1208" y="948"/>
                    </a:lnTo>
                    <a:lnTo>
                      <a:pt x="367" y="1006"/>
                    </a:lnTo>
                    <a:lnTo>
                      <a:pt x="131" y="757"/>
                    </a:lnTo>
                    <a:cubicBezTo>
                      <a:pt x="124" y="751"/>
                      <a:pt x="114" y="746"/>
                      <a:pt x="104" y="746"/>
                    </a:cubicBezTo>
                    <a:cubicBezTo>
                      <a:pt x="103" y="746"/>
                      <a:pt x="102" y="746"/>
                      <a:pt x="101" y="746"/>
                    </a:cubicBezTo>
                    <a:lnTo>
                      <a:pt x="0" y="752"/>
                    </a:lnTo>
                    <a:lnTo>
                      <a:pt x="200" y="1201"/>
                    </a:lnTo>
                    <a:lnTo>
                      <a:pt x="63" y="1673"/>
                    </a:lnTo>
                    <a:lnTo>
                      <a:pt x="163" y="1665"/>
                    </a:lnTo>
                    <a:cubicBezTo>
                      <a:pt x="174" y="1665"/>
                      <a:pt x="184" y="1659"/>
                      <a:pt x="191" y="1651"/>
                    </a:cubicBezTo>
                    <a:lnTo>
                      <a:pt x="391" y="1372"/>
                    </a:lnTo>
                    <a:lnTo>
                      <a:pt x="1233" y="1315"/>
                    </a:lnTo>
                    <a:lnTo>
                      <a:pt x="963" y="2242"/>
                    </a:lnTo>
                    <a:cubicBezTo>
                      <a:pt x="956" y="2267"/>
                      <a:pt x="975" y="2292"/>
                      <a:pt x="999" y="2292"/>
                    </a:cubicBezTo>
                    <a:cubicBezTo>
                      <a:pt x="1000" y="2292"/>
                      <a:pt x="1001" y="2291"/>
                      <a:pt x="1003" y="2291"/>
                    </a:cubicBezTo>
                    <a:lnTo>
                      <a:pt x="1173" y="2280"/>
                    </a:lnTo>
                    <a:cubicBezTo>
                      <a:pt x="1184" y="2279"/>
                      <a:pt x="1195" y="2273"/>
                      <a:pt x="1201" y="2264"/>
                    </a:cubicBezTo>
                    <a:lnTo>
                      <a:pt x="1915" y="1268"/>
                    </a:lnTo>
                    <a:lnTo>
                      <a:pt x="1919" y="1268"/>
                    </a:lnTo>
                    <a:lnTo>
                      <a:pt x="2579" y="1223"/>
                    </a:lnTo>
                    <a:cubicBezTo>
                      <a:pt x="2587" y="1222"/>
                      <a:pt x="2595" y="1220"/>
                      <a:pt x="2602" y="1218"/>
                    </a:cubicBezTo>
                    <a:lnTo>
                      <a:pt x="2903" y="1100"/>
                    </a:lnTo>
                    <a:cubicBezTo>
                      <a:pt x="2985" y="1069"/>
                      <a:pt x="2976" y="951"/>
                      <a:pt x="2892" y="930"/>
                    </a:cubicBezTo>
                    <a:lnTo>
                      <a:pt x="2578" y="857"/>
                    </a:lnTo>
                    <a:cubicBezTo>
                      <a:pt x="2571" y="855"/>
                      <a:pt x="2564" y="854"/>
                      <a:pt x="2556" y="854"/>
                    </a:cubicBezTo>
                    <a:lnTo>
                      <a:pt x="1896" y="901"/>
                    </a:lnTo>
                    <a:lnTo>
                      <a:pt x="1891" y="901"/>
                    </a:lnTo>
                    <a:lnTo>
                      <a:pt x="1048" y="12"/>
                    </a:lnTo>
                    <a:cubicBezTo>
                      <a:pt x="1041" y="4"/>
                      <a:pt x="1029" y="0"/>
                      <a:pt x="101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0" name="Google Shape;310;p14"/>
              <p:cNvSpPr/>
              <p:nvPr/>
            </p:nvSpPr>
            <p:spPr>
              <a:xfrm rot="8099913">
                <a:off x="303436" y="1520922"/>
                <a:ext cx="159693" cy="205159"/>
              </a:xfrm>
              <a:custGeom>
                <a:avLst/>
                <a:gdLst/>
                <a:ahLst/>
                <a:cxnLst/>
                <a:rect l="l" t="t" r="r" b="b"/>
                <a:pathLst>
                  <a:path w="2286" h="2937" extrusionOk="0">
                    <a:moveTo>
                      <a:pt x="684" y="0"/>
                    </a:moveTo>
                    <a:lnTo>
                      <a:pt x="684" y="101"/>
                    </a:lnTo>
                    <a:cubicBezTo>
                      <a:pt x="683" y="112"/>
                      <a:pt x="689" y="123"/>
                      <a:pt x="698" y="130"/>
                    </a:cubicBezTo>
                    <a:lnTo>
                      <a:pt x="961" y="350"/>
                    </a:lnTo>
                    <a:lnTo>
                      <a:pt x="959" y="1194"/>
                    </a:lnTo>
                    <a:lnTo>
                      <a:pt x="52" y="859"/>
                    </a:lnTo>
                    <a:cubicBezTo>
                      <a:pt x="48" y="857"/>
                      <a:pt x="43" y="857"/>
                      <a:pt x="38" y="857"/>
                    </a:cubicBezTo>
                    <a:cubicBezTo>
                      <a:pt x="18" y="857"/>
                      <a:pt x="1" y="873"/>
                      <a:pt x="1" y="895"/>
                    </a:cubicBezTo>
                    <a:lnTo>
                      <a:pt x="1" y="1065"/>
                    </a:lnTo>
                    <a:cubicBezTo>
                      <a:pt x="1" y="1076"/>
                      <a:pt x="6" y="1087"/>
                      <a:pt x="15" y="1094"/>
                    </a:cubicBezTo>
                    <a:lnTo>
                      <a:pt x="958" y="1877"/>
                    </a:lnTo>
                    <a:lnTo>
                      <a:pt x="958" y="1882"/>
                    </a:lnTo>
                    <a:lnTo>
                      <a:pt x="956" y="2543"/>
                    </a:lnTo>
                    <a:cubicBezTo>
                      <a:pt x="956" y="2551"/>
                      <a:pt x="958" y="2559"/>
                      <a:pt x="960" y="2566"/>
                    </a:cubicBezTo>
                    <a:lnTo>
                      <a:pt x="1054" y="2874"/>
                    </a:lnTo>
                    <a:cubicBezTo>
                      <a:pt x="1067" y="2915"/>
                      <a:pt x="1103" y="2936"/>
                      <a:pt x="1140" y="2936"/>
                    </a:cubicBezTo>
                    <a:cubicBezTo>
                      <a:pt x="1176" y="2936"/>
                      <a:pt x="1212" y="2915"/>
                      <a:pt x="1225" y="2874"/>
                    </a:cubicBezTo>
                    <a:lnTo>
                      <a:pt x="1320" y="2567"/>
                    </a:lnTo>
                    <a:cubicBezTo>
                      <a:pt x="1323" y="2559"/>
                      <a:pt x="1324" y="2551"/>
                      <a:pt x="1324" y="2544"/>
                    </a:cubicBezTo>
                    <a:lnTo>
                      <a:pt x="1325" y="1882"/>
                    </a:lnTo>
                    <a:lnTo>
                      <a:pt x="1325" y="1877"/>
                    </a:lnTo>
                    <a:lnTo>
                      <a:pt x="2271" y="1099"/>
                    </a:lnTo>
                    <a:cubicBezTo>
                      <a:pt x="2280" y="1092"/>
                      <a:pt x="2285" y="1081"/>
                      <a:pt x="2286" y="1070"/>
                    </a:cubicBezTo>
                    <a:lnTo>
                      <a:pt x="2286" y="900"/>
                    </a:lnTo>
                    <a:cubicBezTo>
                      <a:pt x="2286" y="879"/>
                      <a:pt x="2268" y="862"/>
                      <a:pt x="2247" y="862"/>
                    </a:cubicBezTo>
                    <a:cubicBezTo>
                      <a:pt x="2242" y="862"/>
                      <a:pt x="2238" y="862"/>
                      <a:pt x="2233" y="864"/>
                    </a:cubicBezTo>
                    <a:lnTo>
                      <a:pt x="1326" y="1194"/>
                    </a:lnTo>
                    <a:lnTo>
                      <a:pt x="1328" y="351"/>
                    </a:lnTo>
                    <a:lnTo>
                      <a:pt x="1592" y="131"/>
                    </a:lnTo>
                    <a:cubicBezTo>
                      <a:pt x="1601" y="124"/>
                      <a:pt x="1606" y="114"/>
                      <a:pt x="1606" y="102"/>
                    </a:cubicBezTo>
                    <a:lnTo>
                      <a:pt x="1606" y="2"/>
                    </a:lnTo>
                    <a:lnTo>
                      <a:pt x="1145" y="171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1" name="Google Shape;311;p14"/>
              <p:cNvSpPr/>
              <p:nvPr/>
            </p:nvSpPr>
            <p:spPr>
              <a:xfrm rot="624354">
                <a:off x="8629368" y="2941732"/>
                <a:ext cx="167027" cy="173727"/>
              </a:xfrm>
              <a:custGeom>
                <a:avLst/>
                <a:gdLst/>
                <a:ahLst/>
                <a:cxnLst/>
                <a:rect l="l" t="t" r="r" b="b"/>
                <a:pathLst>
                  <a:path w="2391" h="2487" extrusionOk="0">
                    <a:moveTo>
                      <a:pt x="676" y="1"/>
                    </a:moveTo>
                    <a:lnTo>
                      <a:pt x="454" y="439"/>
                    </a:lnTo>
                    <a:lnTo>
                      <a:pt x="1" y="631"/>
                    </a:lnTo>
                    <a:lnTo>
                      <a:pt x="70" y="703"/>
                    </a:lnTo>
                    <a:cubicBezTo>
                      <a:pt x="76" y="711"/>
                      <a:pt x="87" y="715"/>
                      <a:pt x="97" y="715"/>
                    </a:cubicBezTo>
                    <a:cubicBezTo>
                      <a:pt x="98" y="715"/>
                      <a:pt x="99" y="715"/>
                      <a:pt x="100" y="715"/>
                    </a:cubicBezTo>
                    <a:lnTo>
                      <a:pt x="442" y="697"/>
                    </a:lnTo>
                    <a:lnTo>
                      <a:pt x="1018" y="1313"/>
                    </a:lnTo>
                    <a:lnTo>
                      <a:pt x="127" y="1689"/>
                    </a:lnTo>
                    <a:cubicBezTo>
                      <a:pt x="104" y="1699"/>
                      <a:pt x="96" y="1731"/>
                      <a:pt x="115" y="1751"/>
                    </a:cubicBezTo>
                    <a:lnTo>
                      <a:pt x="230" y="1874"/>
                    </a:lnTo>
                    <a:cubicBezTo>
                      <a:pt x="238" y="1882"/>
                      <a:pt x="247" y="1887"/>
                      <a:pt x="257" y="1887"/>
                    </a:cubicBezTo>
                    <a:cubicBezTo>
                      <a:pt x="258" y="1887"/>
                      <a:pt x="260" y="1887"/>
                      <a:pt x="261" y="1887"/>
                    </a:cubicBezTo>
                    <a:lnTo>
                      <a:pt x="1485" y="1813"/>
                    </a:lnTo>
                    <a:lnTo>
                      <a:pt x="1487" y="1817"/>
                    </a:lnTo>
                    <a:lnTo>
                      <a:pt x="1938" y="2299"/>
                    </a:lnTo>
                    <a:cubicBezTo>
                      <a:pt x="1943" y="2306"/>
                      <a:pt x="1949" y="2311"/>
                      <a:pt x="1956" y="2314"/>
                    </a:cubicBezTo>
                    <a:lnTo>
                      <a:pt x="2236" y="2475"/>
                    </a:lnTo>
                    <a:cubicBezTo>
                      <a:pt x="2250" y="2483"/>
                      <a:pt x="2265" y="2487"/>
                      <a:pt x="2280" y="2487"/>
                    </a:cubicBezTo>
                    <a:cubicBezTo>
                      <a:pt x="2340" y="2487"/>
                      <a:pt x="2390" y="2422"/>
                      <a:pt x="2360" y="2358"/>
                    </a:cubicBezTo>
                    <a:lnTo>
                      <a:pt x="2220" y="2069"/>
                    </a:lnTo>
                    <a:cubicBezTo>
                      <a:pt x="2216" y="2062"/>
                      <a:pt x="2213" y="2056"/>
                      <a:pt x="2208" y="2050"/>
                    </a:cubicBezTo>
                    <a:lnTo>
                      <a:pt x="1755" y="1566"/>
                    </a:lnTo>
                    <a:lnTo>
                      <a:pt x="1753" y="1563"/>
                    </a:lnTo>
                    <a:lnTo>
                      <a:pt x="1911" y="348"/>
                    </a:lnTo>
                    <a:cubicBezTo>
                      <a:pt x="1912" y="335"/>
                      <a:pt x="1909" y="324"/>
                      <a:pt x="1901" y="317"/>
                    </a:cubicBezTo>
                    <a:lnTo>
                      <a:pt x="1785" y="192"/>
                    </a:lnTo>
                    <a:cubicBezTo>
                      <a:pt x="1777" y="184"/>
                      <a:pt x="1767" y="180"/>
                      <a:pt x="1757" y="180"/>
                    </a:cubicBezTo>
                    <a:cubicBezTo>
                      <a:pt x="1743" y="180"/>
                      <a:pt x="1730" y="188"/>
                      <a:pt x="1722" y="202"/>
                    </a:cubicBezTo>
                    <a:lnTo>
                      <a:pt x="1286" y="1062"/>
                    </a:lnTo>
                    <a:lnTo>
                      <a:pt x="710" y="446"/>
                    </a:lnTo>
                    <a:lnTo>
                      <a:pt x="754" y="105"/>
                    </a:lnTo>
                    <a:cubicBezTo>
                      <a:pt x="756" y="94"/>
                      <a:pt x="752" y="83"/>
                      <a:pt x="743" y="74"/>
                    </a:cubicBezTo>
                    <a:lnTo>
                      <a:pt x="67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2" name="Google Shape;312;p14"/>
              <p:cNvSpPr/>
              <p:nvPr/>
            </p:nvSpPr>
            <p:spPr>
              <a:xfrm rot="-2521153">
                <a:off x="8656150" y="1245677"/>
                <a:ext cx="208600" cy="160110"/>
              </a:xfrm>
              <a:custGeom>
                <a:avLst/>
                <a:gdLst/>
                <a:ahLst/>
                <a:cxnLst/>
                <a:rect l="l" t="t" r="r" b="b"/>
                <a:pathLst>
                  <a:path w="2986" h="2292" extrusionOk="0">
                    <a:moveTo>
                      <a:pt x="1017" y="0"/>
                    </a:moveTo>
                    <a:lnTo>
                      <a:pt x="848" y="12"/>
                    </a:lnTo>
                    <a:cubicBezTo>
                      <a:pt x="821" y="14"/>
                      <a:pt x="805" y="42"/>
                      <a:pt x="815" y="66"/>
                    </a:cubicBezTo>
                    <a:lnTo>
                      <a:pt x="1208" y="948"/>
                    </a:lnTo>
                    <a:lnTo>
                      <a:pt x="367" y="1006"/>
                    </a:lnTo>
                    <a:lnTo>
                      <a:pt x="131" y="757"/>
                    </a:lnTo>
                    <a:cubicBezTo>
                      <a:pt x="124" y="751"/>
                      <a:pt x="114" y="746"/>
                      <a:pt x="104" y="746"/>
                    </a:cubicBezTo>
                    <a:cubicBezTo>
                      <a:pt x="103" y="746"/>
                      <a:pt x="102" y="746"/>
                      <a:pt x="101" y="746"/>
                    </a:cubicBezTo>
                    <a:lnTo>
                      <a:pt x="0" y="752"/>
                    </a:lnTo>
                    <a:lnTo>
                      <a:pt x="200" y="1201"/>
                    </a:lnTo>
                    <a:lnTo>
                      <a:pt x="63" y="1673"/>
                    </a:lnTo>
                    <a:lnTo>
                      <a:pt x="163" y="1665"/>
                    </a:lnTo>
                    <a:cubicBezTo>
                      <a:pt x="174" y="1665"/>
                      <a:pt x="184" y="1659"/>
                      <a:pt x="191" y="1651"/>
                    </a:cubicBezTo>
                    <a:lnTo>
                      <a:pt x="391" y="1372"/>
                    </a:lnTo>
                    <a:lnTo>
                      <a:pt x="1233" y="1315"/>
                    </a:lnTo>
                    <a:lnTo>
                      <a:pt x="963" y="2242"/>
                    </a:lnTo>
                    <a:cubicBezTo>
                      <a:pt x="956" y="2267"/>
                      <a:pt x="975" y="2292"/>
                      <a:pt x="999" y="2292"/>
                    </a:cubicBezTo>
                    <a:cubicBezTo>
                      <a:pt x="1000" y="2292"/>
                      <a:pt x="1001" y="2291"/>
                      <a:pt x="1003" y="2291"/>
                    </a:cubicBezTo>
                    <a:lnTo>
                      <a:pt x="1173" y="2280"/>
                    </a:lnTo>
                    <a:cubicBezTo>
                      <a:pt x="1184" y="2279"/>
                      <a:pt x="1195" y="2273"/>
                      <a:pt x="1201" y="2264"/>
                    </a:cubicBezTo>
                    <a:lnTo>
                      <a:pt x="1915" y="1268"/>
                    </a:lnTo>
                    <a:lnTo>
                      <a:pt x="1919" y="1268"/>
                    </a:lnTo>
                    <a:lnTo>
                      <a:pt x="2579" y="1223"/>
                    </a:lnTo>
                    <a:cubicBezTo>
                      <a:pt x="2587" y="1222"/>
                      <a:pt x="2595" y="1220"/>
                      <a:pt x="2602" y="1218"/>
                    </a:cubicBezTo>
                    <a:lnTo>
                      <a:pt x="2903" y="1100"/>
                    </a:lnTo>
                    <a:cubicBezTo>
                      <a:pt x="2985" y="1069"/>
                      <a:pt x="2976" y="951"/>
                      <a:pt x="2892" y="930"/>
                    </a:cubicBezTo>
                    <a:lnTo>
                      <a:pt x="2578" y="857"/>
                    </a:lnTo>
                    <a:cubicBezTo>
                      <a:pt x="2571" y="855"/>
                      <a:pt x="2564" y="854"/>
                      <a:pt x="2556" y="854"/>
                    </a:cubicBezTo>
                    <a:lnTo>
                      <a:pt x="1896" y="901"/>
                    </a:lnTo>
                    <a:lnTo>
                      <a:pt x="1891" y="901"/>
                    </a:lnTo>
                    <a:lnTo>
                      <a:pt x="1048" y="12"/>
                    </a:lnTo>
                    <a:cubicBezTo>
                      <a:pt x="1041" y="4"/>
                      <a:pt x="1029" y="0"/>
                      <a:pt x="101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13" name="Google Shape;313;p14"/>
            <p:cNvSpPr/>
            <p:nvPr/>
          </p:nvSpPr>
          <p:spPr>
            <a:xfrm rot="-6531658">
              <a:off x="2729225" y="151742"/>
              <a:ext cx="208590" cy="160110"/>
            </a:xfrm>
            <a:custGeom>
              <a:avLst/>
              <a:gdLst/>
              <a:ahLst/>
              <a:cxnLst/>
              <a:rect l="l" t="t" r="r" b="b"/>
              <a:pathLst>
                <a:path w="2986" h="2292" extrusionOk="0">
                  <a:moveTo>
                    <a:pt x="1017" y="0"/>
                  </a:moveTo>
                  <a:lnTo>
                    <a:pt x="848" y="12"/>
                  </a:lnTo>
                  <a:cubicBezTo>
                    <a:pt x="821" y="14"/>
                    <a:pt x="805" y="42"/>
                    <a:pt x="815" y="66"/>
                  </a:cubicBezTo>
                  <a:lnTo>
                    <a:pt x="1208" y="948"/>
                  </a:lnTo>
                  <a:lnTo>
                    <a:pt x="367" y="1006"/>
                  </a:lnTo>
                  <a:lnTo>
                    <a:pt x="131" y="757"/>
                  </a:lnTo>
                  <a:cubicBezTo>
                    <a:pt x="124" y="751"/>
                    <a:pt x="114" y="746"/>
                    <a:pt x="104" y="746"/>
                  </a:cubicBezTo>
                  <a:cubicBezTo>
                    <a:pt x="103" y="746"/>
                    <a:pt x="102" y="746"/>
                    <a:pt x="101" y="746"/>
                  </a:cubicBezTo>
                  <a:lnTo>
                    <a:pt x="0" y="752"/>
                  </a:lnTo>
                  <a:lnTo>
                    <a:pt x="200" y="1201"/>
                  </a:lnTo>
                  <a:lnTo>
                    <a:pt x="63" y="1673"/>
                  </a:lnTo>
                  <a:lnTo>
                    <a:pt x="163" y="1665"/>
                  </a:lnTo>
                  <a:cubicBezTo>
                    <a:pt x="174" y="1665"/>
                    <a:pt x="184" y="1659"/>
                    <a:pt x="191" y="1651"/>
                  </a:cubicBezTo>
                  <a:lnTo>
                    <a:pt x="391" y="1372"/>
                  </a:lnTo>
                  <a:lnTo>
                    <a:pt x="1233" y="1315"/>
                  </a:lnTo>
                  <a:lnTo>
                    <a:pt x="963" y="2242"/>
                  </a:lnTo>
                  <a:cubicBezTo>
                    <a:pt x="956" y="2267"/>
                    <a:pt x="975" y="2292"/>
                    <a:pt x="999" y="2292"/>
                  </a:cubicBezTo>
                  <a:cubicBezTo>
                    <a:pt x="1000" y="2292"/>
                    <a:pt x="1001" y="2291"/>
                    <a:pt x="1003" y="2291"/>
                  </a:cubicBezTo>
                  <a:lnTo>
                    <a:pt x="1173" y="2280"/>
                  </a:lnTo>
                  <a:cubicBezTo>
                    <a:pt x="1184" y="2279"/>
                    <a:pt x="1195" y="2273"/>
                    <a:pt x="1201" y="2264"/>
                  </a:cubicBezTo>
                  <a:lnTo>
                    <a:pt x="1915" y="1268"/>
                  </a:lnTo>
                  <a:lnTo>
                    <a:pt x="1919" y="1268"/>
                  </a:lnTo>
                  <a:lnTo>
                    <a:pt x="2579" y="1223"/>
                  </a:lnTo>
                  <a:cubicBezTo>
                    <a:pt x="2587" y="1222"/>
                    <a:pt x="2595" y="1220"/>
                    <a:pt x="2602" y="1218"/>
                  </a:cubicBezTo>
                  <a:lnTo>
                    <a:pt x="2903" y="1100"/>
                  </a:lnTo>
                  <a:cubicBezTo>
                    <a:pt x="2985" y="1069"/>
                    <a:pt x="2976" y="951"/>
                    <a:pt x="2892" y="930"/>
                  </a:cubicBezTo>
                  <a:lnTo>
                    <a:pt x="2578" y="857"/>
                  </a:lnTo>
                  <a:cubicBezTo>
                    <a:pt x="2571" y="855"/>
                    <a:pt x="2564" y="854"/>
                    <a:pt x="2556" y="854"/>
                  </a:cubicBezTo>
                  <a:lnTo>
                    <a:pt x="1896" y="901"/>
                  </a:lnTo>
                  <a:lnTo>
                    <a:pt x="1891" y="901"/>
                  </a:lnTo>
                  <a:lnTo>
                    <a:pt x="1048" y="12"/>
                  </a:lnTo>
                  <a:cubicBezTo>
                    <a:pt x="1041" y="4"/>
                    <a:pt x="1029" y="0"/>
                    <a:pt x="10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_1"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316" name="Google Shape;316;p15"/>
          <p:cNvGrpSpPr/>
          <p:nvPr/>
        </p:nvGrpSpPr>
        <p:grpSpPr>
          <a:xfrm>
            <a:off x="-2476912" y="-1626203"/>
            <a:ext cx="13528986" cy="7895508"/>
            <a:chOff x="-2476912" y="-1626203"/>
            <a:chExt cx="13528986" cy="7895508"/>
          </a:xfrm>
        </p:grpSpPr>
        <p:sp>
          <p:nvSpPr>
            <p:cNvPr id="317" name="Google Shape;317;p15"/>
            <p:cNvSpPr/>
            <p:nvPr/>
          </p:nvSpPr>
          <p:spPr>
            <a:xfrm>
              <a:off x="-1905226" y="3644086"/>
              <a:ext cx="2625219" cy="2625219"/>
            </a:xfrm>
            <a:custGeom>
              <a:avLst/>
              <a:gdLst/>
              <a:ahLst/>
              <a:cxnLst/>
              <a:rect l="l" t="t" r="r" b="b"/>
              <a:pathLst>
                <a:path w="35446" h="35446" fill="none" extrusionOk="0">
                  <a:moveTo>
                    <a:pt x="35446" y="17723"/>
                  </a:moveTo>
                  <a:cubicBezTo>
                    <a:pt x="35446" y="22423"/>
                    <a:pt x="33578" y="26931"/>
                    <a:pt x="30255" y="30255"/>
                  </a:cubicBezTo>
                  <a:cubicBezTo>
                    <a:pt x="26931" y="33578"/>
                    <a:pt x="22423" y="35446"/>
                    <a:pt x="17723" y="35446"/>
                  </a:cubicBezTo>
                  <a:cubicBezTo>
                    <a:pt x="13023" y="35446"/>
                    <a:pt x="8515" y="33578"/>
                    <a:pt x="5192" y="30255"/>
                  </a:cubicBezTo>
                  <a:cubicBezTo>
                    <a:pt x="1868" y="26931"/>
                    <a:pt x="1" y="22423"/>
                    <a:pt x="1" y="17723"/>
                  </a:cubicBezTo>
                  <a:cubicBezTo>
                    <a:pt x="1" y="13023"/>
                    <a:pt x="1868" y="8515"/>
                    <a:pt x="5192" y="5192"/>
                  </a:cubicBezTo>
                  <a:cubicBezTo>
                    <a:pt x="8515" y="1868"/>
                    <a:pt x="13023" y="1"/>
                    <a:pt x="17723" y="1"/>
                  </a:cubicBezTo>
                  <a:cubicBezTo>
                    <a:pt x="22423" y="1"/>
                    <a:pt x="26931" y="1868"/>
                    <a:pt x="30255" y="5192"/>
                  </a:cubicBezTo>
                  <a:cubicBezTo>
                    <a:pt x="33578" y="8515"/>
                    <a:pt x="35446" y="13023"/>
                    <a:pt x="35446" y="17723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15"/>
            <p:cNvSpPr/>
            <p:nvPr/>
          </p:nvSpPr>
          <p:spPr>
            <a:xfrm>
              <a:off x="0" y="-1147318"/>
              <a:ext cx="2251175" cy="2251264"/>
            </a:xfrm>
            <a:custGeom>
              <a:avLst/>
              <a:gdLst/>
              <a:ahLst/>
              <a:cxnLst/>
              <a:rect l="l" t="t" r="r" b="b"/>
              <a:pathLst>
                <a:path w="35446" h="35446" fill="none" extrusionOk="0">
                  <a:moveTo>
                    <a:pt x="35446" y="17723"/>
                  </a:moveTo>
                  <a:cubicBezTo>
                    <a:pt x="35446" y="22423"/>
                    <a:pt x="33578" y="26931"/>
                    <a:pt x="30256" y="30255"/>
                  </a:cubicBezTo>
                  <a:cubicBezTo>
                    <a:pt x="26931" y="33578"/>
                    <a:pt x="22424" y="35446"/>
                    <a:pt x="17723" y="35446"/>
                  </a:cubicBezTo>
                  <a:cubicBezTo>
                    <a:pt x="13023" y="35446"/>
                    <a:pt x="8515" y="33578"/>
                    <a:pt x="5191" y="30255"/>
                  </a:cubicBezTo>
                  <a:cubicBezTo>
                    <a:pt x="1868" y="26931"/>
                    <a:pt x="1" y="22423"/>
                    <a:pt x="1" y="17723"/>
                  </a:cubicBezTo>
                  <a:cubicBezTo>
                    <a:pt x="1" y="13023"/>
                    <a:pt x="1868" y="8515"/>
                    <a:pt x="5191" y="5191"/>
                  </a:cubicBezTo>
                  <a:cubicBezTo>
                    <a:pt x="8515" y="1868"/>
                    <a:pt x="13023" y="1"/>
                    <a:pt x="17723" y="1"/>
                  </a:cubicBezTo>
                  <a:cubicBezTo>
                    <a:pt x="22424" y="1"/>
                    <a:pt x="26931" y="1868"/>
                    <a:pt x="30256" y="5191"/>
                  </a:cubicBezTo>
                  <a:cubicBezTo>
                    <a:pt x="33578" y="8515"/>
                    <a:pt x="35446" y="13023"/>
                    <a:pt x="35446" y="17723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15"/>
            <p:cNvSpPr/>
            <p:nvPr/>
          </p:nvSpPr>
          <p:spPr>
            <a:xfrm rot="-6012662">
              <a:off x="-1943434" y="1369541"/>
              <a:ext cx="2251217" cy="2966067"/>
            </a:xfrm>
            <a:custGeom>
              <a:avLst/>
              <a:gdLst/>
              <a:ahLst/>
              <a:cxnLst/>
              <a:rect l="l" t="t" r="r" b="b"/>
              <a:pathLst>
                <a:path w="23216" h="30588" fill="none" extrusionOk="0">
                  <a:moveTo>
                    <a:pt x="19456" y="1585"/>
                  </a:moveTo>
                  <a:cubicBezTo>
                    <a:pt x="18947" y="1448"/>
                    <a:pt x="18433" y="1338"/>
                    <a:pt x="17913" y="1256"/>
                  </a:cubicBezTo>
                  <a:cubicBezTo>
                    <a:pt x="9969" y="0"/>
                    <a:pt x="2510" y="5425"/>
                    <a:pt x="1256" y="13370"/>
                  </a:cubicBezTo>
                  <a:cubicBezTo>
                    <a:pt x="1" y="21313"/>
                    <a:pt x="5424" y="28771"/>
                    <a:pt x="13369" y="30027"/>
                  </a:cubicBezTo>
                  <a:cubicBezTo>
                    <a:pt x="16917" y="30587"/>
                    <a:pt x="20370" y="29815"/>
                    <a:pt x="23215" y="28082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15"/>
            <p:cNvSpPr/>
            <p:nvPr/>
          </p:nvSpPr>
          <p:spPr>
            <a:xfrm>
              <a:off x="8423995" y="3750841"/>
              <a:ext cx="2155982" cy="2155908"/>
            </a:xfrm>
            <a:custGeom>
              <a:avLst/>
              <a:gdLst/>
              <a:ahLst/>
              <a:cxnLst/>
              <a:rect l="l" t="t" r="r" b="b"/>
              <a:pathLst>
                <a:path w="29128" h="29127" fill="none" extrusionOk="0">
                  <a:moveTo>
                    <a:pt x="29127" y="14564"/>
                  </a:moveTo>
                  <a:cubicBezTo>
                    <a:pt x="29127" y="18426"/>
                    <a:pt x="27593" y="22130"/>
                    <a:pt x="24862" y="24861"/>
                  </a:cubicBezTo>
                  <a:cubicBezTo>
                    <a:pt x="22131" y="27593"/>
                    <a:pt x="18427" y="29127"/>
                    <a:pt x="14564" y="29127"/>
                  </a:cubicBezTo>
                  <a:cubicBezTo>
                    <a:pt x="10702" y="29127"/>
                    <a:pt x="6998" y="27593"/>
                    <a:pt x="4266" y="24861"/>
                  </a:cubicBezTo>
                  <a:cubicBezTo>
                    <a:pt x="1535" y="22130"/>
                    <a:pt x="0" y="18426"/>
                    <a:pt x="0" y="14564"/>
                  </a:cubicBezTo>
                  <a:cubicBezTo>
                    <a:pt x="0" y="10701"/>
                    <a:pt x="1535" y="6997"/>
                    <a:pt x="4266" y="4266"/>
                  </a:cubicBezTo>
                  <a:cubicBezTo>
                    <a:pt x="6998" y="1534"/>
                    <a:pt x="10702" y="0"/>
                    <a:pt x="14564" y="0"/>
                  </a:cubicBezTo>
                  <a:cubicBezTo>
                    <a:pt x="18427" y="0"/>
                    <a:pt x="22131" y="1534"/>
                    <a:pt x="24862" y="4266"/>
                  </a:cubicBezTo>
                  <a:cubicBezTo>
                    <a:pt x="27593" y="6997"/>
                    <a:pt x="29127" y="10701"/>
                    <a:pt x="29127" y="14564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15"/>
            <p:cNvSpPr/>
            <p:nvPr/>
          </p:nvSpPr>
          <p:spPr>
            <a:xfrm>
              <a:off x="1903100" y="-1626203"/>
              <a:ext cx="2071146" cy="2071218"/>
            </a:xfrm>
            <a:custGeom>
              <a:avLst/>
              <a:gdLst/>
              <a:ahLst/>
              <a:cxnLst/>
              <a:rect l="l" t="t" r="r" b="b"/>
              <a:pathLst>
                <a:path w="29128" h="29129" fill="none" extrusionOk="0">
                  <a:moveTo>
                    <a:pt x="24863" y="4267"/>
                  </a:moveTo>
                  <a:cubicBezTo>
                    <a:pt x="27594" y="6999"/>
                    <a:pt x="29128" y="10703"/>
                    <a:pt x="29128" y="14565"/>
                  </a:cubicBezTo>
                  <a:cubicBezTo>
                    <a:pt x="29128" y="18427"/>
                    <a:pt x="27594" y="22132"/>
                    <a:pt x="24863" y="24863"/>
                  </a:cubicBezTo>
                  <a:cubicBezTo>
                    <a:pt x="22131" y="27594"/>
                    <a:pt x="18427" y="29128"/>
                    <a:pt x="14564" y="29128"/>
                  </a:cubicBezTo>
                  <a:cubicBezTo>
                    <a:pt x="10702" y="29128"/>
                    <a:pt x="6998" y="27594"/>
                    <a:pt x="4267" y="24863"/>
                  </a:cubicBezTo>
                  <a:cubicBezTo>
                    <a:pt x="1536" y="22132"/>
                    <a:pt x="0" y="18427"/>
                    <a:pt x="0" y="14565"/>
                  </a:cubicBezTo>
                  <a:cubicBezTo>
                    <a:pt x="0" y="10703"/>
                    <a:pt x="1536" y="6999"/>
                    <a:pt x="4267" y="4267"/>
                  </a:cubicBezTo>
                  <a:cubicBezTo>
                    <a:pt x="6998" y="1536"/>
                    <a:pt x="10702" y="1"/>
                    <a:pt x="14564" y="1"/>
                  </a:cubicBezTo>
                  <a:cubicBezTo>
                    <a:pt x="18427" y="1"/>
                    <a:pt x="22131" y="1536"/>
                    <a:pt x="24863" y="4267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15"/>
            <p:cNvSpPr/>
            <p:nvPr/>
          </p:nvSpPr>
          <p:spPr>
            <a:xfrm>
              <a:off x="8426850" y="1613109"/>
              <a:ext cx="2625224" cy="2625224"/>
            </a:xfrm>
            <a:custGeom>
              <a:avLst/>
              <a:gdLst/>
              <a:ahLst/>
              <a:cxnLst/>
              <a:rect l="l" t="t" r="r" b="b"/>
              <a:pathLst>
                <a:path w="72736" h="72736" fill="none" extrusionOk="0">
                  <a:moveTo>
                    <a:pt x="72736" y="36368"/>
                  </a:moveTo>
                  <a:cubicBezTo>
                    <a:pt x="72736" y="46014"/>
                    <a:pt x="68904" y="55264"/>
                    <a:pt x="62084" y="62084"/>
                  </a:cubicBezTo>
                  <a:cubicBezTo>
                    <a:pt x="55264" y="68904"/>
                    <a:pt x="46013" y="72736"/>
                    <a:pt x="36368" y="72736"/>
                  </a:cubicBezTo>
                  <a:cubicBezTo>
                    <a:pt x="26724" y="72736"/>
                    <a:pt x="17473" y="68904"/>
                    <a:pt x="10653" y="62084"/>
                  </a:cubicBezTo>
                  <a:cubicBezTo>
                    <a:pt x="3833" y="55264"/>
                    <a:pt x="0" y="46014"/>
                    <a:pt x="0" y="36368"/>
                  </a:cubicBezTo>
                  <a:cubicBezTo>
                    <a:pt x="0" y="26723"/>
                    <a:pt x="3833" y="17473"/>
                    <a:pt x="10653" y="10653"/>
                  </a:cubicBezTo>
                  <a:cubicBezTo>
                    <a:pt x="17473" y="3832"/>
                    <a:pt x="26724" y="0"/>
                    <a:pt x="36368" y="0"/>
                  </a:cubicBezTo>
                  <a:cubicBezTo>
                    <a:pt x="46013" y="0"/>
                    <a:pt x="55264" y="3832"/>
                    <a:pt x="62084" y="10653"/>
                  </a:cubicBezTo>
                  <a:cubicBezTo>
                    <a:pt x="68904" y="17473"/>
                    <a:pt x="72736" y="26723"/>
                    <a:pt x="72736" y="36368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15"/>
            <p:cNvSpPr/>
            <p:nvPr/>
          </p:nvSpPr>
          <p:spPr>
            <a:xfrm rot="9899976">
              <a:off x="6934506" y="-97774"/>
              <a:ext cx="2251180" cy="2966019"/>
            </a:xfrm>
            <a:custGeom>
              <a:avLst/>
              <a:gdLst/>
              <a:ahLst/>
              <a:cxnLst/>
              <a:rect l="l" t="t" r="r" b="b"/>
              <a:pathLst>
                <a:path w="23216" h="30588" fill="none" extrusionOk="0">
                  <a:moveTo>
                    <a:pt x="19456" y="1585"/>
                  </a:moveTo>
                  <a:cubicBezTo>
                    <a:pt x="18947" y="1448"/>
                    <a:pt x="18433" y="1338"/>
                    <a:pt x="17913" y="1256"/>
                  </a:cubicBezTo>
                  <a:cubicBezTo>
                    <a:pt x="9969" y="0"/>
                    <a:pt x="2510" y="5425"/>
                    <a:pt x="1256" y="13370"/>
                  </a:cubicBezTo>
                  <a:cubicBezTo>
                    <a:pt x="1" y="21313"/>
                    <a:pt x="5424" y="28771"/>
                    <a:pt x="13369" y="30027"/>
                  </a:cubicBezTo>
                  <a:cubicBezTo>
                    <a:pt x="16917" y="30587"/>
                    <a:pt x="20370" y="29815"/>
                    <a:pt x="23215" y="28082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15"/>
            <p:cNvSpPr/>
            <p:nvPr/>
          </p:nvSpPr>
          <p:spPr>
            <a:xfrm rot="5773943">
              <a:off x="4314555" y="-1337442"/>
              <a:ext cx="2111788" cy="2771825"/>
            </a:xfrm>
            <a:custGeom>
              <a:avLst/>
              <a:gdLst/>
              <a:ahLst/>
              <a:cxnLst/>
              <a:rect l="l" t="t" r="r" b="b"/>
              <a:pathLst>
                <a:path w="23216" h="30588" fill="none" extrusionOk="0">
                  <a:moveTo>
                    <a:pt x="19456" y="1585"/>
                  </a:moveTo>
                  <a:cubicBezTo>
                    <a:pt x="18947" y="1448"/>
                    <a:pt x="18433" y="1338"/>
                    <a:pt x="17913" y="1256"/>
                  </a:cubicBezTo>
                  <a:cubicBezTo>
                    <a:pt x="9969" y="0"/>
                    <a:pt x="2510" y="5425"/>
                    <a:pt x="1256" y="13370"/>
                  </a:cubicBezTo>
                  <a:cubicBezTo>
                    <a:pt x="1" y="21313"/>
                    <a:pt x="5424" y="28771"/>
                    <a:pt x="13369" y="30027"/>
                  </a:cubicBezTo>
                  <a:cubicBezTo>
                    <a:pt x="16917" y="30587"/>
                    <a:pt x="20370" y="29815"/>
                    <a:pt x="23215" y="28082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5" name="Google Shape;325;p15"/>
          <p:cNvGrpSpPr/>
          <p:nvPr/>
        </p:nvGrpSpPr>
        <p:grpSpPr>
          <a:xfrm>
            <a:off x="481068" y="53284"/>
            <a:ext cx="8458081" cy="4244543"/>
            <a:chOff x="481068" y="53284"/>
            <a:chExt cx="8458081" cy="4244543"/>
          </a:xfrm>
        </p:grpSpPr>
        <p:sp>
          <p:nvSpPr>
            <p:cNvPr id="326" name="Google Shape;326;p15"/>
            <p:cNvSpPr/>
            <p:nvPr/>
          </p:nvSpPr>
          <p:spPr>
            <a:xfrm>
              <a:off x="7047556" y="53284"/>
              <a:ext cx="206918" cy="154869"/>
            </a:xfrm>
            <a:custGeom>
              <a:avLst/>
              <a:gdLst/>
              <a:ahLst/>
              <a:cxnLst/>
              <a:rect l="l" t="t" r="r" b="b"/>
              <a:pathLst>
                <a:path w="2962" h="2217" extrusionOk="0">
                  <a:moveTo>
                    <a:pt x="1597" y="0"/>
                  </a:moveTo>
                  <a:cubicBezTo>
                    <a:pt x="1593" y="0"/>
                    <a:pt x="1589" y="1"/>
                    <a:pt x="1585" y="2"/>
                  </a:cubicBezTo>
                  <a:lnTo>
                    <a:pt x="1424" y="59"/>
                  </a:lnTo>
                  <a:cubicBezTo>
                    <a:pt x="1413" y="62"/>
                    <a:pt x="1404" y="71"/>
                    <a:pt x="1401" y="82"/>
                  </a:cubicBezTo>
                  <a:lnTo>
                    <a:pt x="973" y="1234"/>
                  </a:lnTo>
                  <a:lnTo>
                    <a:pt x="348" y="1453"/>
                  </a:lnTo>
                  <a:cubicBezTo>
                    <a:pt x="341" y="1456"/>
                    <a:pt x="335" y="1459"/>
                    <a:pt x="329" y="1464"/>
                  </a:cubicBezTo>
                  <a:lnTo>
                    <a:pt x="70" y="1655"/>
                  </a:lnTo>
                  <a:cubicBezTo>
                    <a:pt x="0" y="1706"/>
                    <a:pt x="37" y="1816"/>
                    <a:pt x="122" y="1816"/>
                  </a:cubicBezTo>
                  <a:cubicBezTo>
                    <a:pt x="124" y="1816"/>
                    <a:pt x="125" y="1816"/>
                    <a:pt x="126" y="1816"/>
                  </a:cubicBezTo>
                  <a:lnTo>
                    <a:pt x="447" y="1804"/>
                  </a:lnTo>
                  <a:cubicBezTo>
                    <a:pt x="456" y="1804"/>
                    <a:pt x="463" y="1801"/>
                    <a:pt x="471" y="1799"/>
                  </a:cubicBezTo>
                  <a:lnTo>
                    <a:pt x="1094" y="1579"/>
                  </a:lnTo>
                  <a:lnTo>
                    <a:pt x="1099" y="1578"/>
                  </a:lnTo>
                  <a:lnTo>
                    <a:pt x="2148" y="2212"/>
                  </a:lnTo>
                  <a:cubicBezTo>
                    <a:pt x="2154" y="2215"/>
                    <a:pt x="2161" y="2216"/>
                    <a:pt x="2168" y="2216"/>
                  </a:cubicBezTo>
                  <a:cubicBezTo>
                    <a:pt x="2172" y="2216"/>
                    <a:pt x="2177" y="2215"/>
                    <a:pt x="2181" y="2214"/>
                  </a:cubicBezTo>
                  <a:lnTo>
                    <a:pt x="2342" y="2158"/>
                  </a:lnTo>
                  <a:cubicBezTo>
                    <a:pt x="2366" y="2149"/>
                    <a:pt x="2376" y="2117"/>
                    <a:pt x="2358" y="2096"/>
                  </a:cubicBezTo>
                  <a:lnTo>
                    <a:pt x="1744" y="1351"/>
                  </a:lnTo>
                  <a:lnTo>
                    <a:pt x="2540" y="1072"/>
                  </a:lnTo>
                  <a:lnTo>
                    <a:pt x="2834" y="1247"/>
                  </a:lnTo>
                  <a:cubicBezTo>
                    <a:pt x="2840" y="1251"/>
                    <a:pt x="2848" y="1253"/>
                    <a:pt x="2855" y="1253"/>
                  </a:cubicBezTo>
                  <a:cubicBezTo>
                    <a:pt x="2859" y="1253"/>
                    <a:pt x="2863" y="1252"/>
                    <a:pt x="2867" y="1251"/>
                  </a:cubicBezTo>
                  <a:lnTo>
                    <a:pt x="2962" y="1218"/>
                  </a:lnTo>
                  <a:lnTo>
                    <a:pt x="2649" y="839"/>
                  </a:lnTo>
                  <a:lnTo>
                    <a:pt x="2657" y="348"/>
                  </a:lnTo>
                  <a:lnTo>
                    <a:pt x="2562" y="381"/>
                  </a:lnTo>
                  <a:cubicBezTo>
                    <a:pt x="2551" y="385"/>
                    <a:pt x="2543" y="393"/>
                    <a:pt x="2539" y="404"/>
                  </a:cubicBezTo>
                  <a:lnTo>
                    <a:pt x="2419" y="725"/>
                  </a:lnTo>
                  <a:lnTo>
                    <a:pt x="1623" y="1005"/>
                  </a:lnTo>
                  <a:lnTo>
                    <a:pt x="1636" y="39"/>
                  </a:lnTo>
                  <a:cubicBezTo>
                    <a:pt x="1636" y="17"/>
                    <a:pt x="1617" y="0"/>
                    <a:pt x="15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15"/>
            <p:cNvSpPr/>
            <p:nvPr/>
          </p:nvSpPr>
          <p:spPr>
            <a:xfrm rot="4875361">
              <a:off x="8558169" y="4115207"/>
              <a:ext cx="167034" cy="173734"/>
            </a:xfrm>
            <a:custGeom>
              <a:avLst/>
              <a:gdLst/>
              <a:ahLst/>
              <a:cxnLst/>
              <a:rect l="l" t="t" r="r" b="b"/>
              <a:pathLst>
                <a:path w="2391" h="2487" extrusionOk="0">
                  <a:moveTo>
                    <a:pt x="676" y="1"/>
                  </a:moveTo>
                  <a:lnTo>
                    <a:pt x="454" y="439"/>
                  </a:lnTo>
                  <a:lnTo>
                    <a:pt x="1" y="631"/>
                  </a:lnTo>
                  <a:lnTo>
                    <a:pt x="70" y="703"/>
                  </a:lnTo>
                  <a:cubicBezTo>
                    <a:pt x="76" y="711"/>
                    <a:pt x="87" y="715"/>
                    <a:pt x="97" y="715"/>
                  </a:cubicBezTo>
                  <a:cubicBezTo>
                    <a:pt x="98" y="715"/>
                    <a:pt x="99" y="715"/>
                    <a:pt x="100" y="715"/>
                  </a:cubicBezTo>
                  <a:lnTo>
                    <a:pt x="442" y="697"/>
                  </a:lnTo>
                  <a:lnTo>
                    <a:pt x="1018" y="1313"/>
                  </a:lnTo>
                  <a:lnTo>
                    <a:pt x="127" y="1689"/>
                  </a:lnTo>
                  <a:cubicBezTo>
                    <a:pt x="104" y="1699"/>
                    <a:pt x="96" y="1731"/>
                    <a:pt x="115" y="1751"/>
                  </a:cubicBezTo>
                  <a:lnTo>
                    <a:pt x="230" y="1874"/>
                  </a:lnTo>
                  <a:cubicBezTo>
                    <a:pt x="238" y="1882"/>
                    <a:pt x="247" y="1887"/>
                    <a:pt x="257" y="1887"/>
                  </a:cubicBezTo>
                  <a:cubicBezTo>
                    <a:pt x="258" y="1887"/>
                    <a:pt x="260" y="1887"/>
                    <a:pt x="261" y="1887"/>
                  </a:cubicBezTo>
                  <a:lnTo>
                    <a:pt x="1485" y="1813"/>
                  </a:lnTo>
                  <a:lnTo>
                    <a:pt x="1487" y="1817"/>
                  </a:lnTo>
                  <a:lnTo>
                    <a:pt x="1938" y="2299"/>
                  </a:lnTo>
                  <a:cubicBezTo>
                    <a:pt x="1943" y="2306"/>
                    <a:pt x="1949" y="2311"/>
                    <a:pt x="1956" y="2314"/>
                  </a:cubicBezTo>
                  <a:lnTo>
                    <a:pt x="2236" y="2475"/>
                  </a:lnTo>
                  <a:cubicBezTo>
                    <a:pt x="2250" y="2483"/>
                    <a:pt x="2265" y="2487"/>
                    <a:pt x="2280" y="2487"/>
                  </a:cubicBezTo>
                  <a:cubicBezTo>
                    <a:pt x="2340" y="2487"/>
                    <a:pt x="2390" y="2422"/>
                    <a:pt x="2360" y="2358"/>
                  </a:cubicBezTo>
                  <a:lnTo>
                    <a:pt x="2220" y="2069"/>
                  </a:lnTo>
                  <a:cubicBezTo>
                    <a:pt x="2216" y="2062"/>
                    <a:pt x="2213" y="2056"/>
                    <a:pt x="2208" y="2050"/>
                  </a:cubicBezTo>
                  <a:lnTo>
                    <a:pt x="1755" y="1566"/>
                  </a:lnTo>
                  <a:lnTo>
                    <a:pt x="1753" y="1563"/>
                  </a:lnTo>
                  <a:lnTo>
                    <a:pt x="1911" y="348"/>
                  </a:lnTo>
                  <a:cubicBezTo>
                    <a:pt x="1912" y="335"/>
                    <a:pt x="1909" y="324"/>
                    <a:pt x="1901" y="317"/>
                  </a:cubicBezTo>
                  <a:lnTo>
                    <a:pt x="1785" y="192"/>
                  </a:lnTo>
                  <a:cubicBezTo>
                    <a:pt x="1777" y="184"/>
                    <a:pt x="1767" y="180"/>
                    <a:pt x="1757" y="180"/>
                  </a:cubicBezTo>
                  <a:cubicBezTo>
                    <a:pt x="1743" y="180"/>
                    <a:pt x="1730" y="188"/>
                    <a:pt x="1722" y="202"/>
                  </a:cubicBezTo>
                  <a:lnTo>
                    <a:pt x="1286" y="1062"/>
                  </a:lnTo>
                  <a:lnTo>
                    <a:pt x="710" y="446"/>
                  </a:lnTo>
                  <a:lnTo>
                    <a:pt x="754" y="105"/>
                  </a:lnTo>
                  <a:cubicBezTo>
                    <a:pt x="756" y="94"/>
                    <a:pt x="752" y="83"/>
                    <a:pt x="743" y="74"/>
                  </a:cubicBezTo>
                  <a:lnTo>
                    <a:pt x="67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15"/>
            <p:cNvSpPr/>
            <p:nvPr/>
          </p:nvSpPr>
          <p:spPr>
            <a:xfrm rot="-2521153">
              <a:off x="8703775" y="2239340"/>
              <a:ext cx="208600" cy="160110"/>
            </a:xfrm>
            <a:custGeom>
              <a:avLst/>
              <a:gdLst/>
              <a:ahLst/>
              <a:cxnLst/>
              <a:rect l="l" t="t" r="r" b="b"/>
              <a:pathLst>
                <a:path w="2986" h="2292" extrusionOk="0">
                  <a:moveTo>
                    <a:pt x="1017" y="0"/>
                  </a:moveTo>
                  <a:lnTo>
                    <a:pt x="848" y="12"/>
                  </a:lnTo>
                  <a:cubicBezTo>
                    <a:pt x="821" y="14"/>
                    <a:pt x="805" y="42"/>
                    <a:pt x="815" y="66"/>
                  </a:cubicBezTo>
                  <a:lnTo>
                    <a:pt x="1208" y="948"/>
                  </a:lnTo>
                  <a:lnTo>
                    <a:pt x="367" y="1006"/>
                  </a:lnTo>
                  <a:lnTo>
                    <a:pt x="131" y="757"/>
                  </a:lnTo>
                  <a:cubicBezTo>
                    <a:pt x="124" y="751"/>
                    <a:pt x="114" y="746"/>
                    <a:pt x="104" y="746"/>
                  </a:cubicBezTo>
                  <a:cubicBezTo>
                    <a:pt x="103" y="746"/>
                    <a:pt x="102" y="746"/>
                    <a:pt x="101" y="746"/>
                  </a:cubicBezTo>
                  <a:lnTo>
                    <a:pt x="0" y="752"/>
                  </a:lnTo>
                  <a:lnTo>
                    <a:pt x="200" y="1201"/>
                  </a:lnTo>
                  <a:lnTo>
                    <a:pt x="63" y="1673"/>
                  </a:lnTo>
                  <a:lnTo>
                    <a:pt x="163" y="1665"/>
                  </a:lnTo>
                  <a:cubicBezTo>
                    <a:pt x="174" y="1665"/>
                    <a:pt x="184" y="1659"/>
                    <a:pt x="191" y="1651"/>
                  </a:cubicBezTo>
                  <a:lnTo>
                    <a:pt x="391" y="1372"/>
                  </a:lnTo>
                  <a:lnTo>
                    <a:pt x="1233" y="1315"/>
                  </a:lnTo>
                  <a:lnTo>
                    <a:pt x="963" y="2242"/>
                  </a:lnTo>
                  <a:cubicBezTo>
                    <a:pt x="956" y="2267"/>
                    <a:pt x="975" y="2292"/>
                    <a:pt x="999" y="2292"/>
                  </a:cubicBezTo>
                  <a:cubicBezTo>
                    <a:pt x="1000" y="2292"/>
                    <a:pt x="1001" y="2291"/>
                    <a:pt x="1003" y="2291"/>
                  </a:cubicBezTo>
                  <a:lnTo>
                    <a:pt x="1173" y="2280"/>
                  </a:lnTo>
                  <a:cubicBezTo>
                    <a:pt x="1184" y="2279"/>
                    <a:pt x="1195" y="2273"/>
                    <a:pt x="1201" y="2264"/>
                  </a:cubicBezTo>
                  <a:lnTo>
                    <a:pt x="1915" y="1268"/>
                  </a:lnTo>
                  <a:lnTo>
                    <a:pt x="1919" y="1268"/>
                  </a:lnTo>
                  <a:lnTo>
                    <a:pt x="2579" y="1223"/>
                  </a:lnTo>
                  <a:cubicBezTo>
                    <a:pt x="2587" y="1222"/>
                    <a:pt x="2595" y="1220"/>
                    <a:pt x="2602" y="1218"/>
                  </a:cubicBezTo>
                  <a:lnTo>
                    <a:pt x="2903" y="1100"/>
                  </a:lnTo>
                  <a:cubicBezTo>
                    <a:pt x="2985" y="1069"/>
                    <a:pt x="2976" y="951"/>
                    <a:pt x="2892" y="930"/>
                  </a:cubicBezTo>
                  <a:lnTo>
                    <a:pt x="2578" y="857"/>
                  </a:lnTo>
                  <a:cubicBezTo>
                    <a:pt x="2571" y="855"/>
                    <a:pt x="2564" y="854"/>
                    <a:pt x="2556" y="854"/>
                  </a:cubicBezTo>
                  <a:lnTo>
                    <a:pt x="1896" y="901"/>
                  </a:lnTo>
                  <a:lnTo>
                    <a:pt x="1891" y="901"/>
                  </a:lnTo>
                  <a:lnTo>
                    <a:pt x="1048" y="12"/>
                  </a:lnTo>
                  <a:cubicBezTo>
                    <a:pt x="1041" y="4"/>
                    <a:pt x="1029" y="0"/>
                    <a:pt x="10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15"/>
            <p:cNvSpPr/>
            <p:nvPr/>
          </p:nvSpPr>
          <p:spPr>
            <a:xfrm rot="887889">
              <a:off x="2287496" y="219835"/>
              <a:ext cx="208104" cy="156399"/>
            </a:xfrm>
            <a:custGeom>
              <a:avLst/>
              <a:gdLst/>
              <a:ahLst/>
              <a:cxnLst/>
              <a:rect l="l" t="t" r="r" b="b"/>
              <a:pathLst>
                <a:path w="2979" h="2239" extrusionOk="0">
                  <a:moveTo>
                    <a:pt x="2147" y="1"/>
                  </a:moveTo>
                  <a:cubicBezTo>
                    <a:pt x="2140" y="1"/>
                    <a:pt x="2132" y="3"/>
                    <a:pt x="2126" y="8"/>
                  </a:cubicBezTo>
                  <a:lnTo>
                    <a:pt x="1103" y="682"/>
                  </a:lnTo>
                  <a:lnTo>
                    <a:pt x="1099" y="680"/>
                  </a:lnTo>
                  <a:lnTo>
                    <a:pt x="467" y="486"/>
                  </a:lnTo>
                  <a:cubicBezTo>
                    <a:pt x="460" y="483"/>
                    <a:pt x="451" y="482"/>
                    <a:pt x="444" y="482"/>
                  </a:cubicBezTo>
                  <a:lnTo>
                    <a:pt x="123" y="483"/>
                  </a:lnTo>
                  <a:cubicBezTo>
                    <a:pt x="122" y="483"/>
                    <a:pt x="122" y="483"/>
                    <a:pt x="121" y="483"/>
                  </a:cubicBezTo>
                  <a:cubicBezTo>
                    <a:pt x="34" y="483"/>
                    <a:pt x="1" y="596"/>
                    <a:pt x="72" y="645"/>
                  </a:cubicBezTo>
                  <a:lnTo>
                    <a:pt x="338" y="826"/>
                  </a:lnTo>
                  <a:cubicBezTo>
                    <a:pt x="344" y="831"/>
                    <a:pt x="352" y="834"/>
                    <a:pt x="359" y="836"/>
                  </a:cubicBezTo>
                  <a:lnTo>
                    <a:pt x="991" y="1031"/>
                  </a:lnTo>
                  <a:lnTo>
                    <a:pt x="995" y="1032"/>
                  </a:lnTo>
                  <a:lnTo>
                    <a:pt x="1463" y="2164"/>
                  </a:lnTo>
                  <a:cubicBezTo>
                    <a:pt x="1468" y="2175"/>
                    <a:pt x="1477" y="2183"/>
                    <a:pt x="1488" y="2186"/>
                  </a:cubicBezTo>
                  <a:lnTo>
                    <a:pt x="1651" y="2237"/>
                  </a:lnTo>
                  <a:cubicBezTo>
                    <a:pt x="1654" y="2238"/>
                    <a:pt x="1658" y="2238"/>
                    <a:pt x="1662" y="2238"/>
                  </a:cubicBezTo>
                  <a:cubicBezTo>
                    <a:pt x="1683" y="2238"/>
                    <a:pt x="1701" y="2220"/>
                    <a:pt x="1700" y="2197"/>
                  </a:cubicBezTo>
                  <a:lnTo>
                    <a:pt x="1649" y="1233"/>
                  </a:lnTo>
                  <a:lnTo>
                    <a:pt x="2456" y="1481"/>
                  </a:lnTo>
                  <a:lnTo>
                    <a:pt x="2588" y="1797"/>
                  </a:lnTo>
                  <a:cubicBezTo>
                    <a:pt x="2592" y="1808"/>
                    <a:pt x="2600" y="1815"/>
                    <a:pt x="2611" y="1819"/>
                  </a:cubicBezTo>
                  <a:lnTo>
                    <a:pt x="2708" y="1848"/>
                  </a:lnTo>
                  <a:lnTo>
                    <a:pt x="2681" y="1358"/>
                  </a:lnTo>
                  <a:lnTo>
                    <a:pt x="2979" y="967"/>
                  </a:lnTo>
                  <a:lnTo>
                    <a:pt x="2882" y="938"/>
                  </a:lnTo>
                  <a:cubicBezTo>
                    <a:pt x="2878" y="937"/>
                    <a:pt x="2875" y="936"/>
                    <a:pt x="2871" y="936"/>
                  </a:cubicBezTo>
                  <a:cubicBezTo>
                    <a:pt x="2864" y="936"/>
                    <a:pt x="2857" y="939"/>
                    <a:pt x="2850" y="943"/>
                  </a:cubicBezTo>
                  <a:lnTo>
                    <a:pt x="2563" y="1130"/>
                  </a:lnTo>
                  <a:lnTo>
                    <a:pt x="1757" y="883"/>
                  </a:lnTo>
                  <a:lnTo>
                    <a:pt x="2340" y="113"/>
                  </a:lnTo>
                  <a:cubicBezTo>
                    <a:pt x="2356" y="91"/>
                    <a:pt x="2347" y="60"/>
                    <a:pt x="2322" y="53"/>
                  </a:cubicBezTo>
                  <a:lnTo>
                    <a:pt x="2159" y="3"/>
                  </a:lnTo>
                  <a:cubicBezTo>
                    <a:pt x="2155" y="2"/>
                    <a:pt x="2151" y="1"/>
                    <a:pt x="21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15"/>
            <p:cNvSpPr/>
            <p:nvPr/>
          </p:nvSpPr>
          <p:spPr>
            <a:xfrm rot="-5400000">
              <a:off x="456825" y="2264316"/>
              <a:ext cx="208594" cy="160108"/>
            </a:xfrm>
            <a:custGeom>
              <a:avLst/>
              <a:gdLst/>
              <a:ahLst/>
              <a:cxnLst/>
              <a:rect l="l" t="t" r="r" b="b"/>
              <a:pathLst>
                <a:path w="2986" h="2292" extrusionOk="0">
                  <a:moveTo>
                    <a:pt x="1017" y="0"/>
                  </a:moveTo>
                  <a:lnTo>
                    <a:pt x="848" y="12"/>
                  </a:lnTo>
                  <a:cubicBezTo>
                    <a:pt x="821" y="14"/>
                    <a:pt x="805" y="42"/>
                    <a:pt x="815" y="66"/>
                  </a:cubicBezTo>
                  <a:lnTo>
                    <a:pt x="1208" y="948"/>
                  </a:lnTo>
                  <a:lnTo>
                    <a:pt x="367" y="1006"/>
                  </a:lnTo>
                  <a:lnTo>
                    <a:pt x="131" y="757"/>
                  </a:lnTo>
                  <a:cubicBezTo>
                    <a:pt x="124" y="751"/>
                    <a:pt x="114" y="746"/>
                    <a:pt x="104" y="746"/>
                  </a:cubicBezTo>
                  <a:cubicBezTo>
                    <a:pt x="103" y="746"/>
                    <a:pt x="102" y="746"/>
                    <a:pt x="101" y="746"/>
                  </a:cubicBezTo>
                  <a:lnTo>
                    <a:pt x="0" y="752"/>
                  </a:lnTo>
                  <a:lnTo>
                    <a:pt x="200" y="1201"/>
                  </a:lnTo>
                  <a:lnTo>
                    <a:pt x="63" y="1673"/>
                  </a:lnTo>
                  <a:lnTo>
                    <a:pt x="163" y="1665"/>
                  </a:lnTo>
                  <a:cubicBezTo>
                    <a:pt x="174" y="1665"/>
                    <a:pt x="184" y="1659"/>
                    <a:pt x="191" y="1651"/>
                  </a:cubicBezTo>
                  <a:lnTo>
                    <a:pt x="391" y="1372"/>
                  </a:lnTo>
                  <a:lnTo>
                    <a:pt x="1233" y="1315"/>
                  </a:lnTo>
                  <a:lnTo>
                    <a:pt x="963" y="2242"/>
                  </a:lnTo>
                  <a:cubicBezTo>
                    <a:pt x="956" y="2267"/>
                    <a:pt x="975" y="2292"/>
                    <a:pt x="999" y="2292"/>
                  </a:cubicBezTo>
                  <a:cubicBezTo>
                    <a:pt x="1000" y="2292"/>
                    <a:pt x="1001" y="2291"/>
                    <a:pt x="1003" y="2291"/>
                  </a:cubicBezTo>
                  <a:lnTo>
                    <a:pt x="1173" y="2280"/>
                  </a:lnTo>
                  <a:cubicBezTo>
                    <a:pt x="1184" y="2279"/>
                    <a:pt x="1195" y="2273"/>
                    <a:pt x="1201" y="2264"/>
                  </a:cubicBezTo>
                  <a:lnTo>
                    <a:pt x="1915" y="1268"/>
                  </a:lnTo>
                  <a:lnTo>
                    <a:pt x="1919" y="1268"/>
                  </a:lnTo>
                  <a:lnTo>
                    <a:pt x="2579" y="1223"/>
                  </a:lnTo>
                  <a:cubicBezTo>
                    <a:pt x="2587" y="1222"/>
                    <a:pt x="2595" y="1220"/>
                    <a:pt x="2602" y="1218"/>
                  </a:cubicBezTo>
                  <a:lnTo>
                    <a:pt x="2903" y="1100"/>
                  </a:lnTo>
                  <a:cubicBezTo>
                    <a:pt x="2985" y="1069"/>
                    <a:pt x="2976" y="951"/>
                    <a:pt x="2892" y="930"/>
                  </a:cubicBezTo>
                  <a:lnTo>
                    <a:pt x="2578" y="857"/>
                  </a:lnTo>
                  <a:cubicBezTo>
                    <a:pt x="2571" y="855"/>
                    <a:pt x="2564" y="854"/>
                    <a:pt x="2556" y="854"/>
                  </a:cubicBezTo>
                  <a:lnTo>
                    <a:pt x="1896" y="901"/>
                  </a:lnTo>
                  <a:lnTo>
                    <a:pt x="1891" y="901"/>
                  </a:lnTo>
                  <a:lnTo>
                    <a:pt x="1048" y="12"/>
                  </a:lnTo>
                  <a:cubicBezTo>
                    <a:pt x="1041" y="4"/>
                    <a:pt x="1029" y="0"/>
                    <a:pt x="10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1" name="Google Shape;331;p15"/>
          <p:cNvGrpSpPr/>
          <p:nvPr/>
        </p:nvGrpSpPr>
        <p:grpSpPr>
          <a:xfrm>
            <a:off x="-1699347" y="4694230"/>
            <a:ext cx="14716991" cy="3352974"/>
            <a:chOff x="-1699347" y="4694230"/>
            <a:chExt cx="14716991" cy="3352974"/>
          </a:xfrm>
        </p:grpSpPr>
        <p:sp>
          <p:nvSpPr>
            <p:cNvPr id="332" name="Google Shape;332;p15"/>
            <p:cNvSpPr/>
            <p:nvPr/>
          </p:nvSpPr>
          <p:spPr>
            <a:xfrm flipH="1">
              <a:off x="-1330912" y="4694230"/>
              <a:ext cx="8218534" cy="1890746"/>
            </a:xfrm>
            <a:custGeom>
              <a:avLst/>
              <a:gdLst/>
              <a:ahLst/>
              <a:cxnLst/>
              <a:rect l="l" t="t" r="r" b="b"/>
              <a:pathLst>
                <a:path w="153639" h="35346" extrusionOk="0">
                  <a:moveTo>
                    <a:pt x="53840" y="0"/>
                  </a:moveTo>
                  <a:cubicBezTo>
                    <a:pt x="53718" y="0"/>
                    <a:pt x="53596" y="1"/>
                    <a:pt x="53473" y="4"/>
                  </a:cubicBezTo>
                  <a:cubicBezTo>
                    <a:pt x="47342" y="139"/>
                    <a:pt x="42088" y="3675"/>
                    <a:pt x="39465" y="8767"/>
                  </a:cubicBezTo>
                  <a:cubicBezTo>
                    <a:pt x="39253" y="5090"/>
                    <a:pt x="36205" y="2202"/>
                    <a:pt x="32512" y="2202"/>
                  </a:cubicBezTo>
                  <a:cubicBezTo>
                    <a:pt x="32460" y="2202"/>
                    <a:pt x="32409" y="2202"/>
                    <a:pt x="32357" y="2204"/>
                  </a:cubicBezTo>
                  <a:cubicBezTo>
                    <a:pt x="30341" y="2249"/>
                    <a:pt x="28546" y="3146"/>
                    <a:pt x="27304" y="4541"/>
                  </a:cubicBezTo>
                  <a:cubicBezTo>
                    <a:pt x="24453" y="2309"/>
                    <a:pt x="20866" y="981"/>
                    <a:pt x="16981" y="981"/>
                  </a:cubicBezTo>
                  <a:cubicBezTo>
                    <a:pt x="16855" y="981"/>
                    <a:pt x="16729" y="983"/>
                    <a:pt x="16602" y="986"/>
                  </a:cubicBezTo>
                  <a:cubicBezTo>
                    <a:pt x="7341" y="1190"/>
                    <a:pt x="1" y="8864"/>
                    <a:pt x="205" y="18124"/>
                  </a:cubicBezTo>
                  <a:cubicBezTo>
                    <a:pt x="407" y="27257"/>
                    <a:pt x="7875" y="34525"/>
                    <a:pt x="16965" y="34525"/>
                  </a:cubicBezTo>
                  <a:cubicBezTo>
                    <a:pt x="17090" y="34525"/>
                    <a:pt x="17216" y="34523"/>
                    <a:pt x="17342" y="34521"/>
                  </a:cubicBezTo>
                  <a:cubicBezTo>
                    <a:pt x="25065" y="34349"/>
                    <a:pt x="31453" y="28983"/>
                    <a:pt x="33242" y="21836"/>
                  </a:cubicBezTo>
                  <a:cubicBezTo>
                    <a:pt x="33980" y="22094"/>
                    <a:pt x="34749" y="22222"/>
                    <a:pt x="35517" y="22222"/>
                  </a:cubicBezTo>
                  <a:cubicBezTo>
                    <a:pt x="36572" y="22222"/>
                    <a:pt x="37623" y="21980"/>
                    <a:pt x="38586" y="21502"/>
                  </a:cubicBezTo>
                  <a:cubicBezTo>
                    <a:pt x="40800" y="27811"/>
                    <a:pt x="46809" y="32303"/>
                    <a:pt x="53822" y="32303"/>
                  </a:cubicBezTo>
                  <a:cubicBezTo>
                    <a:pt x="53943" y="32303"/>
                    <a:pt x="54064" y="32302"/>
                    <a:pt x="54185" y="32299"/>
                  </a:cubicBezTo>
                  <a:cubicBezTo>
                    <a:pt x="56837" y="32240"/>
                    <a:pt x="59327" y="31546"/>
                    <a:pt x="61509" y="30364"/>
                  </a:cubicBezTo>
                  <a:cubicBezTo>
                    <a:pt x="63410" y="32135"/>
                    <a:pt x="65958" y="33216"/>
                    <a:pt x="68746" y="33216"/>
                  </a:cubicBezTo>
                  <a:cubicBezTo>
                    <a:pt x="68826" y="33216"/>
                    <a:pt x="68906" y="33215"/>
                    <a:pt x="68985" y="33213"/>
                  </a:cubicBezTo>
                  <a:cubicBezTo>
                    <a:pt x="70684" y="33178"/>
                    <a:pt x="72348" y="32733"/>
                    <a:pt x="73838" y="31919"/>
                  </a:cubicBezTo>
                  <a:cubicBezTo>
                    <a:pt x="75448" y="32976"/>
                    <a:pt x="77299" y="33508"/>
                    <a:pt x="79154" y="33508"/>
                  </a:cubicBezTo>
                  <a:cubicBezTo>
                    <a:pt x="80840" y="33508"/>
                    <a:pt x="82528" y="33068"/>
                    <a:pt x="84041" y="32185"/>
                  </a:cubicBezTo>
                  <a:cubicBezTo>
                    <a:pt x="86644" y="34169"/>
                    <a:pt x="89891" y="35345"/>
                    <a:pt x="93401" y="35345"/>
                  </a:cubicBezTo>
                  <a:cubicBezTo>
                    <a:pt x="93518" y="35345"/>
                    <a:pt x="93634" y="35344"/>
                    <a:pt x="93751" y="35341"/>
                  </a:cubicBezTo>
                  <a:cubicBezTo>
                    <a:pt x="97908" y="35250"/>
                    <a:pt x="101645" y="33526"/>
                    <a:pt x="104364" y="30796"/>
                  </a:cubicBezTo>
                  <a:cubicBezTo>
                    <a:pt x="106155" y="32109"/>
                    <a:pt x="108315" y="32814"/>
                    <a:pt x="110529" y="32814"/>
                  </a:cubicBezTo>
                  <a:cubicBezTo>
                    <a:pt x="110611" y="32814"/>
                    <a:pt x="110692" y="32813"/>
                    <a:pt x="110774" y="32811"/>
                  </a:cubicBezTo>
                  <a:cubicBezTo>
                    <a:pt x="115317" y="32711"/>
                    <a:pt x="119119" y="29732"/>
                    <a:pt x="120479" y="25656"/>
                  </a:cubicBezTo>
                  <a:cubicBezTo>
                    <a:pt x="123403" y="31243"/>
                    <a:pt x="129254" y="35035"/>
                    <a:pt x="135953" y="35035"/>
                  </a:cubicBezTo>
                  <a:cubicBezTo>
                    <a:pt x="136084" y="35035"/>
                    <a:pt x="136215" y="35033"/>
                    <a:pt x="136347" y="35030"/>
                  </a:cubicBezTo>
                  <a:cubicBezTo>
                    <a:pt x="145992" y="34817"/>
                    <a:pt x="153639" y="26826"/>
                    <a:pt x="153426" y="17180"/>
                  </a:cubicBezTo>
                  <a:cubicBezTo>
                    <a:pt x="153216" y="7666"/>
                    <a:pt x="145437" y="98"/>
                    <a:pt x="135968" y="98"/>
                  </a:cubicBezTo>
                  <a:cubicBezTo>
                    <a:pt x="135837" y="98"/>
                    <a:pt x="135706" y="99"/>
                    <a:pt x="135575" y="102"/>
                  </a:cubicBezTo>
                  <a:cubicBezTo>
                    <a:pt x="131184" y="199"/>
                    <a:pt x="127208" y="1908"/>
                    <a:pt x="124199" y="4650"/>
                  </a:cubicBezTo>
                  <a:cubicBezTo>
                    <a:pt x="122541" y="3128"/>
                    <a:pt x="120333" y="2200"/>
                    <a:pt x="117916" y="2200"/>
                  </a:cubicBezTo>
                  <a:cubicBezTo>
                    <a:pt x="117847" y="2200"/>
                    <a:pt x="117777" y="2201"/>
                    <a:pt x="117708" y="2202"/>
                  </a:cubicBezTo>
                  <a:cubicBezTo>
                    <a:pt x="112572" y="2316"/>
                    <a:pt x="108502" y="6570"/>
                    <a:pt x="108616" y="11706"/>
                  </a:cubicBezTo>
                  <a:cubicBezTo>
                    <a:pt x="108618" y="11818"/>
                    <a:pt x="108626" y="11930"/>
                    <a:pt x="108632" y="12043"/>
                  </a:cubicBezTo>
                  <a:cubicBezTo>
                    <a:pt x="108076" y="12146"/>
                    <a:pt x="107528" y="12294"/>
                    <a:pt x="106996" y="12485"/>
                  </a:cubicBezTo>
                  <a:cubicBezTo>
                    <a:pt x="104367" y="7665"/>
                    <a:pt x="99255" y="4413"/>
                    <a:pt x="93416" y="4413"/>
                  </a:cubicBezTo>
                  <a:cubicBezTo>
                    <a:pt x="93300" y="4413"/>
                    <a:pt x="93184" y="4414"/>
                    <a:pt x="93067" y="4416"/>
                  </a:cubicBezTo>
                  <a:cubicBezTo>
                    <a:pt x="86681" y="4557"/>
                    <a:pt x="81284" y="8552"/>
                    <a:pt x="79047" y="14129"/>
                  </a:cubicBezTo>
                  <a:lnTo>
                    <a:pt x="78938" y="14129"/>
                  </a:lnTo>
                  <a:cubicBezTo>
                    <a:pt x="77896" y="14151"/>
                    <a:pt x="76863" y="14342"/>
                    <a:pt x="75881" y="14695"/>
                  </a:cubicBezTo>
                  <a:cubicBezTo>
                    <a:pt x="74149" y="13128"/>
                    <a:pt x="71902" y="12125"/>
                    <a:pt x="69433" y="11969"/>
                  </a:cubicBezTo>
                  <a:cubicBezTo>
                    <a:pt x="67585" y="5054"/>
                    <a:pt x="61278" y="0"/>
                    <a:pt x="538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57213" dist="9525" algn="bl" rotWithShape="0">
                <a:schemeClr val="dk1">
                  <a:alpha val="3098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15"/>
            <p:cNvSpPr/>
            <p:nvPr/>
          </p:nvSpPr>
          <p:spPr>
            <a:xfrm rot="10800000" flipH="1">
              <a:off x="-1699347" y="4998025"/>
              <a:ext cx="9177494" cy="3049179"/>
            </a:xfrm>
            <a:custGeom>
              <a:avLst/>
              <a:gdLst/>
              <a:ahLst/>
              <a:cxnLst/>
              <a:rect l="l" t="t" r="r" b="b"/>
              <a:pathLst>
                <a:path w="171566" h="57002" extrusionOk="0">
                  <a:moveTo>
                    <a:pt x="132351" y="0"/>
                  </a:moveTo>
                  <a:cubicBezTo>
                    <a:pt x="132338" y="0"/>
                    <a:pt x="132326" y="0"/>
                    <a:pt x="132314" y="0"/>
                  </a:cubicBezTo>
                  <a:cubicBezTo>
                    <a:pt x="121660" y="19"/>
                    <a:pt x="112725" y="7341"/>
                    <a:pt x="110240" y="17222"/>
                  </a:cubicBezTo>
                  <a:cubicBezTo>
                    <a:pt x="109018" y="16919"/>
                    <a:pt x="107765" y="16766"/>
                    <a:pt x="106506" y="16766"/>
                  </a:cubicBezTo>
                  <a:cubicBezTo>
                    <a:pt x="106496" y="16766"/>
                    <a:pt x="106486" y="16766"/>
                    <a:pt x="106476" y="16766"/>
                  </a:cubicBezTo>
                  <a:cubicBezTo>
                    <a:pt x="102053" y="16773"/>
                    <a:pt x="98069" y="18637"/>
                    <a:pt x="95251" y="21614"/>
                  </a:cubicBezTo>
                  <a:cubicBezTo>
                    <a:pt x="91472" y="17755"/>
                    <a:pt x="86204" y="15360"/>
                    <a:pt x="80379" y="15360"/>
                  </a:cubicBezTo>
                  <a:cubicBezTo>
                    <a:pt x="80367" y="15360"/>
                    <a:pt x="80355" y="15360"/>
                    <a:pt x="80343" y="15360"/>
                  </a:cubicBezTo>
                  <a:cubicBezTo>
                    <a:pt x="78611" y="15363"/>
                    <a:pt x="76884" y="15580"/>
                    <a:pt x="75206" y="16009"/>
                  </a:cubicBezTo>
                  <a:cubicBezTo>
                    <a:pt x="73795" y="12640"/>
                    <a:pt x="70466" y="10273"/>
                    <a:pt x="66586" y="10273"/>
                  </a:cubicBezTo>
                  <a:cubicBezTo>
                    <a:pt x="66581" y="10273"/>
                    <a:pt x="66576" y="10273"/>
                    <a:pt x="66571" y="10273"/>
                  </a:cubicBezTo>
                  <a:cubicBezTo>
                    <a:pt x="61413" y="10282"/>
                    <a:pt x="57237" y="14471"/>
                    <a:pt x="57245" y="19631"/>
                  </a:cubicBezTo>
                  <a:cubicBezTo>
                    <a:pt x="57245" y="19811"/>
                    <a:pt x="57252" y="19991"/>
                    <a:pt x="57263" y="20169"/>
                  </a:cubicBezTo>
                  <a:cubicBezTo>
                    <a:pt x="55893" y="19648"/>
                    <a:pt x="54463" y="19301"/>
                    <a:pt x="53006" y="19136"/>
                  </a:cubicBezTo>
                  <a:cubicBezTo>
                    <a:pt x="50406" y="11368"/>
                    <a:pt x="43072" y="5773"/>
                    <a:pt x="34434" y="5773"/>
                  </a:cubicBezTo>
                  <a:cubicBezTo>
                    <a:pt x="34423" y="5773"/>
                    <a:pt x="34411" y="5773"/>
                    <a:pt x="34400" y="5773"/>
                  </a:cubicBezTo>
                  <a:cubicBezTo>
                    <a:pt x="23586" y="5790"/>
                    <a:pt x="14832" y="14573"/>
                    <a:pt x="14851" y="25388"/>
                  </a:cubicBezTo>
                  <a:cubicBezTo>
                    <a:pt x="14851" y="25563"/>
                    <a:pt x="14853" y="25737"/>
                    <a:pt x="14858" y="25911"/>
                  </a:cubicBezTo>
                  <a:cubicBezTo>
                    <a:pt x="13578" y="25394"/>
                    <a:pt x="12208" y="25127"/>
                    <a:pt x="10827" y="25127"/>
                  </a:cubicBezTo>
                  <a:cubicBezTo>
                    <a:pt x="10817" y="25127"/>
                    <a:pt x="10808" y="25127"/>
                    <a:pt x="10799" y="25127"/>
                  </a:cubicBezTo>
                  <a:cubicBezTo>
                    <a:pt x="4830" y="25137"/>
                    <a:pt x="0" y="29982"/>
                    <a:pt x="10" y="35951"/>
                  </a:cubicBezTo>
                  <a:cubicBezTo>
                    <a:pt x="20" y="41914"/>
                    <a:pt x="4856" y="46739"/>
                    <a:pt x="10816" y="46739"/>
                  </a:cubicBezTo>
                  <a:cubicBezTo>
                    <a:pt x="10822" y="46739"/>
                    <a:pt x="10828" y="46739"/>
                    <a:pt x="10834" y="46739"/>
                  </a:cubicBezTo>
                  <a:cubicBezTo>
                    <a:pt x="15512" y="46732"/>
                    <a:pt x="19490" y="43753"/>
                    <a:pt x="20987" y="39591"/>
                  </a:cubicBezTo>
                  <a:cubicBezTo>
                    <a:pt x="24495" y="42907"/>
                    <a:pt x="29228" y="44939"/>
                    <a:pt x="34433" y="44939"/>
                  </a:cubicBezTo>
                  <a:cubicBezTo>
                    <a:pt x="34444" y="44939"/>
                    <a:pt x="34455" y="44939"/>
                    <a:pt x="34466" y="44939"/>
                  </a:cubicBezTo>
                  <a:cubicBezTo>
                    <a:pt x="34770" y="44939"/>
                    <a:pt x="35073" y="44929"/>
                    <a:pt x="35374" y="44916"/>
                  </a:cubicBezTo>
                  <a:cubicBezTo>
                    <a:pt x="38335" y="50512"/>
                    <a:pt x="44215" y="54326"/>
                    <a:pt x="50985" y="54326"/>
                  </a:cubicBezTo>
                  <a:cubicBezTo>
                    <a:pt x="50996" y="54326"/>
                    <a:pt x="51006" y="54326"/>
                    <a:pt x="51017" y="54326"/>
                  </a:cubicBezTo>
                  <a:cubicBezTo>
                    <a:pt x="56061" y="54319"/>
                    <a:pt x="60605" y="52195"/>
                    <a:pt x="63817" y="48799"/>
                  </a:cubicBezTo>
                  <a:cubicBezTo>
                    <a:pt x="67622" y="53786"/>
                    <a:pt x="73625" y="57002"/>
                    <a:pt x="80378" y="57002"/>
                  </a:cubicBezTo>
                  <a:cubicBezTo>
                    <a:pt x="80390" y="57002"/>
                    <a:pt x="80401" y="57002"/>
                    <a:pt x="80413" y="57002"/>
                  </a:cubicBezTo>
                  <a:cubicBezTo>
                    <a:pt x="88453" y="56988"/>
                    <a:pt x="95420" y="52419"/>
                    <a:pt x="98879" y="45740"/>
                  </a:cubicBezTo>
                  <a:cubicBezTo>
                    <a:pt x="101199" y="47057"/>
                    <a:pt x="103820" y="47749"/>
                    <a:pt x="106486" y="47749"/>
                  </a:cubicBezTo>
                  <a:cubicBezTo>
                    <a:pt x="106501" y="47749"/>
                    <a:pt x="106515" y="47749"/>
                    <a:pt x="106529" y="47749"/>
                  </a:cubicBezTo>
                  <a:cubicBezTo>
                    <a:pt x="111688" y="47740"/>
                    <a:pt x="116251" y="45207"/>
                    <a:pt x="119060" y="41324"/>
                  </a:cubicBezTo>
                  <a:cubicBezTo>
                    <a:pt x="122803" y="44014"/>
                    <a:pt x="127391" y="45599"/>
                    <a:pt x="132349" y="45599"/>
                  </a:cubicBezTo>
                  <a:cubicBezTo>
                    <a:pt x="132363" y="45599"/>
                    <a:pt x="132376" y="45599"/>
                    <a:pt x="132390" y="45599"/>
                  </a:cubicBezTo>
                  <a:cubicBezTo>
                    <a:pt x="138413" y="45590"/>
                    <a:pt x="143886" y="43243"/>
                    <a:pt x="147957" y="39420"/>
                  </a:cubicBezTo>
                  <a:cubicBezTo>
                    <a:pt x="150286" y="42820"/>
                    <a:pt x="154197" y="45049"/>
                    <a:pt x="158625" y="45049"/>
                  </a:cubicBezTo>
                  <a:cubicBezTo>
                    <a:pt x="158633" y="45049"/>
                    <a:pt x="158640" y="45049"/>
                    <a:pt x="158647" y="45049"/>
                  </a:cubicBezTo>
                  <a:cubicBezTo>
                    <a:pt x="165787" y="45038"/>
                    <a:pt x="171566" y="39240"/>
                    <a:pt x="171553" y="32100"/>
                  </a:cubicBezTo>
                  <a:cubicBezTo>
                    <a:pt x="171541" y="24968"/>
                    <a:pt x="165756" y="19194"/>
                    <a:pt x="158627" y="19194"/>
                  </a:cubicBezTo>
                  <a:cubicBezTo>
                    <a:pt x="158620" y="19194"/>
                    <a:pt x="158612" y="19194"/>
                    <a:pt x="158604" y="19194"/>
                  </a:cubicBezTo>
                  <a:cubicBezTo>
                    <a:pt x="157366" y="19196"/>
                    <a:pt x="156132" y="19376"/>
                    <a:pt x="154945" y="19730"/>
                  </a:cubicBezTo>
                  <a:cubicBezTo>
                    <a:pt x="153444" y="8586"/>
                    <a:pt x="143897" y="0"/>
                    <a:pt x="1323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57213" dist="9525" algn="bl" rotWithShape="0">
                <a:schemeClr val="dk1">
                  <a:alpha val="3098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15"/>
            <p:cNvSpPr/>
            <p:nvPr/>
          </p:nvSpPr>
          <p:spPr>
            <a:xfrm rot="10800000" flipH="1">
              <a:off x="3840150" y="4760902"/>
              <a:ext cx="9177494" cy="3049179"/>
            </a:xfrm>
            <a:custGeom>
              <a:avLst/>
              <a:gdLst/>
              <a:ahLst/>
              <a:cxnLst/>
              <a:rect l="l" t="t" r="r" b="b"/>
              <a:pathLst>
                <a:path w="171566" h="57002" extrusionOk="0">
                  <a:moveTo>
                    <a:pt x="132351" y="0"/>
                  </a:moveTo>
                  <a:cubicBezTo>
                    <a:pt x="132338" y="0"/>
                    <a:pt x="132326" y="0"/>
                    <a:pt x="132314" y="0"/>
                  </a:cubicBezTo>
                  <a:cubicBezTo>
                    <a:pt x="121660" y="19"/>
                    <a:pt x="112725" y="7341"/>
                    <a:pt x="110240" y="17222"/>
                  </a:cubicBezTo>
                  <a:cubicBezTo>
                    <a:pt x="109018" y="16919"/>
                    <a:pt x="107765" y="16766"/>
                    <a:pt x="106506" y="16766"/>
                  </a:cubicBezTo>
                  <a:cubicBezTo>
                    <a:pt x="106496" y="16766"/>
                    <a:pt x="106486" y="16766"/>
                    <a:pt x="106476" y="16766"/>
                  </a:cubicBezTo>
                  <a:cubicBezTo>
                    <a:pt x="102053" y="16773"/>
                    <a:pt x="98069" y="18637"/>
                    <a:pt x="95251" y="21614"/>
                  </a:cubicBezTo>
                  <a:cubicBezTo>
                    <a:pt x="91472" y="17755"/>
                    <a:pt x="86204" y="15360"/>
                    <a:pt x="80379" y="15360"/>
                  </a:cubicBezTo>
                  <a:cubicBezTo>
                    <a:pt x="80367" y="15360"/>
                    <a:pt x="80355" y="15360"/>
                    <a:pt x="80343" y="15360"/>
                  </a:cubicBezTo>
                  <a:cubicBezTo>
                    <a:pt x="78611" y="15363"/>
                    <a:pt x="76884" y="15580"/>
                    <a:pt x="75206" y="16009"/>
                  </a:cubicBezTo>
                  <a:cubicBezTo>
                    <a:pt x="73795" y="12640"/>
                    <a:pt x="70466" y="10273"/>
                    <a:pt x="66586" y="10273"/>
                  </a:cubicBezTo>
                  <a:cubicBezTo>
                    <a:pt x="66581" y="10273"/>
                    <a:pt x="66576" y="10273"/>
                    <a:pt x="66571" y="10273"/>
                  </a:cubicBezTo>
                  <a:cubicBezTo>
                    <a:pt x="61413" y="10282"/>
                    <a:pt x="57237" y="14471"/>
                    <a:pt x="57245" y="19631"/>
                  </a:cubicBezTo>
                  <a:cubicBezTo>
                    <a:pt x="57245" y="19811"/>
                    <a:pt x="57252" y="19991"/>
                    <a:pt x="57263" y="20169"/>
                  </a:cubicBezTo>
                  <a:cubicBezTo>
                    <a:pt x="55893" y="19648"/>
                    <a:pt x="54463" y="19301"/>
                    <a:pt x="53006" y="19136"/>
                  </a:cubicBezTo>
                  <a:cubicBezTo>
                    <a:pt x="50406" y="11368"/>
                    <a:pt x="43072" y="5773"/>
                    <a:pt x="34434" y="5773"/>
                  </a:cubicBezTo>
                  <a:cubicBezTo>
                    <a:pt x="34423" y="5773"/>
                    <a:pt x="34411" y="5773"/>
                    <a:pt x="34400" y="5773"/>
                  </a:cubicBezTo>
                  <a:cubicBezTo>
                    <a:pt x="23586" y="5790"/>
                    <a:pt x="14832" y="14573"/>
                    <a:pt x="14851" y="25388"/>
                  </a:cubicBezTo>
                  <a:cubicBezTo>
                    <a:pt x="14851" y="25563"/>
                    <a:pt x="14853" y="25737"/>
                    <a:pt x="14858" y="25911"/>
                  </a:cubicBezTo>
                  <a:cubicBezTo>
                    <a:pt x="13578" y="25394"/>
                    <a:pt x="12208" y="25127"/>
                    <a:pt x="10827" y="25127"/>
                  </a:cubicBezTo>
                  <a:cubicBezTo>
                    <a:pt x="10817" y="25127"/>
                    <a:pt x="10808" y="25127"/>
                    <a:pt x="10799" y="25127"/>
                  </a:cubicBezTo>
                  <a:cubicBezTo>
                    <a:pt x="4830" y="25137"/>
                    <a:pt x="0" y="29982"/>
                    <a:pt x="10" y="35951"/>
                  </a:cubicBezTo>
                  <a:cubicBezTo>
                    <a:pt x="20" y="41914"/>
                    <a:pt x="4856" y="46739"/>
                    <a:pt x="10816" y="46739"/>
                  </a:cubicBezTo>
                  <a:cubicBezTo>
                    <a:pt x="10822" y="46739"/>
                    <a:pt x="10828" y="46739"/>
                    <a:pt x="10834" y="46739"/>
                  </a:cubicBezTo>
                  <a:cubicBezTo>
                    <a:pt x="15512" y="46732"/>
                    <a:pt x="19490" y="43753"/>
                    <a:pt x="20987" y="39591"/>
                  </a:cubicBezTo>
                  <a:cubicBezTo>
                    <a:pt x="24495" y="42907"/>
                    <a:pt x="29228" y="44939"/>
                    <a:pt x="34433" y="44939"/>
                  </a:cubicBezTo>
                  <a:cubicBezTo>
                    <a:pt x="34444" y="44939"/>
                    <a:pt x="34455" y="44939"/>
                    <a:pt x="34466" y="44939"/>
                  </a:cubicBezTo>
                  <a:cubicBezTo>
                    <a:pt x="34770" y="44939"/>
                    <a:pt x="35073" y="44929"/>
                    <a:pt x="35374" y="44916"/>
                  </a:cubicBezTo>
                  <a:cubicBezTo>
                    <a:pt x="38335" y="50512"/>
                    <a:pt x="44215" y="54326"/>
                    <a:pt x="50985" y="54326"/>
                  </a:cubicBezTo>
                  <a:cubicBezTo>
                    <a:pt x="50996" y="54326"/>
                    <a:pt x="51006" y="54326"/>
                    <a:pt x="51017" y="54326"/>
                  </a:cubicBezTo>
                  <a:cubicBezTo>
                    <a:pt x="56061" y="54319"/>
                    <a:pt x="60605" y="52195"/>
                    <a:pt x="63817" y="48799"/>
                  </a:cubicBezTo>
                  <a:cubicBezTo>
                    <a:pt x="67622" y="53786"/>
                    <a:pt x="73625" y="57002"/>
                    <a:pt x="80378" y="57002"/>
                  </a:cubicBezTo>
                  <a:cubicBezTo>
                    <a:pt x="80390" y="57002"/>
                    <a:pt x="80401" y="57002"/>
                    <a:pt x="80413" y="57002"/>
                  </a:cubicBezTo>
                  <a:cubicBezTo>
                    <a:pt x="88453" y="56988"/>
                    <a:pt x="95420" y="52419"/>
                    <a:pt x="98879" y="45740"/>
                  </a:cubicBezTo>
                  <a:cubicBezTo>
                    <a:pt x="101199" y="47057"/>
                    <a:pt x="103820" y="47749"/>
                    <a:pt x="106486" y="47749"/>
                  </a:cubicBezTo>
                  <a:cubicBezTo>
                    <a:pt x="106501" y="47749"/>
                    <a:pt x="106515" y="47749"/>
                    <a:pt x="106529" y="47749"/>
                  </a:cubicBezTo>
                  <a:cubicBezTo>
                    <a:pt x="111688" y="47740"/>
                    <a:pt x="116251" y="45207"/>
                    <a:pt x="119060" y="41324"/>
                  </a:cubicBezTo>
                  <a:cubicBezTo>
                    <a:pt x="122803" y="44014"/>
                    <a:pt x="127391" y="45599"/>
                    <a:pt x="132349" y="45599"/>
                  </a:cubicBezTo>
                  <a:cubicBezTo>
                    <a:pt x="132363" y="45599"/>
                    <a:pt x="132376" y="45599"/>
                    <a:pt x="132390" y="45599"/>
                  </a:cubicBezTo>
                  <a:cubicBezTo>
                    <a:pt x="138413" y="45590"/>
                    <a:pt x="143886" y="43243"/>
                    <a:pt x="147957" y="39420"/>
                  </a:cubicBezTo>
                  <a:cubicBezTo>
                    <a:pt x="150286" y="42820"/>
                    <a:pt x="154197" y="45049"/>
                    <a:pt x="158625" y="45049"/>
                  </a:cubicBezTo>
                  <a:cubicBezTo>
                    <a:pt x="158633" y="45049"/>
                    <a:pt x="158640" y="45049"/>
                    <a:pt x="158647" y="45049"/>
                  </a:cubicBezTo>
                  <a:cubicBezTo>
                    <a:pt x="165787" y="45038"/>
                    <a:pt x="171566" y="39240"/>
                    <a:pt x="171553" y="32100"/>
                  </a:cubicBezTo>
                  <a:cubicBezTo>
                    <a:pt x="171541" y="24968"/>
                    <a:pt x="165756" y="19194"/>
                    <a:pt x="158627" y="19194"/>
                  </a:cubicBezTo>
                  <a:cubicBezTo>
                    <a:pt x="158620" y="19194"/>
                    <a:pt x="158612" y="19194"/>
                    <a:pt x="158604" y="19194"/>
                  </a:cubicBezTo>
                  <a:cubicBezTo>
                    <a:pt x="157366" y="19196"/>
                    <a:pt x="156132" y="19376"/>
                    <a:pt x="154945" y="19730"/>
                  </a:cubicBezTo>
                  <a:cubicBezTo>
                    <a:pt x="153444" y="8586"/>
                    <a:pt x="143897" y="0"/>
                    <a:pt x="1323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57213" dist="9525" algn="bl" rotWithShape="0">
                <a:schemeClr val="dk1">
                  <a:alpha val="3098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6"/>
          <p:cNvSpPr txBox="1">
            <a:spLocks noGrp="1"/>
          </p:cNvSpPr>
          <p:nvPr>
            <p:ph type="subTitle" idx="1"/>
          </p:nvPr>
        </p:nvSpPr>
        <p:spPr>
          <a:xfrm>
            <a:off x="1290763" y="1548500"/>
            <a:ext cx="2907600" cy="5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4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37" name="Google Shape;337;p16"/>
          <p:cNvSpPr txBox="1">
            <a:spLocks noGrp="1"/>
          </p:cNvSpPr>
          <p:nvPr>
            <p:ph type="subTitle" idx="2"/>
          </p:nvPr>
        </p:nvSpPr>
        <p:spPr>
          <a:xfrm>
            <a:off x="4945638" y="1548500"/>
            <a:ext cx="2907600" cy="5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4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38" name="Google Shape;338;p16"/>
          <p:cNvSpPr txBox="1">
            <a:spLocks noGrp="1"/>
          </p:cNvSpPr>
          <p:nvPr>
            <p:ph type="subTitle" idx="3"/>
          </p:nvPr>
        </p:nvSpPr>
        <p:spPr>
          <a:xfrm>
            <a:off x="1290775" y="2066600"/>
            <a:ext cx="2907600" cy="19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■"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39" name="Google Shape;339;p16"/>
          <p:cNvSpPr txBox="1">
            <a:spLocks noGrp="1"/>
          </p:cNvSpPr>
          <p:nvPr>
            <p:ph type="subTitle" idx="4"/>
          </p:nvPr>
        </p:nvSpPr>
        <p:spPr>
          <a:xfrm>
            <a:off x="4945650" y="2066600"/>
            <a:ext cx="2907600" cy="19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■"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40" name="Google Shape;340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341" name="Google Shape;341;p16"/>
          <p:cNvGrpSpPr/>
          <p:nvPr/>
        </p:nvGrpSpPr>
        <p:grpSpPr>
          <a:xfrm>
            <a:off x="-2280372" y="4595377"/>
            <a:ext cx="12786279" cy="3329002"/>
            <a:chOff x="-2280372" y="4595377"/>
            <a:chExt cx="12786279" cy="3329002"/>
          </a:xfrm>
        </p:grpSpPr>
        <p:sp>
          <p:nvSpPr>
            <p:cNvPr id="342" name="Google Shape;342;p16"/>
            <p:cNvSpPr/>
            <p:nvPr/>
          </p:nvSpPr>
          <p:spPr>
            <a:xfrm flipH="1">
              <a:off x="-702262" y="4687430"/>
              <a:ext cx="8218534" cy="1890746"/>
            </a:xfrm>
            <a:custGeom>
              <a:avLst/>
              <a:gdLst/>
              <a:ahLst/>
              <a:cxnLst/>
              <a:rect l="l" t="t" r="r" b="b"/>
              <a:pathLst>
                <a:path w="153639" h="35346" extrusionOk="0">
                  <a:moveTo>
                    <a:pt x="53840" y="0"/>
                  </a:moveTo>
                  <a:cubicBezTo>
                    <a:pt x="53718" y="0"/>
                    <a:pt x="53596" y="1"/>
                    <a:pt x="53473" y="4"/>
                  </a:cubicBezTo>
                  <a:cubicBezTo>
                    <a:pt x="47342" y="139"/>
                    <a:pt x="42088" y="3675"/>
                    <a:pt x="39465" y="8767"/>
                  </a:cubicBezTo>
                  <a:cubicBezTo>
                    <a:pt x="39253" y="5090"/>
                    <a:pt x="36205" y="2202"/>
                    <a:pt x="32512" y="2202"/>
                  </a:cubicBezTo>
                  <a:cubicBezTo>
                    <a:pt x="32460" y="2202"/>
                    <a:pt x="32409" y="2202"/>
                    <a:pt x="32357" y="2204"/>
                  </a:cubicBezTo>
                  <a:cubicBezTo>
                    <a:pt x="30341" y="2249"/>
                    <a:pt x="28546" y="3146"/>
                    <a:pt x="27304" y="4541"/>
                  </a:cubicBezTo>
                  <a:cubicBezTo>
                    <a:pt x="24453" y="2309"/>
                    <a:pt x="20866" y="981"/>
                    <a:pt x="16981" y="981"/>
                  </a:cubicBezTo>
                  <a:cubicBezTo>
                    <a:pt x="16855" y="981"/>
                    <a:pt x="16729" y="983"/>
                    <a:pt x="16602" y="986"/>
                  </a:cubicBezTo>
                  <a:cubicBezTo>
                    <a:pt x="7341" y="1190"/>
                    <a:pt x="1" y="8864"/>
                    <a:pt x="205" y="18124"/>
                  </a:cubicBezTo>
                  <a:cubicBezTo>
                    <a:pt x="407" y="27257"/>
                    <a:pt x="7875" y="34525"/>
                    <a:pt x="16965" y="34525"/>
                  </a:cubicBezTo>
                  <a:cubicBezTo>
                    <a:pt x="17090" y="34525"/>
                    <a:pt x="17216" y="34523"/>
                    <a:pt x="17342" y="34521"/>
                  </a:cubicBezTo>
                  <a:cubicBezTo>
                    <a:pt x="25065" y="34349"/>
                    <a:pt x="31453" y="28983"/>
                    <a:pt x="33242" y="21836"/>
                  </a:cubicBezTo>
                  <a:cubicBezTo>
                    <a:pt x="33980" y="22094"/>
                    <a:pt x="34749" y="22222"/>
                    <a:pt x="35517" y="22222"/>
                  </a:cubicBezTo>
                  <a:cubicBezTo>
                    <a:pt x="36572" y="22222"/>
                    <a:pt x="37623" y="21980"/>
                    <a:pt x="38586" y="21502"/>
                  </a:cubicBezTo>
                  <a:cubicBezTo>
                    <a:pt x="40800" y="27811"/>
                    <a:pt x="46809" y="32303"/>
                    <a:pt x="53822" y="32303"/>
                  </a:cubicBezTo>
                  <a:cubicBezTo>
                    <a:pt x="53943" y="32303"/>
                    <a:pt x="54064" y="32302"/>
                    <a:pt x="54185" y="32299"/>
                  </a:cubicBezTo>
                  <a:cubicBezTo>
                    <a:pt x="56837" y="32240"/>
                    <a:pt x="59327" y="31546"/>
                    <a:pt x="61509" y="30364"/>
                  </a:cubicBezTo>
                  <a:cubicBezTo>
                    <a:pt x="63410" y="32135"/>
                    <a:pt x="65958" y="33216"/>
                    <a:pt x="68746" y="33216"/>
                  </a:cubicBezTo>
                  <a:cubicBezTo>
                    <a:pt x="68826" y="33216"/>
                    <a:pt x="68906" y="33215"/>
                    <a:pt x="68985" y="33213"/>
                  </a:cubicBezTo>
                  <a:cubicBezTo>
                    <a:pt x="70684" y="33178"/>
                    <a:pt x="72348" y="32733"/>
                    <a:pt x="73838" y="31919"/>
                  </a:cubicBezTo>
                  <a:cubicBezTo>
                    <a:pt x="75448" y="32976"/>
                    <a:pt x="77299" y="33508"/>
                    <a:pt x="79154" y="33508"/>
                  </a:cubicBezTo>
                  <a:cubicBezTo>
                    <a:pt x="80840" y="33508"/>
                    <a:pt x="82528" y="33068"/>
                    <a:pt x="84041" y="32185"/>
                  </a:cubicBezTo>
                  <a:cubicBezTo>
                    <a:pt x="86644" y="34169"/>
                    <a:pt x="89891" y="35345"/>
                    <a:pt x="93401" y="35345"/>
                  </a:cubicBezTo>
                  <a:cubicBezTo>
                    <a:pt x="93518" y="35345"/>
                    <a:pt x="93634" y="35344"/>
                    <a:pt x="93751" y="35341"/>
                  </a:cubicBezTo>
                  <a:cubicBezTo>
                    <a:pt x="97908" y="35250"/>
                    <a:pt x="101645" y="33526"/>
                    <a:pt x="104364" y="30796"/>
                  </a:cubicBezTo>
                  <a:cubicBezTo>
                    <a:pt x="106155" y="32109"/>
                    <a:pt x="108315" y="32814"/>
                    <a:pt x="110529" y="32814"/>
                  </a:cubicBezTo>
                  <a:cubicBezTo>
                    <a:pt x="110611" y="32814"/>
                    <a:pt x="110692" y="32813"/>
                    <a:pt x="110774" y="32811"/>
                  </a:cubicBezTo>
                  <a:cubicBezTo>
                    <a:pt x="115317" y="32711"/>
                    <a:pt x="119119" y="29732"/>
                    <a:pt x="120479" y="25656"/>
                  </a:cubicBezTo>
                  <a:cubicBezTo>
                    <a:pt x="123403" y="31243"/>
                    <a:pt x="129254" y="35035"/>
                    <a:pt x="135953" y="35035"/>
                  </a:cubicBezTo>
                  <a:cubicBezTo>
                    <a:pt x="136084" y="35035"/>
                    <a:pt x="136215" y="35033"/>
                    <a:pt x="136347" y="35030"/>
                  </a:cubicBezTo>
                  <a:cubicBezTo>
                    <a:pt x="145992" y="34817"/>
                    <a:pt x="153639" y="26826"/>
                    <a:pt x="153426" y="17180"/>
                  </a:cubicBezTo>
                  <a:cubicBezTo>
                    <a:pt x="153216" y="7666"/>
                    <a:pt x="145437" y="98"/>
                    <a:pt x="135968" y="98"/>
                  </a:cubicBezTo>
                  <a:cubicBezTo>
                    <a:pt x="135837" y="98"/>
                    <a:pt x="135706" y="99"/>
                    <a:pt x="135575" y="102"/>
                  </a:cubicBezTo>
                  <a:cubicBezTo>
                    <a:pt x="131184" y="199"/>
                    <a:pt x="127208" y="1908"/>
                    <a:pt x="124199" y="4650"/>
                  </a:cubicBezTo>
                  <a:cubicBezTo>
                    <a:pt x="122541" y="3128"/>
                    <a:pt x="120333" y="2200"/>
                    <a:pt x="117916" y="2200"/>
                  </a:cubicBezTo>
                  <a:cubicBezTo>
                    <a:pt x="117847" y="2200"/>
                    <a:pt x="117777" y="2201"/>
                    <a:pt x="117708" y="2202"/>
                  </a:cubicBezTo>
                  <a:cubicBezTo>
                    <a:pt x="112572" y="2316"/>
                    <a:pt x="108502" y="6570"/>
                    <a:pt x="108616" y="11706"/>
                  </a:cubicBezTo>
                  <a:cubicBezTo>
                    <a:pt x="108618" y="11818"/>
                    <a:pt x="108626" y="11930"/>
                    <a:pt x="108632" y="12043"/>
                  </a:cubicBezTo>
                  <a:cubicBezTo>
                    <a:pt x="108076" y="12146"/>
                    <a:pt x="107528" y="12294"/>
                    <a:pt x="106996" y="12485"/>
                  </a:cubicBezTo>
                  <a:cubicBezTo>
                    <a:pt x="104367" y="7665"/>
                    <a:pt x="99255" y="4413"/>
                    <a:pt x="93416" y="4413"/>
                  </a:cubicBezTo>
                  <a:cubicBezTo>
                    <a:pt x="93300" y="4413"/>
                    <a:pt x="93184" y="4414"/>
                    <a:pt x="93067" y="4416"/>
                  </a:cubicBezTo>
                  <a:cubicBezTo>
                    <a:pt x="86681" y="4557"/>
                    <a:pt x="81284" y="8552"/>
                    <a:pt x="79047" y="14129"/>
                  </a:cubicBezTo>
                  <a:lnTo>
                    <a:pt x="78938" y="14129"/>
                  </a:lnTo>
                  <a:cubicBezTo>
                    <a:pt x="77896" y="14151"/>
                    <a:pt x="76863" y="14342"/>
                    <a:pt x="75881" y="14695"/>
                  </a:cubicBezTo>
                  <a:cubicBezTo>
                    <a:pt x="74149" y="13128"/>
                    <a:pt x="71902" y="12125"/>
                    <a:pt x="69433" y="11969"/>
                  </a:cubicBezTo>
                  <a:cubicBezTo>
                    <a:pt x="67585" y="5054"/>
                    <a:pt x="61278" y="0"/>
                    <a:pt x="538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57213" dist="9525" algn="bl" rotWithShape="0">
                <a:schemeClr val="dk1">
                  <a:alpha val="3098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16"/>
            <p:cNvSpPr/>
            <p:nvPr/>
          </p:nvSpPr>
          <p:spPr>
            <a:xfrm rot="10800000" flipH="1">
              <a:off x="-2280372" y="4875200"/>
              <a:ext cx="9177494" cy="3049179"/>
            </a:xfrm>
            <a:custGeom>
              <a:avLst/>
              <a:gdLst/>
              <a:ahLst/>
              <a:cxnLst/>
              <a:rect l="l" t="t" r="r" b="b"/>
              <a:pathLst>
                <a:path w="171566" h="57002" extrusionOk="0">
                  <a:moveTo>
                    <a:pt x="132351" y="0"/>
                  </a:moveTo>
                  <a:cubicBezTo>
                    <a:pt x="132338" y="0"/>
                    <a:pt x="132326" y="0"/>
                    <a:pt x="132314" y="0"/>
                  </a:cubicBezTo>
                  <a:cubicBezTo>
                    <a:pt x="121660" y="19"/>
                    <a:pt x="112725" y="7341"/>
                    <a:pt x="110240" y="17222"/>
                  </a:cubicBezTo>
                  <a:cubicBezTo>
                    <a:pt x="109018" y="16919"/>
                    <a:pt x="107765" y="16766"/>
                    <a:pt x="106506" y="16766"/>
                  </a:cubicBezTo>
                  <a:cubicBezTo>
                    <a:pt x="106496" y="16766"/>
                    <a:pt x="106486" y="16766"/>
                    <a:pt x="106476" y="16766"/>
                  </a:cubicBezTo>
                  <a:cubicBezTo>
                    <a:pt x="102053" y="16773"/>
                    <a:pt x="98069" y="18637"/>
                    <a:pt x="95251" y="21614"/>
                  </a:cubicBezTo>
                  <a:cubicBezTo>
                    <a:pt x="91472" y="17755"/>
                    <a:pt x="86204" y="15360"/>
                    <a:pt x="80379" y="15360"/>
                  </a:cubicBezTo>
                  <a:cubicBezTo>
                    <a:pt x="80367" y="15360"/>
                    <a:pt x="80355" y="15360"/>
                    <a:pt x="80343" y="15360"/>
                  </a:cubicBezTo>
                  <a:cubicBezTo>
                    <a:pt x="78611" y="15363"/>
                    <a:pt x="76884" y="15580"/>
                    <a:pt x="75206" y="16009"/>
                  </a:cubicBezTo>
                  <a:cubicBezTo>
                    <a:pt x="73795" y="12640"/>
                    <a:pt x="70466" y="10273"/>
                    <a:pt x="66586" y="10273"/>
                  </a:cubicBezTo>
                  <a:cubicBezTo>
                    <a:pt x="66581" y="10273"/>
                    <a:pt x="66576" y="10273"/>
                    <a:pt x="66571" y="10273"/>
                  </a:cubicBezTo>
                  <a:cubicBezTo>
                    <a:pt x="61413" y="10282"/>
                    <a:pt x="57237" y="14471"/>
                    <a:pt x="57245" y="19631"/>
                  </a:cubicBezTo>
                  <a:cubicBezTo>
                    <a:pt x="57245" y="19811"/>
                    <a:pt x="57252" y="19991"/>
                    <a:pt x="57263" y="20169"/>
                  </a:cubicBezTo>
                  <a:cubicBezTo>
                    <a:pt x="55893" y="19648"/>
                    <a:pt x="54463" y="19301"/>
                    <a:pt x="53006" y="19136"/>
                  </a:cubicBezTo>
                  <a:cubicBezTo>
                    <a:pt x="50406" y="11368"/>
                    <a:pt x="43072" y="5773"/>
                    <a:pt x="34434" y="5773"/>
                  </a:cubicBezTo>
                  <a:cubicBezTo>
                    <a:pt x="34423" y="5773"/>
                    <a:pt x="34411" y="5773"/>
                    <a:pt x="34400" y="5773"/>
                  </a:cubicBezTo>
                  <a:cubicBezTo>
                    <a:pt x="23586" y="5790"/>
                    <a:pt x="14832" y="14573"/>
                    <a:pt x="14851" y="25388"/>
                  </a:cubicBezTo>
                  <a:cubicBezTo>
                    <a:pt x="14851" y="25563"/>
                    <a:pt x="14853" y="25737"/>
                    <a:pt x="14858" y="25911"/>
                  </a:cubicBezTo>
                  <a:cubicBezTo>
                    <a:pt x="13578" y="25394"/>
                    <a:pt x="12208" y="25127"/>
                    <a:pt x="10827" y="25127"/>
                  </a:cubicBezTo>
                  <a:cubicBezTo>
                    <a:pt x="10817" y="25127"/>
                    <a:pt x="10808" y="25127"/>
                    <a:pt x="10799" y="25127"/>
                  </a:cubicBezTo>
                  <a:cubicBezTo>
                    <a:pt x="4830" y="25137"/>
                    <a:pt x="0" y="29982"/>
                    <a:pt x="10" y="35951"/>
                  </a:cubicBezTo>
                  <a:cubicBezTo>
                    <a:pt x="20" y="41914"/>
                    <a:pt x="4856" y="46739"/>
                    <a:pt x="10816" y="46739"/>
                  </a:cubicBezTo>
                  <a:cubicBezTo>
                    <a:pt x="10822" y="46739"/>
                    <a:pt x="10828" y="46739"/>
                    <a:pt x="10834" y="46739"/>
                  </a:cubicBezTo>
                  <a:cubicBezTo>
                    <a:pt x="15512" y="46732"/>
                    <a:pt x="19490" y="43753"/>
                    <a:pt x="20987" y="39591"/>
                  </a:cubicBezTo>
                  <a:cubicBezTo>
                    <a:pt x="24495" y="42907"/>
                    <a:pt x="29228" y="44939"/>
                    <a:pt x="34433" y="44939"/>
                  </a:cubicBezTo>
                  <a:cubicBezTo>
                    <a:pt x="34444" y="44939"/>
                    <a:pt x="34455" y="44939"/>
                    <a:pt x="34466" y="44939"/>
                  </a:cubicBezTo>
                  <a:cubicBezTo>
                    <a:pt x="34770" y="44939"/>
                    <a:pt x="35073" y="44929"/>
                    <a:pt x="35374" y="44916"/>
                  </a:cubicBezTo>
                  <a:cubicBezTo>
                    <a:pt x="38335" y="50512"/>
                    <a:pt x="44215" y="54326"/>
                    <a:pt x="50985" y="54326"/>
                  </a:cubicBezTo>
                  <a:cubicBezTo>
                    <a:pt x="50996" y="54326"/>
                    <a:pt x="51006" y="54326"/>
                    <a:pt x="51017" y="54326"/>
                  </a:cubicBezTo>
                  <a:cubicBezTo>
                    <a:pt x="56061" y="54319"/>
                    <a:pt x="60605" y="52195"/>
                    <a:pt x="63817" y="48799"/>
                  </a:cubicBezTo>
                  <a:cubicBezTo>
                    <a:pt x="67622" y="53786"/>
                    <a:pt x="73625" y="57002"/>
                    <a:pt x="80378" y="57002"/>
                  </a:cubicBezTo>
                  <a:cubicBezTo>
                    <a:pt x="80390" y="57002"/>
                    <a:pt x="80401" y="57002"/>
                    <a:pt x="80413" y="57002"/>
                  </a:cubicBezTo>
                  <a:cubicBezTo>
                    <a:pt x="88453" y="56988"/>
                    <a:pt x="95420" y="52419"/>
                    <a:pt x="98879" y="45740"/>
                  </a:cubicBezTo>
                  <a:cubicBezTo>
                    <a:pt x="101199" y="47057"/>
                    <a:pt x="103820" y="47749"/>
                    <a:pt x="106486" y="47749"/>
                  </a:cubicBezTo>
                  <a:cubicBezTo>
                    <a:pt x="106501" y="47749"/>
                    <a:pt x="106515" y="47749"/>
                    <a:pt x="106529" y="47749"/>
                  </a:cubicBezTo>
                  <a:cubicBezTo>
                    <a:pt x="111688" y="47740"/>
                    <a:pt x="116251" y="45207"/>
                    <a:pt x="119060" y="41324"/>
                  </a:cubicBezTo>
                  <a:cubicBezTo>
                    <a:pt x="122803" y="44014"/>
                    <a:pt x="127391" y="45599"/>
                    <a:pt x="132349" y="45599"/>
                  </a:cubicBezTo>
                  <a:cubicBezTo>
                    <a:pt x="132363" y="45599"/>
                    <a:pt x="132376" y="45599"/>
                    <a:pt x="132390" y="45599"/>
                  </a:cubicBezTo>
                  <a:cubicBezTo>
                    <a:pt x="138413" y="45590"/>
                    <a:pt x="143886" y="43243"/>
                    <a:pt x="147957" y="39420"/>
                  </a:cubicBezTo>
                  <a:cubicBezTo>
                    <a:pt x="150286" y="42820"/>
                    <a:pt x="154197" y="45049"/>
                    <a:pt x="158625" y="45049"/>
                  </a:cubicBezTo>
                  <a:cubicBezTo>
                    <a:pt x="158633" y="45049"/>
                    <a:pt x="158640" y="45049"/>
                    <a:pt x="158647" y="45049"/>
                  </a:cubicBezTo>
                  <a:cubicBezTo>
                    <a:pt x="165787" y="45038"/>
                    <a:pt x="171566" y="39240"/>
                    <a:pt x="171553" y="32100"/>
                  </a:cubicBezTo>
                  <a:cubicBezTo>
                    <a:pt x="171541" y="24968"/>
                    <a:pt x="165756" y="19194"/>
                    <a:pt x="158627" y="19194"/>
                  </a:cubicBezTo>
                  <a:cubicBezTo>
                    <a:pt x="158620" y="19194"/>
                    <a:pt x="158612" y="19194"/>
                    <a:pt x="158604" y="19194"/>
                  </a:cubicBezTo>
                  <a:cubicBezTo>
                    <a:pt x="157366" y="19196"/>
                    <a:pt x="156132" y="19376"/>
                    <a:pt x="154945" y="19730"/>
                  </a:cubicBezTo>
                  <a:cubicBezTo>
                    <a:pt x="153444" y="8586"/>
                    <a:pt x="143897" y="0"/>
                    <a:pt x="1323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57213" dist="9525" algn="bl" rotWithShape="0">
                <a:schemeClr val="dk1">
                  <a:alpha val="3098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16"/>
            <p:cNvSpPr/>
            <p:nvPr/>
          </p:nvSpPr>
          <p:spPr>
            <a:xfrm>
              <a:off x="1328413" y="4595377"/>
              <a:ext cx="9177494" cy="3049179"/>
            </a:xfrm>
            <a:custGeom>
              <a:avLst/>
              <a:gdLst/>
              <a:ahLst/>
              <a:cxnLst/>
              <a:rect l="l" t="t" r="r" b="b"/>
              <a:pathLst>
                <a:path w="171566" h="57002" extrusionOk="0">
                  <a:moveTo>
                    <a:pt x="132351" y="0"/>
                  </a:moveTo>
                  <a:cubicBezTo>
                    <a:pt x="132338" y="0"/>
                    <a:pt x="132326" y="0"/>
                    <a:pt x="132314" y="0"/>
                  </a:cubicBezTo>
                  <a:cubicBezTo>
                    <a:pt x="121660" y="19"/>
                    <a:pt x="112725" y="7341"/>
                    <a:pt x="110240" y="17222"/>
                  </a:cubicBezTo>
                  <a:cubicBezTo>
                    <a:pt x="109018" y="16919"/>
                    <a:pt x="107765" y="16766"/>
                    <a:pt x="106506" y="16766"/>
                  </a:cubicBezTo>
                  <a:cubicBezTo>
                    <a:pt x="106496" y="16766"/>
                    <a:pt x="106486" y="16766"/>
                    <a:pt x="106476" y="16766"/>
                  </a:cubicBezTo>
                  <a:cubicBezTo>
                    <a:pt x="102053" y="16773"/>
                    <a:pt x="98069" y="18637"/>
                    <a:pt x="95251" y="21614"/>
                  </a:cubicBezTo>
                  <a:cubicBezTo>
                    <a:pt x="91472" y="17755"/>
                    <a:pt x="86204" y="15360"/>
                    <a:pt x="80379" y="15360"/>
                  </a:cubicBezTo>
                  <a:cubicBezTo>
                    <a:pt x="80367" y="15360"/>
                    <a:pt x="80355" y="15360"/>
                    <a:pt x="80343" y="15360"/>
                  </a:cubicBezTo>
                  <a:cubicBezTo>
                    <a:pt x="78611" y="15363"/>
                    <a:pt x="76884" y="15580"/>
                    <a:pt x="75206" y="16009"/>
                  </a:cubicBezTo>
                  <a:cubicBezTo>
                    <a:pt x="73795" y="12640"/>
                    <a:pt x="70466" y="10273"/>
                    <a:pt x="66586" y="10273"/>
                  </a:cubicBezTo>
                  <a:cubicBezTo>
                    <a:pt x="66581" y="10273"/>
                    <a:pt x="66576" y="10273"/>
                    <a:pt x="66571" y="10273"/>
                  </a:cubicBezTo>
                  <a:cubicBezTo>
                    <a:pt x="61413" y="10282"/>
                    <a:pt x="57237" y="14471"/>
                    <a:pt x="57245" y="19631"/>
                  </a:cubicBezTo>
                  <a:cubicBezTo>
                    <a:pt x="57245" y="19811"/>
                    <a:pt x="57252" y="19991"/>
                    <a:pt x="57263" y="20169"/>
                  </a:cubicBezTo>
                  <a:cubicBezTo>
                    <a:pt x="55893" y="19648"/>
                    <a:pt x="54463" y="19301"/>
                    <a:pt x="53006" y="19136"/>
                  </a:cubicBezTo>
                  <a:cubicBezTo>
                    <a:pt x="50406" y="11368"/>
                    <a:pt x="43072" y="5773"/>
                    <a:pt x="34434" y="5773"/>
                  </a:cubicBezTo>
                  <a:cubicBezTo>
                    <a:pt x="34423" y="5773"/>
                    <a:pt x="34411" y="5773"/>
                    <a:pt x="34400" y="5773"/>
                  </a:cubicBezTo>
                  <a:cubicBezTo>
                    <a:pt x="23586" y="5790"/>
                    <a:pt x="14832" y="14573"/>
                    <a:pt x="14851" y="25388"/>
                  </a:cubicBezTo>
                  <a:cubicBezTo>
                    <a:pt x="14851" y="25563"/>
                    <a:pt x="14853" y="25737"/>
                    <a:pt x="14858" y="25911"/>
                  </a:cubicBezTo>
                  <a:cubicBezTo>
                    <a:pt x="13578" y="25394"/>
                    <a:pt x="12208" y="25127"/>
                    <a:pt x="10827" y="25127"/>
                  </a:cubicBezTo>
                  <a:cubicBezTo>
                    <a:pt x="10817" y="25127"/>
                    <a:pt x="10808" y="25127"/>
                    <a:pt x="10799" y="25127"/>
                  </a:cubicBezTo>
                  <a:cubicBezTo>
                    <a:pt x="4830" y="25137"/>
                    <a:pt x="0" y="29982"/>
                    <a:pt x="10" y="35951"/>
                  </a:cubicBezTo>
                  <a:cubicBezTo>
                    <a:pt x="20" y="41914"/>
                    <a:pt x="4856" y="46739"/>
                    <a:pt x="10816" y="46739"/>
                  </a:cubicBezTo>
                  <a:cubicBezTo>
                    <a:pt x="10822" y="46739"/>
                    <a:pt x="10828" y="46739"/>
                    <a:pt x="10834" y="46739"/>
                  </a:cubicBezTo>
                  <a:cubicBezTo>
                    <a:pt x="15512" y="46732"/>
                    <a:pt x="19490" y="43753"/>
                    <a:pt x="20987" y="39591"/>
                  </a:cubicBezTo>
                  <a:cubicBezTo>
                    <a:pt x="24495" y="42907"/>
                    <a:pt x="29228" y="44939"/>
                    <a:pt x="34433" y="44939"/>
                  </a:cubicBezTo>
                  <a:cubicBezTo>
                    <a:pt x="34444" y="44939"/>
                    <a:pt x="34455" y="44939"/>
                    <a:pt x="34466" y="44939"/>
                  </a:cubicBezTo>
                  <a:cubicBezTo>
                    <a:pt x="34770" y="44939"/>
                    <a:pt x="35073" y="44929"/>
                    <a:pt x="35374" y="44916"/>
                  </a:cubicBezTo>
                  <a:cubicBezTo>
                    <a:pt x="38335" y="50512"/>
                    <a:pt x="44215" y="54326"/>
                    <a:pt x="50985" y="54326"/>
                  </a:cubicBezTo>
                  <a:cubicBezTo>
                    <a:pt x="50996" y="54326"/>
                    <a:pt x="51006" y="54326"/>
                    <a:pt x="51017" y="54326"/>
                  </a:cubicBezTo>
                  <a:cubicBezTo>
                    <a:pt x="56061" y="54319"/>
                    <a:pt x="60605" y="52195"/>
                    <a:pt x="63817" y="48799"/>
                  </a:cubicBezTo>
                  <a:cubicBezTo>
                    <a:pt x="67622" y="53786"/>
                    <a:pt x="73625" y="57002"/>
                    <a:pt x="80378" y="57002"/>
                  </a:cubicBezTo>
                  <a:cubicBezTo>
                    <a:pt x="80390" y="57002"/>
                    <a:pt x="80401" y="57002"/>
                    <a:pt x="80413" y="57002"/>
                  </a:cubicBezTo>
                  <a:cubicBezTo>
                    <a:pt x="88453" y="56988"/>
                    <a:pt x="95420" y="52419"/>
                    <a:pt x="98879" y="45740"/>
                  </a:cubicBezTo>
                  <a:cubicBezTo>
                    <a:pt x="101199" y="47057"/>
                    <a:pt x="103820" y="47749"/>
                    <a:pt x="106486" y="47749"/>
                  </a:cubicBezTo>
                  <a:cubicBezTo>
                    <a:pt x="106501" y="47749"/>
                    <a:pt x="106515" y="47749"/>
                    <a:pt x="106529" y="47749"/>
                  </a:cubicBezTo>
                  <a:cubicBezTo>
                    <a:pt x="111688" y="47740"/>
                    <a:pt x="116251" y="45207"/>
                    <a:pt x="119060" y="41324"/>
                  </a:cubicBezTo>
                  <a:cubicBezTo>
                    <a:pt x="122803" y="44014"/>
                    <a:pt x="127391" y="45599"/>
                    <a:pt x="132349" y="45599"/>
                  </a:cubicBezTo>
                  <a:cubicBezTo>
                    <a:pt x="132363" y="45599"/>
                    <a:pt x="132376" y="45599"/>
                    <a:pt x="132390" y="45599"/>
                  </a:cubicBezTo>
                  <a:cubicBezTo>
                    <a:pt x="138413" y="45590"/>
                    <a:pt x="143886" y="43243"/>
                    <a:pt x="147957" y="39420"/>
                  </a:cubicBezTo>
                  <a:cubicBezTo>
                    <a:pt x="150286" y="42820"/>
                    <a:pt x="154197" y="45049"/>
                    <a:pt x="158625" y="45049"/>
                  </a:cubicBezTo>
                  <a:cubicBezTo>
                    <a:pt x="158633" y="45049"/>
                    <a:pt x="158640" y="45049"/>
                    <a:pt x="158647" y="45049"/>
                  </a:cubicBezTo>
                  <a:cubicBezTo>
                    <a:pt x="165787" y="45038"/>
                    <a:pt x="171566" y="39240"/>
                    <a:pt x="171553" y="32100"/>
                  </a:cubicBezTo>
                  <a:cubicBezTo>
                    <a:pt x="171541" y="24968"/>
                    <a:pt x="165756" y="19194"/>
                    <a:pt x="158627" y="19194"/>
                  </a:cubicBezTo>
                  <a:cubicBezTo>
                    <a:pt x="158620" y="19194"/>
                    <a:pt x="158612" y="19194"/>
                    <a:pt x="158604" y="19194"/>
                  </a:cubicBezTo>
                  <a:cubicBezTo>
                    <a:pt x="157366" y="19196"/>
                    <a:pt x="156132" y="19376"/>
                    <a:pt x="154945" y="19730"/>
                  </a:cubicBezTo>
                  <a:cubicBezTo>
                    <a:pt x="153444" y="8586"/>
                    <a:pt x="143897" y="0"/>
                    <a:pt x="1323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57213" dist="9525" algn="bl" rotWithShape="0">
                <a:schemeClr val="dk1">
                  <a:alpha val="3098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5" name="Google Shape;345;p16"/>
          <p:cNvGrpSpPr/>
          <p:nvPr/>
        </p:nvGrpSpPr>
        <p:grpSpPr>
          <a:xfrm>
            <a:off x="147688" y="53284"/>
            <a:ext cx="8801161" cy="3867776"/>
            <a:chOff x="137988" y="53284"/>
            <a:chExt cx="8801161" cy="3867776"/>
          </a:xfrm>
        </p:grpSpPr>
        <p:sp>
          <p:nvSpPr>
            <p:cNvPr id="346" name="Google Shape;346;p16"/>
            <p:cNvSpPr/>
            <p:nvPr/>
          </p:nvSpPr>
          <p:spPr>
            <a:xfrm>
              <a:off x="7047556" y="53284"/>
              <a:ext cx="206918" cy="154869"/>
            </a:xfrm>
            <a:custGeom>
              <a:avLst/>
              <a:gdLst/>
              <a:ahLst/>
              <a:cxnLst/>
              <a:rect l="l" t="t" r="r" b="b"/>
              <a:pathLst>
                <a:path w="2962" h="2217" extrusionOk="0">
                  <a:moveTo>
                    <a:pt x="1597" y="0"/>
                  </a:moveTo>
                  <a:cubicBezTo>
                    <a:pt x="1593" y="0"/>
                    <a:pt x="1589" y="1"/>
                    <a:pt x="1585" y="2"/>
                  </a:cubicBezTo>
                  <a:lnTo>
                    <a:pt x="1424" y="59"/>
                  </a:lnTo>
                  <a:cubicBezTo>
                    <a:pt x="1413" y="62"/>
                    <a:pt x="1404" y="71"/>
                    <a:pt x="1401" y="82"/>
                  </a:cubicBezTo>
                  <a:lnTo>
                    <a:pt x="973" y="1234"/>
                  </a:lnTo>
                  <a:lnTo>
                    <a:pt x="348" y="1453"/>
                  </a:lnTo>
                  <a:cubicBezTo>
                    <a:pt x="341" y="1456"/>
                    <a:pt x="335" y="1459"/>
                    <a:pt x="329" y="1464"/>
                  </a:cubicBezTo>
                  <a:lnTo>
                    <a:pt x="70" y="1655"/>
                  </a:lnTo>
                  <a:cubicBezTo>
                    <a:pt x="0" y="1706"/>
                    <a:pt x="37" y="1816"/>
                    <a:pt x="122" y="1816"/>
                  </a:cubicBezTo>
                  <a:cubicBezTo>
                    <a:pt x="124" y="1816"/>
                    <a:pt x="125" y="1816"/>
                    <a:pt x="126" y="1816"/>
                  </a:cubicBezTo>
                  <a:lnTo>
                    <a:pt x="447" y="1804"/>
                  </a:lnTo>
                  <a:cubicBezTo>
                    <a:pt x="456" y="1804"/>
                    <a:pt x="463" y="1801"/>
                    <a:pt x="471" y="1799"/>
                  </a:cubicBezTo>
                  <a:lnTo>
                    <a:pt x="1094" y="1579"/>
                  </a:lnTo>
                  <a:lnTo>
                    <a:pt x="1099" y="1578"/>
                  </a:lnTo>
                  <a:lnTo>
                    <a:pt x="2148" y="2212"/>
                  </a:lnTo>
                  <a:cubicBezTo>
                    <a:pt x="2154" y="2215"/>
                    <a:pt x="2161" y="2216"/>
                    <a:pt x="2168" y="2216"/>
                  </a:cubicBezTo>
                  <a:cubicBezTo>
                    <a:pt x="2172" y="2216"/>
                    <a:pt x="2177" y="2215"/>
                    <a:pt x="2181" y="2214"/>
                  </a:cubicBezTo>
                  <a:lnTo>
                    <a:pt x="2342" y="2158"/>
                  </a:lnTo>
                  <a:cubicBezTo>
                    <a:pt x="2366" y="2149"/>
                    <a:pt x="2376" y="2117"/>
                    <a:pt x="2358" y="2096"/>
                  </a:cubicBezTo>
                  <a:lnTo>
                    <a:pt x="1744" y="1351"/>
                  </a:lnTo>
                  <a:lnTo>
                    <a:pt x="2540" y="1072"/>
                  </a:lnTo>
                  <a:lnTo>
                    <a:pt x="2834" y="1247"/>
                  </a:lnTo>
                  <a:cubicBezTo>
                    <a:pt x="2840" y="1251"/>
                    <a:pt x="2848" y="1253"/>
                    <a:pt x="2855" y="1253"/>
                  </a:cubicBezTo>
                  <a:cubicBezTo>
                    <a:pt x="2859" y="1253"/>
                    <a:pt x="2863" y="1252"/>
                    <a:pt x="2867" y="1251"/>
                  </a:cubicBezTo>
                  <a:lnTo>
                    <a:pt x="2962" y="1218"/>
                  </a:lnTo>
                  <a:lnTo>
                    <a:pt x="2649" y="839"/>
                  </a:lnTo>
                  <a:lnTo>
                    <a:pt x="2657" y="348"/>
                  </a:lnTo>
                  <a:lnTo>
                    <a:pt x="2562" y="381"/>
                  </a:lnTo>
                  <a:cubicBezTo>
                    <a:pt x="2551" y="385"/>
                    <a:pt x="2543" y="393"/>
                    <a:pt x="2539" y="404"/>
                  </a:cubicBezTo>
                  <a:lnTo>
                    <a:pt x="2419" y="725"/>
                  </a:lnTo>
                  <a:lnTo>
                    <a:pt x="1623" y="1005"/>
                  </a:lnTo>
                  <a:lnTo>
                    <a:pt x="1636" y="39"/>
                  </a:lnTo>
                  <a:cubicBezTo>
                    <a:pt x="1636" y="17"/>
                    <a:pt x="1617" y="0"/>
                    <a:pt x="15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16"/>
            <p:cNvSpPr/>
            <p:nvPr/>
          </p:nvSpPr>
          <p:spPr>
            <a:xfrm rot="-2183749">
              <a:off x="207701" y="3369841"/>
              <a:ext cx="208591" cy="160111"/>
            </a:xfrm>
            <a:custGeom>
              <a:avLst/>
              <a:gdLst/>
              <a:ahLst/>
              <a:cxnLst/>
              <a:rect l="l" t="t" r="r" b="b"/>
              <a:pathLst>
                <a:path w="2986" h="2292" extrusionOk="0">
                  <a:moveTo>
                    <a:pt x="1017" y="0"/>
                  </a:moveTo>
                  <a:lnTo>
                    <a:pt x="848" y="12"/>
                  </a:lnTo>
                  <a:cubicBezTo>
                    <a:pt x="821" y="14"/>
                    <a:pt x="805" y="42"/>
                    <a:pt x="815" y="66"/>
                  </a:cubicBezTo>
                  <a:lnTo>
                    <a:pt x="1208" y="948"/>
                  </a:lnTo>
                  <a:lnTo>
                    <a:pt x="367" y="1006"/>
                  </a:lnTo>
                  <a:lnTo>
                    <a:pt x="131" y="757"/>
                  </a:lnTo>
                  <a:cubicBezTo>
                    <a:pt x="124" y="751"/>
                    <a:pt x="114" y="746"/>
                    <a:pt x="104" y="746"/>
                  </a:cubicBezTo>
                  <a:cubicBezTo>
                    <a:pt x="103" y="746"/>
                    <a:pt x="102" y="746"/>
                    <a:pt x="101" y="746"/>
                  </a:cubicBezTo>
                  <a:lnTo>
                    <a:pt x="0" y="752"/>
                  </a:lnTo>
                  <a:lnTo>
                    <a:pt x="200" y="1201"/>
                  </a:lnTo>
                  <a:lnTo>
                    <a:pt x="63" y="1673"/>
                  </a:lnTo>
                  <a:lnTo>
                    <a:pt x="163" y="1665"/>
                  </a:lnTo>
                  <a:cubicBezTo>
                    <a:pt x="174" y="1665"/>
                    <a:pt x="184" y="1659"/>
                    <a:pt x="191" y="1651"/>
                  </a:cubicBezTo>
                  <a:lnTo>
                    <a:pt x="391" y="1372"/>
                  </a:lnTo>
                  <a:lnTo>
                    <a:pt x="1233" y="1315"/>
                  </a:lnTo>
                  <a:lnTo>
                    <a:pt x="963" y="2242"/>
                  </a:lnTo>
                  <a:cubicBezTo>
                    <a:pt x="956" y="2267"/>
                    <a:pt x="975" y="2292"/>
                    <a:pt x="999" y="2292"/>
                  </a:cubicBezTo>
                  <a:cubicBezTo>
                    <a:pt x="1000" y="2292"/>
                    <a:pt x="1001" y="2291"/>
                    <a:pt x="1003" y="2291"/>
                  </a:cubicBezTo>
                  <a:lnTo>
                    <a:pt x="1173" y="2280"/>
                  </a:lnTo>
                  <a:cubicBezTo>
                    <a:pt x="1184" y="2279"/>
                    <a:pt x="1195" y="2273"/>
                    <a:pt x="1201" y="2264"/>
                  </a:cubicBezTo>
                  <a:lnTo>
                    <a:pt x="1915" y="1268"/>
                  </a:lnTo>
                  <a:lnTo>
                    <a:pt x="1919" y="1268"/>
                  </a:lnTo>
                  <a:lnTo>
                    <a:pt x="2579" y="1223"/>
                  </a:lnTo>
                  <a:cubicBezTo>
                    <a:pt x="2587" y="1222"/>
                    <a:pt x="2595" y="1220"/>
                    <a:pt x="2602" y="1218"/>
                  </a:cubicBezTo>
                  <a:lnTo>
                    <a:pt x="2903" y="1100"/>
                  </a:lnTo>
                  <a:cubicBezTo>
                    <a:pt x="2985" y="1069"/>
                    <a:pt x="2976" y="951"/>
                    <a:pt x="2892" y="930"/>
                  </a:cubicBezTo>
                  <a:lnTo>
                    <a:pt x="2578" y="857"/>
                  </a:lnTo>
                  <a:cubicBezTo>
                    <a:pt x="2571" y="855"/>
                    <a:pt x="2564" y="854"/>
                    <a:pt x="2556" y="854"/>
                  </a:cubicBezTo>
                  <a:lnTo>
                    <a:pt x="1896" y="901"/>
                  </a:lnTo>
                  <a:lnTo>
                    <a:pt x="1891" y="901"/>
                  </a:lnTo>
                  <a:lnTo>
                    <a:pt x="1048" y="12"/>
                  </a:lnTo>
                  <a:cubicBezTo>
                    <a:pt x="1041" y="4"/>
                    <a:pt x="1029" y="0"/>
                    <a:pt x="10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16"/>
            <p:cNvSpPr/>
            <p:nvPr/>
          </p:nvSpPr>
          <p:spPr>
            <a:xfrm rot="665301">
              <a:off x="4132484" y="158844"/>
              <a:ext cx="159692" cy="205162"/>
            </a:xfrm>
            <a:custGeom>
              <a:avLst/>
              <a:gdLst/>
              <a:ahLst/>
              <a:cxnLst/>
              <a:rect l="l" t="t" r="r" b="b"/>
              <a:pathLst>
                <a:path w="2286" h="2937" extrusionOk="0">
                  <a:moveTo>
                    <a:pt x="684" y="0"/>
                  </a:moveTo>
                  <a:lnTo>
                    <a:pt x="684" y="101"/>
                  </a:lnTo>
                  <a:cubicBezTo>
                    <a:pt x="683" y="112"/>
                    <a:pt x="689" y="123"/>
                    <a:pt x="698" y="130"/>
                  </a:cubicBezTo>
                  <a:lnTo>
                    <a:pt x="961" y="350"/>
                  </a:lnTo>
                  <a:lnTo>
                    <a:pt x="959" y="1194"/>
                  </a:lnTo>
                  <a:lnTo>
                    <a:pt x="52" y="859"/>
                  </a:lnTo>
                  <a:cubicBezTo>
                    <a:pt x="48" y="857"/>
                    <a:pt x="43" y="857"/>
                    <a:pt x="38" y="857"/>
                  </a:cubicBezTo>
                  <a:cubicBezTo>
                    <a:pt x="18" y="857"/>
                    <a:pt x="1" y="873"/>
                    <a:pt x="1" y="895"/>
                  </a:cubicBezTo>
                  <a:lnTo>
                    <a:pt x="1" y="1065"/>
                  </a:lnTo>
                  <a:cubicBezTo>
                    <a:pt x="1" y="1076"/>
                    <a:pt x="6" y="1087"/>
                    <a:pt x="15" y="1094"/>
                  </a:cubicBezTo>
                  <a:lnTo>
                    <a:pt x="958" y="1877"/>
                  </a:lnTo>
                  <a:lnTo>
                    <a:pt x="958" y="1882"/>
                  </a:lnTo>
                  <a:lnTo>
                    <a:pt x="956" y="2543"/>
                  </a:lnTo>
                  <a:cubicBezTo>
                    <a:pt x="956" y="2551"/>
                    <a:pt x="958" y="2559"/>
                    <a:pt x="960" y="2566"/>
                  </a:cubicBezTo>
                  <a:lnTo>
                    <a:pt x="1054" y="2874"/>
                  </a:lnTo>
                  <a:cubicBezTo>
                    <a:pt x="1067" y="2915"/>
                    <a:pt x="1103" y="2936"/>
                    <a:pt x="1140" y="2936"/>
                  </a:cubicBezTo>
                  <a:cubicBezTo>
                    <a:pt x="1176" y="2936"/>
                    <a:pt x="1212" y="2915"/>
                    <a:pt x="1225" y="2874"/>
                  </a:cubicBezTo>
                  <a:lnTo>
                    <a:pt x="1320" y="2567"/>
                  </a:lnTo>
                  <a:cubicBezTo>
                    <a:pt x="1323" y="2559"/>
                    <a:pt x="1324" y="2551"/>
                    <a:pt x="1324" y="2544"/>
                  </a:cubicBezTo>
                  <a:lnTo>
                    <a:pt x="1325" y="1882"/>
                  </a:lnTo>
                  <a:lnTo>
                    <a:pt x="1325" y="1877"/>
                  </a:lnTo>
                  <a:lnTo>
                    <a:pt x="2271" y="1099"/>
                  </a:lnTo>
                  <a:cubicBezTo>
                    <a:pt x="2280" y="1092"/>
                    <a:pt x="2285" y="1081"/>
                    <a:pt x="2286" y="1070"/>
                  </a:cubicBezTo>
                  <a:lnTo>
                    <a:pt x="2286" y="900"/>
                  </a:lnTo>
                  <a:cubicBezTo>
                    <a:pt x="2286" y="879"/>
                    <a:pt x="2268" y="862"/>
                    <a:pt x="2247" y="862"/>
                  </a:cubicBezTo>
                  <a:cubicBezTo>
                    <a:pt x="2242" y="862"/>
                    <a:pt x="2238" y="862"/>
                    <a:pt x="2233" y="864"/>
                  </a:cubicBezTo>
                  <a:lnTo>
                    <a:pt x="1326" y="1194"/>
                  </a:lnTo>
                  <a:lnTo>
                    <a:pt x="1328" y="351"/>
                  </a:lnTo>
                  <a:lnTo>
                    <a:pt x="1592" y="131"/>
                  </a:lnTo>
                  <a:cubicBezTo>
                    <a:pt x="1601" y="124"/>
                    <a:pt x="1606" y="114"/>
                    <a:pt x="1606" y="102"/>
                  </a:cubicBezTo>
                  <a:lnTo>
                    <a:pt x="1606" y="2"/>
                  </a:lnTo>
                  <a:lnTo>
                    <a:pt x="1145" y="171"/>
                  </a:lnTo>
                  <a:lnTo>
                    <a:pt x="6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16"/>
            <p:cNvSpPr/>
            <p:nvPr/>
          </p:nvSpPr>
          <p:spPr>
            <a:xfrm>
              <a:off x="8676996" y="3747331"/>
              <a:ext cx="167029" cy="173729"/>
            </a:xfrm>
            <a:custGeom>
              <a:avLst/>
              <a:gdLst/>
              <a:ahLst/>
              <a:cxnLst/>
              <a:rect l="l" t="t" r="r" b="b"/>
              <a:pathLst>
                <a:path w="2391" h="2487" extrusionOk="0">
                  <a:moveTo>
                    <a:pt x="676" y="1"/>
                  </a:moveTo>
                  <a:lnTo>
                    <a:pt x="454" y="439"/>
                  </a:lnTo>
                  <a:lnTo>
                    <a:pt x="1" y="631"/>
                  </a:lnTo>
                  <a:lnTo>
                    <a:pt x="70" y="703"/>
                  </a:lnTo>
                  <a:cubicBezTo>
                    <a:pt x="76" y="711"/>
                    <a:pt x="87" y="715"/>
                    <a:pt x="97" y="715"/>
                  </a:cubicBezTo>
                  <a:cubicBezTo>
                    <a:pt x="98" y="715"/>
                    <a:pt x="99" y="715"/>
                    <a:pt x="100" y="715"/>
                  </a:cubicBezTo>
                  <a:lnTo>
                    <a:pt x="442" y="697"/>
                  </a:lnTo>
                  <a:lnTo>
                    <a:pt x="1018" y="1313"/>
                  </a:lnTo>
                  <a:lnTo>
                    <a:pt x="127" y="1689"/>
                  </a:lnTo>
                  <a:cubicBezTo>
                    <a:pt x="104" y="1699"/>
                    <a:pt x="96" y="1731"/>
                    <a:pt x="115" y="1751"/>
                  </a:cubicBezTo>
                  <a:lnTo>
                    <a:pt x="230" y="1874"/>
                  </a:lnTo>
                  <a:cubicBezTo>
                    <a:pt x="238" y="1882"/>
                    <a:pt x="247" y="1887"/>
                    <a:pt x="257" y="1887"/>
                  </a:cubicBezTo>
                  <a:cubicBezTo>
                    <a:pt x="258" y="1887"/>
                    <a:pt x="260" y="1887"/>
                    <a:pt x="261" y="1887"/>
                  </a:cubicBezTo>
                  <a:lnTo>
                    <a:pt x="1485" y="1813"/>
                  </a:lnTo>
                  <a:lnTo>
                    <a:pt x="1487" y="1817"/>
                  </a:lnTo>
                  <a:lnTo>
                    <a:pt x="1938" y="2299"/>
                  </a:lnTo>
                  <a:cubicBezTo>
                    <a:pt x="1943" y="2306"/>
                    <a:pt x="1949" y="2311"/>
                    <a:pt x="1956" y="2314"/>
                  </a:cubicBezTo>
                  <a:lnTo>
                    <a:pt x="2236" y="2475"/>
                  </a:lnTo>
                  <a:cubicBezTo>
                    <a:pt x="2250" y="2483"/>
                    <a:pt x="2265" y="2487"/>
                    <a:pt x="2280" y="2487"/>
                  </a:cubicBezTo>
                  <a:cubicBezTo>
                    <a:pt x="2340" y="2487"/>
                    <a:pt x="2390" y="2422"/>
                    <a:pt x="2360" y="2358"/>
                  </a:cubicBezTo>
                  <a:lnTo>
                    <a:pt x="2220" y="2069"/>
                  </a:lnTo>
                  <a:cubicBezTo>
                    <a:pt x="2216" y="2062"/>
                    <a:pt x="2213" y="2056"/>
                    <a:pt x="2208" y="2050"/>
                  </a:cubicBezTo>
                  <a:lnTo>
                    <a:pt x="1755" y="1566"/>
                  </a:lnTo>
                  <a:lnTo>
                    <a:pt x="1753" y="1563"/>
                  </a:lnTo>
                  <a:lnTo>
                    <a:pt x="1911" y="348"/>
                  </a:lnTo>
                  <a:cubicBezTo>
                    <a:pt x="1912" y="335"/>
                    <a:pt x="1909" y="324"/>
                    <a:pt x="1901" y="317"/>
                  </a:cubicBezTo>
                  <a:lnTo>
                    <a:pt x="1785" y="192"/>
                  </a:lnTo>
                  <a:cubicBezTo>
                    <a:pt x="1777" y="184"/>
                    <a:pt x="1767" y="180"/>
                    <a:pt x="1757" y="180"/>
                  </a:cubicBezTo>
                  <a:cubicBezTo>
                    <a:pt x="1743" y="180"/>
                    <a:pt x="1730" y="188"/>
                    <a:pt x="1722" y="202"/>
                  </a:cubicBezTo>
                  <a:lnTo>
                    <a:pt x="1286" y="1062"/>
                  </a:lnTo>
                  <a:lnTo>
                    <a:pt x="710" y="446"/>
                  </a:lnTo>
                  <a:lnTo>
                    <a:pt x="754" y="105"/>
                  </a:lnTo>
                  <a:cubicBezTo>
                    <a:pt x="756" y="94"/>
                    <a:pt x="752" y="83"/>
                    <a:pt x="743" y="74"/>
                  </a:cubicBezTo>
                  <a:lnTo>
                    <a:pt x="67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16"/>
            <p:cNvSpPr/>
            <p:nvPr/>
          </p:nvSpPr>
          <p:spPr>
            <a:xfrm rot="-2521153">
              <a:off x="8703775" y="2239340"/>
              <a:ext cx="208600" cy="160110"/>
            </a:xfrm>
            <a:custGeom>
              <a:avLst/>
              <a:gdLst/>
              <a:ahLst/>
              <a:cxnLst/>
              <a:rect l="l" t="t" r="r" b="b"/>
              <a:pathLst>
                <a:path w="2986" h="2292" extrusionOk="0">
                  <a:moveTo>
                    <a:pt x="1017" y="0"/>
                  </a:moveTo>
                  <a:lnTo>
                    <a:pt x="848" y="12"/>
                  </a:lnTo>
                  <a:cubicBezTo>
                    <a:pt x="821" y="14"/>
                    <a:pt x="805" y="42"/>
                    <a:pt x="815" y="66"/>
                  </a:cubicBezTo>
                  <a:lnTo>
                    <a:pt x="1208" y="948"/>
                  </a:lnTo>
                  <a:lnTo>
                    <a:pt x="367" y="1006"/>
                  </a:lnTo>
                  <a:lnTo>
                    <a:pt x="131" y="757"/>
                  </a:lnTo>
                  <a:cubicBezTo>
                    <a:pt x="124" y="751"/>
                    <a:pt x="114" y="746"/>
                    <a:pt x="104" y="746"/>
                  </a:cubicBezTo>
                  <a:cubicBezTo>
                    <a:pt x="103" y="746"/>
                    <a:pt x="102" y="746"/>
                    <a:pt x="101" y="746"/>
                  </a:cubicBezTo>
                  <a:lnTo>
                    <a:pt x="0" y="752"/>
                  </a:lnTo>
                  <a:lnTo>
                    <a:pt x="200" y="1201"/>
                  </a:lnTo>
                  <a:lnTo>
                    <a:pt x="63" y="1673"/>
                  </a:lnTo>
                  <a:lnTo>
                    <a:pt x="163" y="1665"/>
                  </a:lnTo>
                  <a:cubicBezTo>
                    <a:pt x="174" y="1665"/>
                    <a:pt x="184" y="1659"/>
                    <a:pt x="191" y="1651"/>
                  </a:cubicBezTo>
                  <a:lnTo>
                    <a:pt x="391" y="1372"/>
                  </a:lnTo>
                  <a:lnTo>
                    <a:pt x="1233" y="1315"/>
                  </a:lnTo>
                  <a:lnTo>
                    <a:pt x="963" y="2242"/>
                  </a:lnTo>
                  <a:cubicBezTo>
                    <a:pt x="956" y="2267"/>
                    <a:pt x="975" y="2292"/>
                    <a:pt x="999" y="2292"/>
                  </a:cubicBezTo>
                  <a:cubicBezTo>
                    <a:pt x="1000" y="2292"/>
                    <a:pt x="1001" y="2291"/>
                    <a:pt x="1003" y="2291"/>
                  </a:cubicBezTo>
                  <a:lnTo>
                    <a:pt x="1173" y="2280"/>
                  </a:lnTo>
                  <a:cubicBezTo>
                    <a:pt x="1184" y="2279"/>
                    <a:pt x="1195" y="2273"/>
                    <a:pt x="1201" y="2264"/>
                  </a:cubicBezTo>
                  <a:lnTo>
                    <a:pt x="1915" y="1268"/>
                  </a:lnTo>
                  <a:lnTo>
                    <a:pt x="1919" y="1268"/>
                  </a:lnTo>
                  <a:lnTo>
                    <a:pt x="2579" y="1223"/>
                  </a:lnTo>
                  <a:cubicBezTo>
                    <a:pt x="2587" y="1222"/>
                    <a:pt x="2595" y="1220"/>
                    <a:pt x="2602" y="1218"/>
                  </a:cubicBezTo>
                  <a:lnTo>
                    <a:pt x="2903" y="1100"/>
                  </a:lnTo>
                  <a:cubicBezTo>
                    <a:pt x="2985" y="1069"/>
                    <a:pt x="2976" y="951"/>
                    <a:pt x="2892" y="930"/>
                  </a:cubicBezTo>
                  <a:lnTo>
                    <a:pt x="2578" y="857"/>
                  </a:lnTo>
                  <a:cubicBezTo>
                    <a:pt x="2571" y="855"/>
                    <a:pt x="2564" y="854"/>
                    <a:pt x="2556" y="854"/>
                  </a:cubicBezTo>
                  <a:lnTo>
                    <a:pt x="1896" y="901"/>
                  </a:lnTo>
                  <a:lnTo>
                    <a:pt x="1891" y="901"/>
                  </a:lnTo>
                  <a:lnTo>
                    <a:pt x="1048" y="12"/>
                  </a:lnTo>
                  <a:cubicBezTo>
                    <a:pt x="1041" y="4"/>
                    <a:pt x="1029" y="0"/>
                    <a:pt x="10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16"/>
            <p:cNvSpPr/>
            <p:nvPr/>
          </p:nvSpPr>
          <p:spPr>
            <a:xfrm rot="3045691">
              <a:off x="160322" y="888847"/>
              <a:ext cx="208102" cy="156400"/>
            </a:xfrm>
            <a:custGeom>
              <a:avLst/>
              <a:gdLst/>
              <a:ahLst/>
              <a:cxnLst/>
              <a:rect l="l" t="t" r="r" b="b"/>
              <a:pathLst>
                <a:path w="2979" h="2239" extrusionOk="0">
                  <a:moveTo>
                    <a:pt x="2147" y="1"/>
                  </a:moveTo>
                  <a:cubicBezTo>
                    <a:pt x="2140" y="1"/>
                    <a:pt x="2132" y="3"/>
                    <a:pt x="2126" y="8"/>
                  </a:cubicBezTo>
                  <a:lnTo>
                    <a:pt x="1103" y="682"/>
                  </a:lnTo>
                  <a:lnTo>
                    <a:pt x="1099" y="680"/>
                  </a:lnTo>
                  <a:lnTo>
                    <a:pt x="467" y="486"/>
                  </a:lnTo>
                  <a:cubicBezTo>
                    <a:pt x="460" y="483"/>
                    <a:pt x="451" y="482"/>
                    <a:pt x="444" y="482"/>
                  </a:cubicBezTo>
                  <a:lnTo>
                    <a:pt x="123" y="483"/>
                  </a:lnTo>
                  <a:cubicBezTo>
                    <a:pt x="122" y="483"/>
                    <a:pt x="122" y="483"/>
                    <a:pt x="121" y="483"/>
                  </a:cubicBezTo>
                  <a:cubicBezTo>
                    <a:pt x="34" y="483"/>
                    <a:pt x="1" y="596"/>
                    <a:pt x="72" y="645"/>
                  </a:cubicBezTo>
                  <a:lnTo>
                    <a:pt x="338" y="826"/>
                  </a:lnTo>
                  <a:cubicBezTo>
                    <a:pt x="344" y="831"/>
                    <a:pt x="352" y="834"/>
                    <a:pt x="359" y="836"/>
                  </a:cubicBezTo>
                  <a:lnTo>
                    <a:pt x="991" y="1031"/>
                  </a:lnTo>
                  <a:lnTo>
                    <a:pt x="995" y="1032"/>
                  </a:lnTo>
                  <a:lnTo>
                    <a:pt x="1463" y="2164"/>
                  </a:lnTo>
                  <a:cubicBezTo>
                    <a:pt x="1468" y="2175"/>
                    <a:pt x="1477" y="2183"/>
                    <a:pt x="1488" y="2186"/>
                  </a:cubicBezTo>
                  <a:lnTo>
                    <a:pt x="1651" y="2237"/>
                  </a:lnTo>
                  <a:cubicBezTo>
                    <a:pt x="1654" y="2238"/>
                    <a:pt x="1658" y="2238"/>
                    <a:pt x="1662" y="2238"/>
                  </a:cubicBezTo>
                  <a:cubicBezTo>
                    <a:pt x="1683" y="2238"/>
                    <a:pt x="1701" y="2220"/>
                    <a:pt x="1700" y="2197"/>
                  </a:cubicBezTo>
                  <a:lnTo>
                    <a:pt x="1649" y="1233"/>
                  </a:lnTo>
                  <a:lnTo>
                    <a:pt x="2456" y="1481"/>
                  </a:lnTo>
                  <a:lnTo>
                    <a:pt x="2588" y="1797"/>
                  </a:lnTo>
                  <a:cubicBezTo>
                    <a:pt x="2592" y="1808"/>
                    <a:pt x="2600" y="1815"/>
                    <a:pt x="2611" y="1819"/>
                  </a:cubicBezTo>
                  <a:lnTo>
                    <a:pt x="2708" y="1848"/>
                  </a:lnTo>
                  <a:lnTo>
                    <a:pt x="2681" y="1358"/>
                  </a:lnTo>
                  <a:lnTo>
                    <a:pt x="2979" y="967"/>
                  </a:lnTo>
                  <a:lnTo>
                    <a:pt x="2882" y="938"/>
                  </a:lnTo>
                  <a:cubicBezTo>
                    <a:pt x="2878" y="937"/>
                    <a:pt x="2875" y="936"/>
                    <a:pt x="2871" y="936"/>
                  </a:cubicBezTo>
                  <a:cubicBezTo>
                    <a:pt x="2864" y="936"/>
                    <a:pt x="2857" y="939"/>
                    <a:pt x="2850" y="943"/>
                  </a:cubicBezTo>
                  <a:lnTo>
                    <a:pt x="2563" y="1130"/>
                  </a:lnTo>
                  <a:lnTo>
                    <a:pt x="1757" y="883"/>
                  </a:lnTo>
                  <a:lnTo>
                    <a:pt x="2340" y="113"/>
                  </a:lnTo>
                  <a:cubicBezTo>
                    <a:pt x="2356" y="91"/>
                    <a:pt x="2347" y="60"/>
                    <a:pt x="2322" y="53"/>
                  </a:cubicBezTo>
                  <a:lnTo>
                    <a:pt x="2159" y="3"/>
                  </a:lnTo>
                  <a:cubicBezTo>
                    <a:pt x="2155" y="2"/>
                    <a:pt x="2151" y="1"/>
                    <a:pt x="21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2" name="Google Shape;352;p16"/>
          <p:cNvGrpSpPr/>
          <p:nvPr/>
        </p:nvGrpSpPr>
        <p:grpSpPr>
          <a:xfrm>
            <a:off x="-1954126" y="-1536228"/>
            <a:ext cx="13003350" cy="5776823"/>
            <a:chOff x="-1954126" y="-1536228"/>
            <a:chExt cx="13003350" cy="5776823"/>
          </a:xfrm>
        </p:grpSpPr>
        <p:grpSp>
          <p:nvGrpSpPr>
            <p:cNvPr id="353" name="Google Shape;353;p16"/>
            <p:cNvGrpSpPr/>
            <p:nvPr/>
          </p:nvGrpSpPr>
          <p:grpSpPr>
            <a:xfrm>
              <a:off x="-1954126" y="-1536228"/>
              <a:ext cx="13003350" cy="5776823"/>
              <a:chOff x="-1954126" y="-1536228"/>
              <a:chExt cx="13003350" cy="5776823"/>
            </a:xfrm>
          </p:grpSpPr>
          <p:sp>
            <p:nvSpPr>
              <p:cNvPr id="354" name="Google Shape;354;p16"/>
              <p:cNvSpPr/>
              <p:nvPr/>
            </p:nvSpPr>
            <p:spPr>
              <a:xfrm>
                <a:off x="-1954126" y="1259148"/>
                <a:ext cx="2625219" cy="2625219"/>
              </a:xfrm>
              <a:custGeom>
                <a:avLst/>
                <a:gdLst/>
                <a:ahLst/>
                <a:cxnLst/>
                <a:rect l="l" t="t" r="r" b="b"/>
                <a:pathLst>
                  <a:path w="35446" h="35446" fill="none" extrusionOk="0">
                    <a:moveTo>
                      <a:pt x="35446" y="17723"/>
                    </a:moveTo>
                    <a:cubicBezTo>
                      <a:pt x="35446" y="22423"/>
                      <a:pt x="33578" y="26931"/>
                      <a:pt x="30255" y="30255"/>
                    </a:cubicBezTo>
                    <a:cubicBezTo>
                      <a:pt x="26931" y="33578"/>
                      <a:pt x="22423" y="35446"/>
                      <a:pt x="17723" y="35446"/>
                    </a:cubicBezTo>
                    <a:cubicBezTo>
                      <a:pt x="13023" y="35446"/>
                      <a:pt x="8515" y="33578"/>
                      <a:pt x="5192" y="30255"/>
                    </a:cubicBezTo>
                    <a:cubicBezTo>
                      <a:pt x="1868" y="26931"/>
                      <a:pt x="1" y="22423"/>
                      <a:pt x="1" y="17723"/>
                    </a:cubicBezTo>
                    <a:cubicBezTo>
                      <a:pt x="1" y="13023"/>
                      <a:pt x="1868" y="8515"/>
                      <a:pt x="5192" y="5192"/>
                    </a:cubicBezTo>
                    <a:cubicBezTo>
                      <a:pt x="8515" y="1868"/>
                      <a:pt x="13023" y="1"/>
                      <a:pt x="17723" y="1"/>
                    </a:cubicBezTo>
                    <a:cubicBezTo>
                      <a:pt x="22423" y="1"/>
                      <a:pt x="26931" y="1868"/>
                      <a:pt x="30255" y="5192"/>
                    </a:cubicBezTo>
                    <a:cubicBezTo>
                      <a:pt x="33578" y="8515"/>
                      <a:pt x="35446" y="13023"/>
                      <a:pt x="35446" y="17723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accent1"/>
                </a:solidFill>
                <a:prstDash val="dot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5" name="Google Shape;355;p16"/>
              <p:cNvSpPr/>
              <p:nvPr/>
            </p:nvSpPr>
            <p:spPr>
              <a:xfrm>
                <a:off x="2198625" y="-1536228"/>
                <a:ext cx="2071146" cy="2071218"/>
              </a:xfrm>
              <a:custGeom>
                <a:avLst/>
                <a:gdLst/>
                <a:ahLst/>
                <a:cxnLst/>
                <a:rect l="l" t="t" r="r" b="b"/>
                <a:pathLst>
                  <a:path w="29128" h="29129" fill="none" extrusionOk="0">
                    <a:moveTo>
                      <a:pt x="24863" y="4267"/>
                    </a:moveTo>
                    <a:cubicBezTo>
                      <a:pt x="27594" y="6999"/>
                      <a:pt x="29128" y="10703"/>
                      <a:pt x="29128" y="14565"/>
                    </a:cubicBezTo>
                    <a:cubicBezTo>
                      <a:pt x="29128" y="18427"/>
                      <a:pt x="27594" y="22132"/>
                      <a:pt x="24863" y="24863"/>
                    </a:cubicBezTo>
                    <a:cubicBezTo>
                      <a:pt x="22131" y="27594"/>
                      <a:pt x="18427" y="29128"/>
                      <a:pt x="14564" y="29128"/>
                    </a:cubicBezTo>
                    <a:cubicBezTo>
                      <a:pt x="10702" y="29128"/>
                      <a:pt x="6998" y="27594"/>
                      <a:pt x="4267" y="24863"/>
                    </a:cubicBezTo>
                    <a:cubicBezTo>
                      <a:pt x="1536" y="22132"/>
                      <a:pt x="0" y="18427"/>
                      <a:pt x="0" y="14565"/>
                    </a:cubicBezTo>
                    <a:cubicBezTo>
                      <a:pt x="0" y="10703"/>
                      <a:pt x="1536" y="6999"/>
                      <a:pt x="4267" y="4267"/>
                    </a:cubicBezTo>
                    <a:cubicBezTo>
                      <a:pt x="6998" y="1536"/>
                      <a:pt x="10702" y="1"/>
                      <a:pt x="14564" y="1"/>
                    </a:cubicBezTo>
                    <a:cubicBezTo>
                      <a:pt x="18427" y="1"/>
                      <a:pt x="22131" y="1536"/>
                      <a:pt x="24863" y="4267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accent1"/>
                </a:solidFill>
                <a:prstDash val="dot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6" name="Google Shape;356;p16"/>
              <p:cNvSpPr/>
              <p:nvPr/>
            </p:nvSpPr>
            <p:spPr>
              <a:xfrm>
                <a:off x="8424000" y="1615371"/>
                <a:ext cx="2625224" cy="2625224"/>
              </a:xfrm>
              <a:custGeom>
                <a:avLst/>
                <a:gdLst/>
                <a:ahLst/>
                <a:cxnLst/>
                <a:rect l="l" t="t" r="r" b="b"/>
                <a:pathLst>
                  <a:path w="72736" h="72736" fill="none" extrusionOk="0">
                    <a:moveTo>
                      <a:pt x="72736" y="36368"/>
                    </a:moveTo>
                    <a:cubicBezTo>
                      <a:pt x="72736" y="46014"/>
                      <a:pt x="68904" y="55264"/>
                      <a:pt x="62084" y="62084"/>
                    </a:cubicBezTo>
                    <a:cubicBezTo>
                      <a:pt x="55264" y="68904"/>
                      <a:pt x="46013" y="72736"/>
                      <a:pt x="36368" y="72736"/>
                    </a:cubicBezTo>
                    <a:cubicBezTo>
                      <a:pt x="26724" y="72736"/>
                      <a:pt x="17473" y="68904"/>
                      <a:pt x="10653" y="62084"/>
                    </a:cubicBezTo>
                    <a:cubicBezTo>
                      <a:pt x="3833" y="55264"/>
                      <a:pt x="0" y="46014"/>
                      <a:pt x="0" y="36368"/>
                    </a:cubicBezTo>
                    <a:cubicBezTo>
                      <a:pt x="0" y="26723"/>
                      <a:pt x="3833" y="17473"/>
                      <a:pt x="10653" y="10653"/>
                    </a:cubicBezTo>
                    <a:cubicBezTo>
                      <a:pt x="17473" y="3832"/>
                      <a:pt x="26724" y="0"/>
                      <a:pt x="36368" y="0"/>
                    </a:cubicBezTo>
                    <a:cubicBezTo>
                      <a:pt x="46013" y="0"/>
                      <a:pt x="55264" y="3832"/>
                      <a:pt x="62084" y="10653"/>
                    </a:cubicBezTo>
                    <a:cubicBezTo>
                      <a:pt x="68904" y="17473"/>
                      <a:pt x="72736" y="26723"/>
                      <a:pt x="72736" y="36368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accent1"/>
                </a:solidFill>
                <a:prstDash val="dot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7" name="Google Shape;357;p16"/>
              <p:cNvSpPr/>
              <p:nvPr/>
            </p:nvSpPr>
            <p:spPr>
              <a:xfrm rot="8992672">
                <a:off x="6987828" y="-212077"/>
                <a:ext cx="2251190" cy="2966032"/>
              </a:xfrm>
              <a:custGeom>
                <a:avLst/>
                <a:gdLst/>
                <a:ahLst/>
                <a:cxnLst/>
                <a:rect l="l" t="t" r="r" b="b"/>
                <a:pathLst>
                  <a:path w="23216" h="30588" fill="none" extrusionOk="0">
                    <a:moveTo>
                      <a:pt x="19456" y="1585"/>
                    </a:moveTo>
                    <a:cubicBezTo>
                      <a:pt x="18947" y="1448"/>
                      <a:pt x="18433" y="1338"/>
                      <a:pt x="17913" y="1256"/>
                    </a:cubicBezTo>
                    <a:cubicBezTo>
                      <a:pt x="9969" y="0"/>
                      <a:pt x="2510" y="5425"/>
                      <a:pt x="1256" y="13370"/>
                    </a:cubicBezTo>
                    <a:cubicBezTo>
                      <a:pt x="1" y="21313"/>
                      <a:pt x="5424" y="28771"/>
                      <a:pt x="13369" y="30027"/>
                    </a:cubicBezTo>
                    <a:cubicBezTo>
                      <a:pt x="16917" y="30587"/>
                      <a:pt x="20370" y="29815"/>
                      <a:pt x="23215" y="28082"/>
                    </a:cubicBezTo>
                  </a:path>
                </a:pathLst>
              </a:custGeom>
              <a:noFill/>
              <a:ln w="9525" cap="rnd" cmpd="sng">
                <a:solidFill>
                  <a:schemeClr val="accent1"/>
                </a:solidFill>
                <a:prstDash val="dot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8" name="Google Shape;358;p16"/>
              <p:cNvSpPr/>
              <p:nvPr/>
            </p:nvSpPr>
            <p:spPr>
              <a:xfrm rot="6918685">
                <a:off x="4663479" y="-1317539"/>
                <a:ext cx="2111789" cy="2771796"/>
              </a:xfrm>
              <a:custGeom>
                <a:avLst/>
                <a:gdLst/>
                <a:ahLst/>
                <a:cxnLst/>
                <a:rect l="l" t="t" r="r" b="b"/>
                <a:pathLst>
                  <a:path w="23216" h="30588" fill="none" extrusionOk="0">
                    <a:moveTo>
                      <a:pt x="19456" y="1585"/>
                    </a:moveTo>
                    <a:cubicBezTo>
                      <a:pt x="18947" y="1448"/>
                      <a:pt x="18433" y="1338"/>
                      <a:pt x="17913" y="1256"/>
                    </a:cubicBezTo>
                    <a:cubicBezTo>
                      <a:pt x="9969" y="0"/>
                      <a:pt x="2510" y="5425"/>
                      <a:pt x="1256" y="13370"/>
                    </a:cubicBezTo>
                    <a:cubicBezTo>
                      <a:pt x="1" y="21313"/>
                      <a:pt x="5424" y="28771"/>
                      <a:pt x="13369" y="30027"/>
                    </a:cubicBezTo>
                    <a:cubicBezTo>
                      <a:pt x="16917" y="30587"/>
                      <a:pt x="20370" y="29815"/>
                      <a:pt x="23215" y="28082"/>
                    </a:cubicBezTo>
                  </a:path>
                </a:pathLst>
              </a:custGeom>
              <a:noFill/>
              <a:ln w="9525" cap="rnd" cmpd="sng">
                <a:solidFill>
                  <a:schemeClr val="accent1"/>
                </a:solidFill>
                <a:prstDash val="dot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59" name="Google Shape;359;p16"/>
            <p:cNvSpPr/>
            <p:nvPr/>
          </p:nvSpPr>
          <p:spPr>
            <a:xfrm rot="4329218">
              <a:off x="409854" y="-1278826"/>
              <a:ext cx="2251220" cy="2966071"/>
            </a:xfrm>
            <a:custGeom>
              <a:avLst/>
              <a:gdLst/>
              <a:ahLst/>
              <a:cxnLst/>
              <a:rect l="l" t="t" r="r" b="b"/>
              <a:pathLst>
                <a:path w="23216" h="30588" fill="none" extrusionOk="0">
                  <a:moveTo>
                    <a:pt x="19456" y="1585"/>
                  </a:moveTo>
                  <a:cubicBezTo>
                    <a:pt x="18947" y="1448"/>
                    <a:pt x="18433" y="1338"/>
                    <a:pt x="17913" y="1256"/>
                  </a:cubicBezTo>
                  <a:cubicBezTo>
                    <a:pt x="9969" y="0"/>
                    <a:pt x="2510" y="5425"/>
                    <a:pt x="1256" y="13370"/>
                  </a:cubicBezTo>
                  <a:cubicBezTo>
                    <a:pt x="1" y="21313"/>
                    <a:pt x="5424" y="28771"/>
                    <a:pt x="13369" y="30027"/>
                  </a:cubicBezTo>
                  <a:cubicBezTo>
                    <a:pt x="16917" y="30587"/>
                    <a:pt x="20370" y="29815"/>
                    <a:pt x="23215" y="28082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0" name="Google Shape;360;p16"/>
          <p:cNvSpPr/>
          <p:nvPr/>
        </p:nvSpPr>
        <p:spPr>
          <a:xfrm>
            <a:off x="4328413" y="-2337798"/>
            <a:ext cx="9177494" cy="3049179"/>
          </a:xfrm>
          <a:custGeom>
            <a:avLst/>
            <a:gdLst/>
            <a:ahLst/>
            <a:cxnLst/>
            <a:rect l="l" t="t" r="r" b="b"/>
            <a:pathLst>
              <a:path w="171566" h="57002" extrusionOk="0">
                <a:moveTo>
                  <a:pt x="132351" y="0"/>
                </a:moveTo>
                <a:cubicBezTo>
                  <a:pt x="132338" y="0"/>
                  <a:pt x="132326" y="0"/>
                  <a:pt x="132314" y="0"/>
                </a:cubicBezTo>
                <a:cubicBezTo>
                  <a:pt x="121660" y="19"/>
                  <a:pt x="112725" y="7341"/>
                  <a:pt x="110240" y="17222"/>
                </a:cubicBezTo>
                <a:cubicBezTo>
                  <a:pt x="109018" y="16919"/>
                  <a:pt x="107765" y="16766"/>
                  <a:pt x="106506" y="16766"/>
                </a:cubicBezTo>
                <a:cubicBezTo>
                  <a:pt x="106496" y="16766"/>
                  <a:pt x="106486" y="16766"/>
                  <a:pt x="106476" y="16766"/>
                </a:cubicBezTo>
                <a:cubicBezTo>
                  <a:pt x="102053" y="16773"/>
                  <a:pt x="98069" y="18637"/>
                  <a:pt x="95251" y="21614"/>
                </a:cubicBezTo>
                <a:cubicBezTo>
                  <a:pt x="91472" y="17755"/>
                  <a:pt x="86204" y="15360"/>
                  <a:pt x="80379" y="15360"/>
                </a:cubicBezTo>
                <a:cubicBezTo>
                  <a:pt x="80367" y="15360"/>
                  <a:pt x="80355" y="15360"/>
                  <a:pt x="80343" y="15360"/>
                </a:cubicBezTo>
                <a:cubicBezTo>
                  <a:pt x="78611" y="15363"/>
                  <a:pt x="76884" y="15580"/>
                  <a:pt x="75206" y="16009"/>
                </a:cubicBezTo>
                <a:cubicBezTo>
                  <a:pt x="73795" y="12640"/>
                  <a:pt x="70466" y="10273"/>
                  <a:pt x="66586" y="10273"/>
                </a:cubicBezTo>
                <a:cubicBezTo>
                  <a:pt x="66581" y="10273"/>
                  <a:pt x="66576" y="10273"/>
                  <a:pt x="66571" y="10273"/>
                </a:cubicBezTo>
                <a:cubicBezTo>
                  <a:pt x="61413" y="10282"/>
                  <a:pt x="57237" y="14471"/>
                  <a:pt x="57245" y="19631"/>
                </a:cubicBezTo>
                <a:cubicBezTo>
                  <a:pt x="57245" y="19811"/>
                  <a:pt x="57252" y="19991"/>
                  <a:pt x="57263" y="20169"/>
                </a:cubicBezTo>
                <a:cubicBezTo>
                  <a:pt x="55893" y="19648"/>
                  <a:pt x="54463" y="19301"/>
                  <a:pt x="53006" y="19136"/>
                </a:cubicBezTo>
                <a:cubicBezTo>
                  <a:pt x="50406" y="11368"/>
                  <a:pt x="43072" y="5773"/>
                  <a:pt x="34434" y="5773"/>
                </a:cubicBezTo>
                <a:cubicBezTo>
                  <a:pt x="34423" y="5773"/>
                  <a:pt x="34411" y="5773"/>
                  <a:pt x="34400" y="5773"/>
                </a:cubicBezTo>
                <a:cubicBezTo>
                  <a:pt x="23586" y="5790"/>
                  <a:pt x="14832" y="14573"/>
                  <a:pt x="14851" y="25388"/>
                </a:cubicBezTo>
                <a:cubicBezTo>
                  <a:pt x="14851" y="25563"/>
                  <a:pt x="14853" y="25737"/>
                  <a:pt x="14858" y="25911"/>
                </a:cubicBezTo>
                <a:cubicBezTo>
                  <a:pt x="13578" y="25394"/>
                  <a:pt x="12208" y="25127"/>
                  <a:pt x="10827" y="25127"/>
                </a:cubicBezTo>
                <a:cubicBezTo>
                  <a:pt x="10817" y="25127"/>
                  <a:pt x="10808" y="25127"/>
                  <a:pt x="10799" y="25127"/>
                </a:cubicBezTo>
                <a:cubicBezTo>
                  <a:pt x="4830" y="25137"/>
                  <a:pt x="0" y="29982"/>
                  <a:pt x="10" y="35951"/>
                </a:cubicBezTo>
                <a:cubicBezTo>
                  <a:pt x="20" y="41914"/>
                  <a:pt x="4856" y="46739"/>
                  <a:pt x="10816" y="46739"/>
                </a:cubicBezTo>
                <a:cubicBezTo>
                  <a:pt x="10822" y="46739"/>
                  <a:pt x="10828" y="46739"/>
                  <a:pt x="10834" y="46739"/>
                </a:cubicBezTo>
                <a:cubicBezTo>
                  <a:pt x="15512" y="46732"/>
                  <a:pt x="19490" y="43753"/>
                  <a:pt x="20987" y="39591"/>
                </a:cubicBezTo>
                <a:cubicBezTo>
                  <a:pt x="24495" y="42907"/>
                  <a:pt x="29228" y="44939"/>
                  <a:pt x="34433" y="44939"/>
                </a:cubicBezTo>
                <a:cubicBezTo>
                  <a:pt x="34444" y="44939"/>
                  <a:pt x="34455" y="44939"/>
                  <a:pt x="34466" y="44939"/>
                </a:cubicBezTo>
                <a:cubicBezTo>
                  <a:pt x="34770" y="44939"/>
                  <a:pt x="35073" y="44929"/>
                  <a:pt x="35374" y="44916"/>
                </a:cubicBezTo>
                <a:cubicBezTo>
                  <a:pt x="38335" y="50512"/>
                  <a:pt x="44215" y="54326"/>
                  <a:pt x="50985" y="54326"/>
                </a:cubicBezTo>
                <a:cubicBezTo>
                  <a:pt x="50996" y="54326"/>
                  <a:pt x="51006" y="54326"/>
                  <a:pt x="51017" y="54326"/>
                </a:cubicBezTo>
                <a:cubicBezTo>
                  <a:pt x="56061" y="54319"/>
                  <a:pt x="60605" y="52195"/>
                  <a:pt x="63817" y="48799"/>
                </a:cubicBezTo>
                <a:cubicBezTo>
                  <a:pt x="67622" y="53786"/>
                  <a:pt x="73625" y="57002"/>
                  <a:pt x="80378" y="57002"/>
                </a:cubicBezTo>
                <a:cubicBezTo>
                  <a:pt x="80390" y="57002"/>
                  <a:pt x="80401" y="57002"/>
                  <a:pt x="80413" y="57002"/>
                </a:cubicBezTo>
                <a:cubicBezTo>
                  <a:pt x="88453" y="56988"/>
                  <a:pt x="95420" y="52419"/>
                  <a:pt x="98879" y="45740"/>
                </a:cubicBezTo>
                <a:cubicBezTo>
                  <a:pt x="101199" y="47057"/>
                  <a:pt x="103820" y="47749"/>
                  <a:pt x="106486" y="47749"/>
                </a:cubicBezTo>
                <a:cubicBezTo>
                  <a:pt x="106501" y="47749"/>
                  <a:pt x="106515" y="47749"/>
                  <a:pt x="106529" y="47749"/>
                </a:cubicBezTo>
                <a:cubicBezTo>
                  <a:pt x="111688" y="47740"/>
                  <a:pt x="116251" y="45207"/>
                  <a:pt x="119060" y="41324"/>
                </a:cubicBezTo>
                <a:cubicBezTo>
                  <a:pt x="122803" y="44014"/>
                  <a:pt x="127391" y="45599"/>
                  <a:pt x="132349" y="45599"/>
                </a:cubicBezTo>
                <a:cubicBezTo>
                  <a:pt x="132363" y="45599"/>
                  <a:pt x="132376" y="45599"/>
                  <a:pt x="132390" y="45599"/>
                </a:cubicBezTo>
                <a:cubicBezTo>
                  <a:pt x="138413" y="45590"/>
                  <a:pt x="143886" y="43243"/>
                  <a:pt x="147957" y="39420"/>
                </a:cubicBezTo>
                <a:cubicBezTo>
                  <a:pt x="150286" y="42820"/>
                  <a:pt x="154197" y="45049"/>
                  <a:pt x="158625" y="45049"/>
                </a:cubicBezTo>
                <a:cubicBezTo>
                  <a:pt x="158633" y="45049"/>
                  <a:pt x="158640" y="45049"/>
                  <a:pt x="158647" y="45049"/>
                </a:cubicBezTo>
                <a:cubicBezTo>
                  <a:pt x="165787" y="45038"/>
                  <a:pt x="171566" y="39240"/>
                  <a:pt x="171553" y="32100"/>
                </a:cubicBezTo>
                <a:cubicBezTo>
                  <a:pt x="171541" y="24968"/>
                  <a:pt x="165756" y="19194"/>
                  <a:pt x="158627" y="19194"/>
                </a:cubicBezTo>
                <a:cubicBezTo>
                  <a:pt x="158620" y="19194"/>
                  <a:pt x="158612" y="19194"/>
                  <a:pt x="158604" y="19194"/>
                </a:cubicBezTo>
                <a:cubicBezTo>
                  <a:pt x="157366" y="19196"/>
                  <a:pt x="156132" y="19376"/>
                  <a:pt x="154945" y="19730"/>
                </a:cubicBezTo>
                <a:cubicBezTo>
                  <a:pt x="153444" y="8586"/>
                  <a:pt x="143897" y="0"/>
                  <a:pt x="13235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557213" dist="9525" algn="bl" rotWithShape="0">
              <a:schemeClr val="dk1">
                <a:alpha val="3098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_1_1"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363" name="Google Shape;363;p17"/>
          <p:cNvGrpSpPr/>
          <p:nvPr/>
        </p:nvGrpSpPr>
        <p:grpSpPr>
          <a:xfrm>
            <a:off x="-1902412" y="4299227"/>
            <a:ext cx="15732544" cy="3596827"/>
            <a:chOff x="-1902412" y="4299227"/>
            <a:chExt cx="15732544" cy="3596827"/>
          </a:xfrm>
        </p:grpSpPr>
        <p:sp>
          <p:nvSpPr>
            <p:cNvPr id="364" name="Google Shape;364;p17"/>
            <p:cNvSpPr/>
            <p:nvPr/>
          </p:nvSpPr>
          <p:spPr>
            <a:xfrm flipH="1">
              <a:off x="-1902412" y="4608505"/>
              <a:ext cx="8218534" cy="1890746"/>
            </a:xfrm>
            <a:custGeom>
              <a:avLst/>
              <a:gdLst/>
              <a:ahLst/>
              <a:cxnLst/>
              <a:rect l="l" t="t" r="r" b="b"/>
              <a:pathLst>
                <a:path w="153639" h="35346" extrusionOk="0">
                  <a:moveTo>
                    <a:pt x="53840" y="0"/>
                  </a:moveTo>
                  <a:cubicBezTo>
                    <a:pt x="53718" y="0"/>
                    <a:pt x="53596" y="1"/>
                    <a:pt x="53473" y="4"/>
                  </a:cubicBezTo>
                  <a:cubicBezTo>
                    <a:pt x="47342" y="139"/>
                    <a:pt x="42088" y="3675"/>
                    <a:pt x="39465" y="8767"/>
                  </a:cubicBezTo>
                  <a:cubicBezTo>
                    <a:pt x="39253" y="5090"/>
                    <a:pt x="36205" y="2202"/>
                    <a:pt x="32512" y="2202"/>
                  </a:cubicBezTo>
                  <a:cubicBezTo>
                    <a:pt x="32460" y="2202"/>
                    <a:pt x="32409" y="2202"/>
                    <a:pt x="32357" y="2204"/>
                  </a:cubicBezTo>
                  <a:cubicBezTo>
                    <a:pt x="30341" y="2249"/>
                    <a:pt x="28546" y="3146"/>
                    <a:pt x="27304" y="4541"/>
                  </a:cubicBezTo>
                  <a:cubicBezTo>
                    <a:pt x="24453" y="2309"/>
                    <a:pt x="20866" y="981"/>
                    <a:pt x="16981" y="981"/>
                  </a:cubicBezTo>
                  <a:cubicBezTo>
                    <a:pt x="16855" y="981"/>
                    <a:pt x="16729" y="983"/>
                    <a:pt x="16602" y="986"/>
                  </a:cubicBezTo>
                  <a:cubicBezTo>
                    <a:pt x="7341" y="1190"/>
                    <a:pt x="1" y="8864"/>
                    <a:pt x="205" y="18124"/>
                  </a:cubicBezTo>
                  <a:cubicBezTo>
                    <a:pt x="407" y="27257"/>
                    <a:pt x="7875" y="34525"/>
                    <a:pt x="16965" y="34525"/>
                  </a:cubicBezTo>
                  <a:cubicBezTo>
                    <a:pt x="17090" y="34525"/>
                    <a:pt x="17216" y="34523"/>
                    <a:pt x="17342" y="34521"/>
                  </a:cubicBezTo>
                  <a:cubicBezTo>
                    <a:pt x="25065" y="34349"/>
                    <a:pt x="31453" y="28983"/>
                    <a:pt x="33242" y="21836"/>
                  </a:cubicBezTo>
                  <a:cubicBezTo>
                    <a:pt x="33980" y="22094"/>
                    <a:pt x="34749" y="22222"/>
                    <a:pt x="35517" y="22222"/>
                  </a:cubicBezTo>
                  <a:cubicBezTo>
                    <a:pt x="36572" y="22222"/>
                    <a:pt x="37623" y="21980"/>
                    <a:pt x="38586" y="21502"/>
                  </a:cubicBezTo>
                  <a:cubicBezTo>
                    <a:pt x="40800" y="27811"/>
                    <a:pt x="46809" y="32303"/>
                    <a:pt x="53822" y="32303"/>
                  </a:cubicBezTo>
                  <a:cubicBezTo>
                    <a:pt x="53943" y="32303"/>
                    <a:pt x="54064" y="32302"/>
                    <a:pt x="54185" y="32299"/>
                  </a:cubicBezTo>
                  <a:cubicBezTo>
                    <a:pt x="56837" y="32240"/>
                    <a:pt x="59327" y="31546"/>
                    <a:pt x="61509" y="30364"/>
                  </a:cubicBezTo>
                  <a:cubicBezTo>
                    <a:pt x="63410" y="32135"/>
                    <a:pt x="65958" y="33216"/>
                    <a:pt x="68746" y="33216"/>
                  </a:cubicBezTo>
                  <a:cubicBezTo>
                    <a:pt x="68826" y="33216"/>
                    <a:pt x="68906" y="33215"/>
                    <a:pt x="68985" y="33213"/>
                  </a:cubicBezTo>
                  <a:cubicBezTo>
                    <a:pt x="70684" y="33178"/>
                    <a:pt x="72348" y="32733"/>
                    <a:pt x="73838" y="31919"/>
                  </a:cubicBezTo>
                  <a:cubicBezTo>
                    <a:pt x="75448" y="32976"/>
                    <a:pt x="77299" y="33508"/>
                    <a:pt x="79154" y="33508"/>
                  </a:cubicBezTo>
                  <a:cubicBezTo>
                    <a:pt x="80840" y="33508"/>
                    <a:pt x="82528" y="33068"/>
                    <a:pt x="84041" y="32185"/>
                  </a:cubicBezTo>
                  <a:cubicBezTo>
                    <a:pt x="86644" y="34169"/>
                    <a:pt x="89891" y="35345"/>
                    <a:pt x="93401" y="35345"/>
                  </a:cubicBezTo>
                  <a:cubicBezTo>
                    <a:pt x="93518" y="35345"/>
                    <a:pt x="93634" y="35344"/>
                    <a:pt x="93751" y="35341"/>
                  </a:cubicBezTo>
                  <a:cubicBezTo>
                    <a:pt x="97908" y="35250"/>
                    <a:pt x="101645" y="33526"/>
                    <a:pt x="104364" y="30796"/>
                  </a:cubicBezTo>
                  <a:cubicBezTo>
                    <a:pt x="106155" y="32109"/>
                    <a:pt x="108315" y="32814"/>
                    <a:pt x="110529" y="32814"/>
                  </a:cubicBezTo>
                  <a:cubicBezTo>
                    <a:pt x="110611" y="32814"/>
                    <a:pt x="110692" y="32813"/>
                    <a:pt x="110774" y="32811"/>
                  </a:cubicBezTo>
                  <a:cubicBezTo>
                    <a:pt x="115317" y="32711"/>
                    <a:pt x="119119" y="29732"/>
                    <a:pt x="120479" y="25656"/>
                  </a:cubicBezTo>
                  <a:cubicBezTo>
                    <a:pt x="123403" y="31243"/>
                    <a:pt x="129254" y="35035"/>
                    <a:pt x="135953" y="35035"/>
                  </a:cubicBezTo>
                  <a:cubicBezTo>
                    <a:pt x="136084" y="35035"/>
                    <a:pt x="136215" y="35033"/>
                    <a:pt x="136347" y="35030"/>
                  </a:cubicBezTo>
                  <a:cubicBezTo>
                    <a:pt x="145992" y="34817"/>
                    <a:pt x="153639" y="26826"/>
                    <a:pt x="153426" y="17180"/>
                  </a:cubicBezTo>
                  <a:cubicBezTo>
                    <a:pt x="153216" y="7666"/>
                    <a:pt x="145437" y="98"/>
                    <a:pt x="135968" y="98"/>
                  </a:cubicBezTo>
                  <a:cubicBezTo>
                    <a:pt x="135837" y="98"/>
                    <a:pt x="135706" y="99"/>
                    <a:pt x="135575" y="102"/>
                  </a:cubicBezTo>
                  <a:cubicBezTo>
                    <a:pt x="131184" y="199"/>
                    <a:pt x="127208" y="1908"/>
                    <a:pt x="124199" y="4650"/>
                  </a:cubicBezTo>
                  <a:cubicBezTo>
                    <a:pt x="122541" y="3128"/>
                    <a:pt x="120333" y="2200"/>
                    <a:pt x="117916" y="2200"/>
                  </a:cubicBezTo>
                  <a:cubicBezTo>
                    <a:pt x="117847" y="2200"/>
                    <a:pt x="117777" y="2201"/>
                    <a:pt x="117708" y="2202"/>
                  </a:cubicBezTo>
                  <a:cubicBezTo>
                    <a:pt x="112572" y="2316"/>
                    <a:pt x="108502" y="6570"/>
                    <a:pt x="108616" y="11706"/>
                  </a:cubicBezTo>
                  <a:cubicBezTo>
                    <a:pt x="108618" y="11818"/>
                    <a:pt x="108626" y="11930"/>
                    <a:pt x="108632" y="12043"/>
                  </a:cubicBezTo>
                  <a:cubicBezTo>
                    <a:pt x="108076" y="12146"/>
                    <a:pt x="107528" y="12294"/>
                    <a:pt x="106996" y="12485"/>
                  </a:cubicBezTo>
                  <a:cubicBezTo>
                    <a:pt x="104367" y="7665"/>
                    <a:pt x="99255" y="4413"/>
                    <a:pt x="93416" y="4413"/>
                  </a:cubicBezTo>
                  <a:cubicBezTo>
                    <a:pt x="93300" y="4413"/>
                    <a:pt x="93184" y="4414"/>
                    <a:pt x="93067" y="4416"/>
                  </a:cubicBezTo>
                  <a:cubicBezTo>
                    <a:pt x="86681" y="4557"/>
                    <a:pt x="81284" y="8552"/>
                    <a:pt x="79047" y="14129"/>
                  </a:cubicBezTo>
                  <a:lnTo>
                    <a:pt x="78938" y="14129"/>
                  </a:lnTo>
                  <a:cubicBezTo>
                    <a:pt x="77896" y="14151"/>
                    <a:pt x="76863" y="14342"/>
                    <a:pt x="75881" y="14695"/>
                  </a:cubicBezTo>
                  <a:cubicBezTo>
                    <a:pt x="74149" y="13128"/>
                    <a:pt x="71902" y="12125"/>
                    <a:pt x="69433" y="11969"/>
                  </a:cubicBezTo>
                  <a:cubicBezTo>
                    <a:pt x="67585" y="5054"/>
                    <a:pt x="61278" y="0"/>
                    <a:pt x="538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57213" dist="9525" algn="bl" rotWithShape="0">
                <a:schemeClr val="dk1">
                  <a:alpha val="3098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17"/>
            <p:cNvSpPr/>
            <p:nvPr/>
          </p:nvSpPr>
          <p:spPr>
            <a:xfrm rot="10800000" flipH="1">
              <a:off x="-918297" y="4846875"/>
              <a:ext cx="9177494" cy="3049179"/>
            </a:xfrm>
            <a:custGeom>
              <a:avLst/>
              <a:gdLst/>
              <a:ahLst/>
              <a:cxnLst/>
              <a:rect l="l" t="t" r="r" b="b"/>
              <a:pathLst>
                <a:path w="171566" h="57002" extrusionOk="0">
                  <a:moveTo>
                    <a:pt x="132351" y="0"/>
                  </a:moveTo>
                  <a:cubicBezTo>
                    <a:pt x="132338" y="0"/>
                    <a:pt x="132326" y="0"/>
                    <a:pt x="132314" y="0"/>
                  </a:cubicBezTo>
                  <a:cubicBezTo>
                    <a:pt x="121660" y="19"/>
                    <a:pt x="112725" y="7341"/>
                    <a:pt x="110240" y="17222"/>
                  </a:cubicBezTo>
                  <a:cubicBezTo>
                    <a:pt x="109018" y="16919"/>
                    <a:pt x="107765" y="16766"/>
                    <a:pt x="106506" y="16766"/>
                  </a:cubicBezTo>
                  <a:cubicBezTo>
                    <a:pt x="106496" y="16766"/>
                    <a:pt x="106486" y="16766"/>
                    <a:pt x="106476" y="16766"/>
                  </a:cubicBezTo>
                  <a:cubicBezTo>
                    <a:pt x="102053" y="16773"/>
                    <a:pt x="98069" y="18637"/>
                    <a:pt x="95251" y="21614"/>
                  </a:cubicBezTo>
                  <a:cubicBezTo>
                    <a:pt x="91472" y="17755"/>
                    <a:pt x="86204" y="15360"/>
                    <a:pt x="80379" y="15360"/>
                  </a:cubicBezTo>
                  <a:cubicBezTo>
                    <a:pt x="80367" y="15360"/>
                    <a:pt x="80355" y="15360"/>
                    <a:pt x="80343" y="15360"/>
                  </a:cubicBezTo>
                  <a:cubicBezTo>
                    <a:pt x="78611" y="15363"/>
                    <a:pt x="76884" y="15580"/>
                    <a:pt x="75206" y="16009"/>
                  </a:cubicBezTo>
                  <a:cubicBezTo>
                    <a:pt x="73795" y="12640"/>
                    <a:pt x="70466" y="10273"/>
                    <a:pt x="66586" y="10273"/>
                  </a:cubicBezTo>
                  <a:cubicBezTo>
                    <a:pt x="66581" y="10273"/>
                    <a:pt x="66576" y="10273"/>
                    <a:pt x="66571" y="10273"/>
                  </a:cubicBezTo>
                  <a:cubicBezTo>
                    <a:pt x="61413" y="10282"/>
                    <a:pt x="57237" y="14471"/>
                    <a:pt x="57245" y="19631"/>
                  </a:cubicBezTo>
                  <a:cubicBezTo>
                    <a:pt x="57245" y="19811"/>
                    <a:pt x="57252" y="19991"/>
                    <a:pt x="57263" y="20169"/>
                  </a:cubicBezTo>
                  <a:cubicBezTo>
                    <a:pt x="55893" y="19648"/>
                    <a:pt x="54463" y="19301"/>
                    <a:pt x="53006" y="19136"/>
                  </a:cubicBezTo>
                  <a:cubicBezTo>
                    <a:pt x="50406" y="11368"/>
                    <a:pt x="43072" y="5773"/>
                    <a:pt x="34434" y="5773"/>
                  </a:cubicBezTo>
                  <a:cubicBezTo>
                    <a:pt x="34423" y="5773"/>
                    <a:pt x="34411" y="5773"/>
                    <a:pt x="34400" y="5773"/>
                  </a:cubicBezTo>
                  <a:cubicBezTo>
                    <a:pt x="23586" y="5790"/>
                    <a:pt x="14832" y="14573"/>
                    <a:pt x="14851" y="25388"/>
                  </a:cubicBezTo>
                  <a:cubicBezTo>
                    <a:pt x="14851" y="25563"/>
                    <a:pt x="14853" y="25737"/>
                    <a:pt x="14858" y="25911"/>
                  </a:cubicBezTo>
                  <a:cubicBezTo>
                    <a:pt x="13578" y="25394"/>
                    <a:pt x="12208" y="25127"/>
                    <a:pt x="10827" y="25127"/>
                  </a:cubicBezTo>
                  <a:cubicBezTo>
                    <a:pt x="10817" y="25127"/>
                    <a:pt x="10808" y="25127"/>
                    <a:pt x="10799" y="25127"/>
                  </a:cubicBezTo>
                  <a:cubicBezTo>
                    <a:pt x="4830" y="25137"/>
                    <a:pt x="0" y="29982"/>
                    <a:pt x="10" y="35951"/>
                  </a:cubicBezTo>
                  <a:cubicBezTo>
                    <a:pt x="20" y="41914"/>
                    <a:pt x="4856" y="46739"/>
                    <a:pt x="10816" y="46739"/>
                  </a:cubicBezTo>
                  <a:cubicBezTo>
                    <a:pt x="10822" y="46739"/>
                    <a:pt x="10828" y="46739"/>
                    <a:pt x="10834" y="46739"/>
                  </a:cubicBezTo>
                  <a:cubicBezTo>
                    <a:pt x="15512" y="46732"/>
                    <a:pt x="19490" y="43753"/>
                    <a:pt x="20987" y="39591"/>
                  </a:cubicBezTo>
                  <a:cubicBezTo>
                    <a:pt x="24495" y="42907"/>
                    <a:pt x="29228" y="44939"/>
                    <a:pt x="34433" y="44939"/>
                  </a:cubicBezTo>
                  <a:cubicBezTo>
                    <a:pt x="34444" y="44939"/>
                    <a:pt x="34455" y="44939"/>
                    <a:pt x="34466" y="44939"/>
                  </a:cubicBezTo>
                  <a:cubicBezTo>
                    <a:pt x="34770" y="44939"/>
                    <a:pt x="35073" y="44929"/>
                    <a:pt x="35374" y="44916"/>
                  </a:cubicBezTo>
                  <a:cubicBezTo>
                    <a:pt x="38335" y="50512"/>
                    <a:pt x="44215" y="54326"/>
                    <a:pt x="50985" y="54326"/>
                  </a:cubicBezTo>
                  <a:cubicBezTo>
                    <a:pt x="50996" y="54326"/>
                    <a:pt x="51006" y="54326"/>
                    <a:pt x="51017" y="54326"/>
                  </a:cubicBezTo>
                  <a:cubicBezTo>
                    <a:pt x="56061" y="54319"/>
                    <a:pt x="60605" y="52195"/>
                    <a:pt x="63817" y="48799"/>
                  </a:cubicBezTo>
                  <a:cubicBezTo>
                    <a:pt x="67622" y="53786"/>
                    <a:pt x="73625" y="57002"/>
                    <a:pt x="80378" y="57002"/>
                  </a:cubicBezTo>
                  <a:cubicBezTo>
                    <a:pt x="80390" y="57002"/>
                    <a:pt x="80401" y="57002"/>
                    <a:pt x="80413" y="57002"/>
                  </a:cubicBezTo>
                  <a:cubicBezTo>
                    <a:pt x="88453" y="56988"/>
                    <a:pt x="95420" y="52419"/>
                    <a:pt x="98879" y="45740"/>
                  </a:cubicBezTo>
                  <a:cubicBezTo>
                    <a:pt x="101199" y="47057"/>
                    <a:pt x="103820" y="47749"/>
                    <a:pt x="106486" y="47749"/>
                  </a:cubicBezTo>
                  <a:cubicBezTo>
                    <a:pt x="106501" y="47749"/>
                    <a:pt x="106515" y="47749"/>
                    <a:pt x="106529" y="47749"/>
                  </a:cubicBezTo>
                  <a:cubicBezTo>
                    <a:pt x="111688" y="47740"/>
                    <a:pt x="116251" y="45207"/>
                    <a:pt x="119060" y="41324"/>
                  </a:cubicBezTo>
                  <a:cubicBezTo>
                    <a:pt x="122803" y="44014"/>
                    <a:pt x="127391" y="45599"/>
                    <a:pt x="132349" y="45599"/>
                  </a:cubicBezTo>
                  <a:cubicBezTo>
                    <a:pt x="132363" y="45599"/>
                    <a:pt x="132376" y="45599"/>
                    <a:pt x="132390" y="45599"/>
                  </a:cubicBezTo>
                  <a:cubicBezTo>
                    <a:pt x="138413" y="45590"/>
                    <a:pt x="143886" y="43243"/>
                    <a:pt x="147957" y="39420"/>
                  </a:cubicBezTo>
                  <a:cubicBezTo>
                    <a:pt x="150286" y="42820"/>
                    <a:pt x="154197" y="45049"/>
                    <a:pt x="158625" y="45049"/>
                  </a:cubicBezTo>
                  <a:cubicBezTo>
                    <a:pt x="158633" y="45049"/>
                    <a:pt x="158640" y="45049"/>
                    <a:pt x="158647" y="45049"/>
                  </a:cubicBezTo>
                  <a:cubicBezTo>
                    <a:pt x="165787" y="45038"/>
                    <a:pt x="171566" y="39240"/>
                    <a:pt x="171553" y="32100"/>
                  </a:cubicBezTo>
                  <a:cubicBezTo>
                    <a:pt x="171541" y="24968"/>
                    <a:pt x="165756" y="19194"/>
                    <a:pt x="158627" y="19194"/>
                  </a:cubicBezTo>
                  <a:cubicBezTo>
                    <a:pt x="158620" y="19194"/>
                    <a:pt x="158612" y="19194"/>
                    <a:pt x="158604" y="19194"/>
                  </a:cubicBezTo>
                  <a:cubicBezTo>
                    <a:pt x="157366" y="19196"/>
                    <a:pt x="156132" y="19376"/>
                    <a:pt x="154945" y="19730"/>
                  </a:cubicBezTo>
                  <a:cubicBezTo>
                    <a:pt x="153444" y="8586"/>
                    <a:pt x="143897" y="0"/>
                    <a:pt x="1323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57213" dist="9525" algn="bl" rotWithShape="0">
                <a:schemeClr val="dk1">
                  <a:alpha val="3098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17"/>
            <p:cNvSpPr/>
            <p:nvPr/>
          </p:nvSpPr>
          <p:spPr>
            <a:xfrm>
              <a:off x="4652638" y="4299227"/>
              <a:ext cx="9177494" cy="3049179"/>
            </a:xfrm>
            <a:custGeom>
              <a:avLst/>
              <a:gdLst/>
              <a:ahLst/>
              <a:cxnLst/>
              <a:rect l="l" t="t" r="r" b="b"/>
              <a:pathLst>
                <a:path w="171566" h="57002" extrusionOk="0">
                  <a:moveTo>
                    <a:pt x="132351" y="0"/>
                  </a:moveTo>
                  <a:cubicBezTo>
                    <a:pt x="132338" y="0"/>
                    <a:pt x="132326" y="0"/>
                    <a:pt x="132314" y="0"/>
                  </a:cubicBezTo>
                  <a:cubicBezTo>
                    <a:pt x="121660" y="19"/>
                    <a:pt x="112725" y="7341"/>
                    <a:pt x="110240" y="17222"/>
                  </a:cubicBezTo>
                  <a:cubicBezTo>
                    <a:pt x="109018" y="16919"/>
                    <a:pt x="107765" y="16766"/>
                    <a:pt x="106506" y="16766"/>
                  </a:cubicBezTo>
                  <a:cubicBezTo>
                    <a:pt x="106496" y="16766"/>
                    <a:pt x="106486" y="16766"/>
                    <a:pt x="106476" y="16766"/>
                  </a:cubicBezTo>
                  <a:cubicBezTo>
                    <a:pt x="102053" y="16773"/>
                    <a:pt x="98069" y="18637"/>
                    <a:pt x="95251" y="21614"/>
                  </a:cubicBezTo>
                  <a:cubicBezTo>
                    <a:pt x="91472" y="17755"/>
                    <a:pt x="86204" y="15360"/>
                    <a:pt x="80379" y="15360"/>
                  </a:cubicBezTo>
                  <a:cubicBezTo>
                    <a:pt x="80367" y="15360"/>
                    <a:pt x="80355" y="15360"/>
                    <a:pt x="80343" y="15360"/>
                  </a:cubicBezTo>
                  <a:cubicBezTo>
                    <a:pt x="78611" y="15363"/>
                    <a:pt x="76884" y="15580"/>
                    <a:pt x="75206" y="16009"/>
                  </a:cubicBezTo>
                  <a:cubicBezTo>
                    <a:pt x="73795" y="12640"/>
                    <a:pt x="70466" y="10273"/>
                    <a:pt x="66586" y="10273"/>
                  </a:cubicBezTo>
                  <a:cubicBezTo>
                    <a:pt x="66581" y="10273"/>
                    <a:pt x="66576" y="10273"/>
                    <a:pt x="66571" y="10273"/>
                  </a:cubicBezTo>
                  <a:cubicBezTo>
                    <a:pt x="61413" y="10282"/>
                    <a:pt x="57237" y="14471"/>
                    <a:pt x="57245" y="19631"/>
                  </a:cubicBezTo>
                  <a:cubicBezTo>
                    <a:pt x="57245" y="19811"/>
                    <a:pt x="57252" y="19991"/>
                    <a:pt x="57263" y="20169"/>
                  </a:cubicBezTo>
                  <a:cubicBezTo>
                    <a:pt x="55893" y="19648"/>
                    <a:pt x="54463" y="19301"/>
                    <a:pt x="53006" y="19136"/>
                  </a:cubicBezTo>
                  <a:cubicBezTo>
                    <a:pt x="50406" y="11368"/>
                    <a:pt x="43072" y="5773"/>
                    <a:pt x="34434" y="5773"/>
                  </a:cubicBezTo>
                  <a:cubicBezTo>
                    <a:pt x="34423" y="5773"/>
                    <a:pt x="34411" y="5773"/>
                    <a:pt x="34400" y="5773"/>
                  </a:cubicBezTo>
                  <a:cubicBezTo>
                    <a:pt x="23586" y="5790"/>
                    <a:pt x="14832" y="14573"/>
                    <a:pt x="14851" y="25388"/>
                  </a:cubicBezTo>
                  <a:cubicBezTo>
                    <a:pt x="14851" y="25563"/>
                    <a:pt x="14853" y="25737"/>
                    <a:pt x="14858" y="25911"/>
                  </a:cubicBezTo>
                  <a:cubicBezTo>
                    <a:pt x="13578" y="25394"/>
                    <a:pt x="12208" y="25127"/>
                    <a:pt x="10827" y="25127"/>
                  </a:cubicBezTo>
                  <a:cubicBezTo>
                    <a:pt x="10817" y="25127"/>
                    <a:pt x="10808" y="25127"/>
                    <a:pt x="10799" y="25127"/>
                  </a:cubicBezTo>
                  <a:cubicBezTo>
                    <a:pt x="4830" y="25137"/>
                    <a:pt x="0" y="29982"/>
                    <a:pt x="10" y="35951"/>
                  </a:cubicBezTo>
                  <a:cubicBezTo>
                    <a:pt x="20" y="41914"/>
                    <a:pt x="4856" y="46739"/>
                    <a:pt x="10816" y="46739"/>
                  </a:cubicBezTo>
                  <a:cubicBezTo>
                    <a:pt x="10822" y="46739"/>
                    <a:pt x="10828" y="46739"/>
                    <a:pt x="10834" y="46739"/>
                  </a:cubicBezTo>
                  <a:cubicBezTo>
                    <a:pt x="15512" y="46732"/>
                    <a:pt x="19490" y="43753"/>
                    <a:pt x="20987" y="39591"/>
                  </a:cubicBezTo>
                  <a:cubicBezTo>
                    <a:pt x="24495" y="42907"/>
                    <a:pt x="29228" y="44939"/>
                    <a:pt x="34433" y="44939"/>
                  </a:cubicBezTo>
                  <a:cubicBezTo>
                    <a:pt x="34444" y="44939"/>
                    <a:pt x="34455" y="44939"/>
                    <a:pt x="34466" y="44939"/>
                  </a:cubicBezTo>
                  <a:cubicBezTo>
                    <a:pt x="34770" y="44939"/>
                    <a:pt x="35073" y="44929"/>
                    <a:pt x="35374" y="44916"/>
                  </a:cubicBezTo>
                  <a:cubicBezTo>
                    <a:pt x="38335" y="50512"/>
                    <a:pt x="44215" y="54326"/>
                    <a:pt x="50985" y="54326"/>
                  </a:cubicBezTo>
                  <a:cubicBezTo>
                    <a:pt x="50996" y="54326"/>
                    <a:pt x="51006" y="54326"/>
                    <a:pt x="51017" y="54326"/>
                  </a:cubicBezTo>
                  <a:cubicBezTo>
                    <a:pt x="56061" y="54319"/>
                    <a:pt x="60605" y="52195"/>
                    <a:pt x="63817" y="48799"/>
                  </a:cubicBezTo>
                  <a:cubicBezTo>
                    <a:pt x="67622" y="53786"/>
                    <a:pt x="73625" y="57002"/>
                    <a:pt x="80378" y="57002"/>
                  </a:cubicBezTo>
                  <a:cubicBezTo>
                    <a:pt x="80390" y="57002"/>
                    <a:pt x="80401" y="57002"/>
                    <a:pt x="80413" y="57002"/>
                  </a:cubicBezTo>
                  <a:cubicBezTo>
                    <a:pt x="88453" y="56988"/>
                    <a:pt x="95420" y="52419"/>
                    <a:pt x="98879" y="45740"/>
                  </a:cubicBezTo>
                  <a:cubicBezTo>
                    <a:pt x="101199" y="47057"/>
                    <a:pt x="103820" y="47749"/>
                    <a:pt x="106486" y="47749"/>
                  </a:cubicBezTo>
                  <a:cubicBezTo>
                    <a:pt x="106501" y="47749"/>
                    <a:pt x="106515" y="47749"/>
                    <a:pt x="106529" y="47749"/>
                  </a:cubicBezTo>
                  <a:cubicBezTo>
                    <a:pt x="111688" y="47740"/>
                    <a:pt x="116251" y="45207"/>
                    <a:pt x="119060" y="41324"/>
                  </a:cubicBezTo>
                  <a:cubicBezTo>
                    <a:pt x="122803" y="44014"/>
                    <a:pt x="127391" y="45599"/>
                    <a:pt x="132349" y="45599"/>
                  </a:cubicBezTo>
                  <a:cubicBezTo>
                    <a:pt x="132363" y="45599"/>
                    <a:pt x="132376" y="45599"/>
                    <a:pt x="132390" y="45599"/>
                  </a:cubicBezTo>
                  <a:cubicBezTo>
                    <a:pt x="138413" y="45590"/>
                    <a:pt x="143886" y="43243"/>
                    <a:pt x="147957" y="39420"/>
                  </a:cubicBezTo>
                  <a:cubicBezTo>
                    <a:pt x="150286" y="42820"/>
                    <a:pt x="154197" y="45049"/>
                    <a:pt x="158625" y="45049"/>
                  </a:cubicBezTo>
                  <a:cubicBezTo>
                    <a:pt x="158633" y="45049"/>
                    <a:pt x="158640" y="45049"/>
                    <a:pt x="158647" y="45049"/>
                  </a:cubicBezTo>
                  <a:cubicBezTo>
                    <a:pt x="165787" y="45038"/>
                    <a:pt x="171566" y="39240"/>
                    <a:pt x="171553" y="32100"/>
                  </a:cubicBezTo>
                  <a:cubicBezTo>
                    <a:pt x="171541" y="24968"/>
                    <a:pt x="165756" y="19194"/>
                    <a:pt x="158627" y="19194"/>
                  </a:cubicBezTo>
                  <a:cubicBezTo>
                    <a:pt x="158620" y="19194"/>
                    <a:pt x="158612" y="19194"/>
                    <a:pt x="158604" y="19194"/>
                  </a:cubicBezTo>
                  <a:cubicBezTo>
                    <a:pt x="157366" y="19196"/>
                    <a:pt x="156132" y="19376"/>
                    <a:pt x="154945" y="19730"/>
                  </a:cubicBezTo>
                  <a:cubicBezTo>
                    <a:pt x="153444" y="8586"/>
                    <a:pt x="143897" y="0"/>
                    <a:pt x="1323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57213" dist="9525" algn="bl" rotWithShape="0">
                <a:schemeClr val="dk1">
                  <a:alpha val="3098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67" name="Google Shape;367;p17"/>
          <p:cNvGrpSpPr/>
          <p:nvPr/>
        </p:nvGrpSpPr>
        <p:grpSpPr>
          <a:xfrm>
            <a:off x="-1905226" y="-1727354"/>
            <a:ext cx="12954450" cy="5516460"/>
            <a:chOff x="-1905226" y="-1727354"/>
            <a:chExt cx="12954450" cy="5516460"/>
          </a:xfrm>
        </p:grpSpPr>
        <p:sp>
          <p:nvSpPr>
            <p:cNvPr id="368" name="Google Shape;368;p17"/>
            <p:cNvSpPr/>
            <p:nvPr/>
          </p:nvSpPr>
          <p:spPr>
            <a:xfrm>
              <a:off x="-1905226" y="1163886"/>
              <a:ext cx="2625219" cy="2625219"/>
            </a:xfrm>
            <a:custGeom>
              <a:avLst/>
              <a:gdLst/>
              <a:ahLst/>
              <a:cxnLst/>
              <a:rect l="l" t="t" r="r" b="b"/>
              <a:pathLst>
                <a:path w="35446" h="35446" fill="none" extrusionOk="0">
                  <a:moveTo>
                    <a:pt x="35446" y="17723"/>
                  </a:moveTo>
                  <a:cubicBezTo>
                    <a:pt x="35446" y="22423"/>
                    <a:pt x="33578" y="26931"/>
                    <a:pt x="30255" y="30255"/>
                  </a:cubicBezTo>
                  <a:cubicBezTo>
                    <a:pt x="26931" y="33578"/>
                    <a:pt x="22423" y="35446"/>
                    <a:pt x="17723" y="35446"/>
                  </a:cubicBezTo>
                  <a:cubicBezTo>
                    <a:pt x="13023" y="35446"/>
                    <a:pt x="8515" y="33578"/>
                    <a:pt x="5192" y="30255"/>
                  </a:cubicBezTo>
                  <a:cubicBezTo>
                    <a:pt x="1868" y="26931"/>
                    <a:pt x="1" y="22423"/>
                    <a:pt x="1" y="17723"/>
                  </a:cubicBezTo>
                  <a:cubicBezTo>
                    <a:pt x="1" y="13023"/>
                    <a:pt x="1868" y="8515"/>
                    <a:pt x="5192" y="5192"/>
                  </a:cubicBezTo>
                  <a:cubicBezTo>
                    <a:pt x="8515" y="1868"/>
                    <a:pt x="13023" y="1"/>
                    <a:pt x="17723" y="1"/>
                  </a:cubicBezTo>
                  <a:cubicBezTo>
                    <a:pt x="22423" y="1"/>
                    <a:pt x="26931" y="1868"/>
                    <a:pt x="30255" y="5192"/>
                  </a:cubicBezTo>
                  <a:cubicBezTo>
                    <a:pt x="33578" y="8515"/>
                    <a:pt x="35446" y="13023"/>
                    <a:pt x="35446" y="17723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17"/>
            <p:cNvSpPr/>
            <p:nvPr/>
          </p:nvSpPr>
          <p:spPr>
            <a:xfrm>
              <a:off x="2576478" y="-1651100"/>
              <a:ext cx="2262226" cy="2262304"/>
            </a:xfrm>
            <a:custGeom>
              <a:avLst/>
              <a:gdLst/>
              <a:ahLst/>
              <a:cxnLst/>
              <a:rect l="l" t="t" r="r" b="b"/>
              <a:pathLst>
                <a:path w="29128" h="29129" fill="none" extrusionOk="0">
                  <a:moveTo>
                    <a:pt x="24863" y="4267"/>
                  </a:moveTo>
                  <a:cubicBezTo>
                    <a:pt x="27594" y="6999"/>
                    <a:pt x="29128" y="10703"/>
                    <a:pt x="29128" y="14565"/>
                  </a:cubicBezTo>
                  <a:cubicBezTo>
                    <a:pt x="29128" y="18427"/>
                    <a:pt x="27594" y="22132"/>
                    <a:pt x="24863" y="24863"/>
                  </a:cubicBezTo>
                  <a:cubicBezTo>
                    <a:pt x="22131" y="27594"/>
                    <a:pt x="18427" y="29128"/>
                    <a:pt x="14564" y="29128"/>
                  </a:cubicBezTo>
                  <a:cubicBezTo>
                    <a:pt x="10702" y="29128"/>
                    <a:pt x="6998" y="27594"/>
                    <a:pt x="4267" y="24863"/>
                  </a:cubicBezTo>
                  <a:cubicBezTo>
                    <a:pt x="1536" y="22132"/>
                    <a:pt x="0" y="18427"/>
                    <a:pt x="0" y="14565"/>
                  </a:cubicBezTo>
                  <a:cubicBezTo>
                    <a:pt x="0" y="10703"/>
                    <a:pt x="1536" y="6999"/>
                    <a:pt x="4267" y="4267"/>
                  </a:cubicBezTo>
                  <a:cubicBezTo>
                    <a:pt x="6998" y="1536"/>
                    <a:pt x="10702" y="1"/>
                    <a:pt x="14564" y="1"/>
                  </a:cubicBezTo>
                  <a:cubicBezTo>
                    <a:pt x="18427" y="1"/>
                    <a:pt x="22131" y="1536"/>
                    <a:pt x="24863" y="4267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17"/>
            <p:cNvSpPr/>
            <p:nvPr/>
          </p:nvSpPr>
          <p:spPr>
            <a:xfrm>
              <a:off x="8424000" y="927321"/>
              <a:ext cx="2625224" cy="2625224"/>
            </a:xfrm>
            <a:custGeom>
              <a:avLst/>
              <a:gdLst/>
              <a:ahLst/>
              <a:cxnLst/>
              <a:rect l="l" t="t" r="r" b="b"/>
              <a:pathLst>
                <a:path w="72736" h="72736" fill="none" extrusionOk="0">
                  <a:moveTo>
                    <a:pt x="72736" y="36368"/>
                  </a:moveTo>
                  <a:cubicBezTo>
                    <a:pt x="72736" y="46014"/>
                    <a:pt x="68904" y="55264"/>
                    <a:pt x="62084" y="62084"/>
                  </a:cubicBezTo>
                  <a:cubicBezTo>
                    <a:pt x="55264" y="68904"/>
                    <a:pt x="46013" y="72736"/>
                    <a:pt x="36368" y="72736"/>
                  </a:cubicBezTo>
                  <a:cubicBezTo>
                    <a:pt x="26724" y="72736"/>
                    <a:pt x="17473" y="68904"/>
                    <a:pt x="10653" y="62084"/>
                  </a:cubicBezTo>
                  <a:cubicBezTo>
                    <a:pt x="3833" y="55264"/>
                    <a:pt x="0" y="46014"/>
                    <a:pt x="0" y="36368"/>
                  </a:cubicBezTo>
                  <a:cubicBezTo>
                    <a:pt x="0" y="26723"/>
                    <a:pt x="3833" y="17473"/>
                    <a:pt x="10653" y="10653"/>
                  </a:cubicBezTo>
                  <a:cubicBezTo>
                    <a:pt x="17473" y="3832"/>
                    <a:pt x="26724" y="0"/>
                    <a:pt x="36368" y="0"/>
                  </a:cubicBezTo>
                  <a:cubicBezTo>
                    <a:pt x="46013" y="0"/>
                    <a:pt x="55264" y="3832"/>
                    <a:pt x="62084" y="10653"/>
                  </a:cubicBezTo>
                  <a:cubicBezTo>
                    <a:pt x="68904" y="17473"/>
                    <a:pt x="72736" y="26723"/>
                    <a:pt x="72736" y="36368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17"/>
            <p:cNvSpPr/>
            <p:nvPr/>
          </p:nvSpPr>
          <p:spPr>
            <a:xfrm rot="6055230">
              <a:off x="5140333" y="-1813908"/>
              <a:ext cx="2111779" cy="2771765"/>
            </a:xfrm>
            <a:custGeom>
              <a:avLst/>
              <a:gdLst/>
              <a:ahLst/>
              <a:cxnLst/>
              <a:rect l="l" t="t" r="r" b="b"/>
              <a:pathLst>
                <a:path w="23216" h="30588" fill="none" extrusionOk="0">
                  <a:moveTo>
                    <a:pt x="19456" y="1585"/>
                  </a:moveTo>
                  <a:cubicBezTo>
                    <a:pt x="18947" y="1448"/>
                    <a:pt x="18433" y="1338"/>
                    <a:pt x="17913" y="1256"/>
                  </a:cubicBezTo>
                  <a:cubicBezTo>
                    <a:pt x="9969" y="0"/>
                    <a:pt x="2510" y="5425"/>
                    <a:pt x="1256" y="13370"/>
                  </a:cubicBezTo>
                  <a:cubicBezTo>
                    <a:pt x="1" y="21313"/>
                    <a:pt x="5424" y="28771"/>
                    <a:pt x="13369" y="30027"/>
                  </a:cubicBezTo>
                  <a:cubicBezTo>
                    <a:pt x="16917" y="30587"/>
                    <a:pt x="20370" y="29815"/>
                    <a:pt x="23215" y="28082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17"/>
            <p:cNvSpPr/>
            <p:nvPr/>
          </p:nvSpPr>
          <p:spPr>
            <a:xfrm rot="4329210">
              <a:off x="252418" y="-1189493"/>
              <a:ext cx="2273172" cy="2994994"/>
            </a:xfrm>
            <a:custGeom>
              <a:avLst/>
              <a:gdLst/>
              <a:ahLst/>
              <a:cxnLst/>
              <a:rect l="l" t="t" r="r" b="b"/>
              <a:pathLst>
                <a:path w="23216" h="30588" fill="none" extrusionOk="0">
                  <a:moveTo>
                    <a:pt x="19456" y="1585"/>
                  </a:moveTo>
                  <a:cubicBezTo>
                    <a:pt x="18947" y="1448"/>
                    <a:pt x="18433" y="1338"/>
                    <a:pt x="17913" y="1256"/>
                  </a:cubicBezTo>
                  <a:cubicBezTo>
                    <a:pt x="9969" y="0"/>
                    <a:pt x="2510" y="5425"/>
                    <a:pt x="1256" y="13370"/>
                  </a:cubicBezTo>
                  <a:cubicBezTo>
                    <a:pt x="1" y="21313"/>
                    <a:pt x="5424" y="28771"/>
                    <a:pt x="13369" y="30027"/>
                  </a:cubicBezTo>
                  <a:cubicBezTo>
                    <a:pt x="16917" y="30587"/>
                    <a:pt x="20370" y="29815"/>
                    <a:pt x="23215" y="28082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17"/>
            <p:cNvSpPr/>
            <p:nvPr/>
          </p:nvSpPr>
          <p:spPr>
            <a:xfrm>
              <a:off x="7223649" y="-1535927"/>
              <a:ext cx="2625219" cy="2625219"/>
            </a:xfrm>
            <a:custGeom>
              <a:avLst/>
              <a:gdLst/>
              <a:ahLst/>
              <a:cxnLst/>
              <a:rect l="l" t="t" r="r" b="b"/>
              <a:pathLst>
                <a:path w="35446" h="35446" fill="none" extrusionOk="0">
                  <a:moveTo>
                    <a:pt x="35446" y="17723"/>
                  </a:moveTo>
                  <a:cubicBezTo>
                    <a:pt x="35446" y="22423"/>
                    <a:pt x="33578" y="26931"/>
                    <a:pt x="30255" y="30255"/>
                  </a:cubicBezTo>
                  <a:cubicBezTo>
                    <a:pt x="26931" y="33578"/>
                    <a:pt x="22423" y="35446"/>
                    <a:pt x="17723" y="35446"/>
                  </a:cubicBezTo>
                  <a:cubicBezTo>
                    <a:pt x="13023" y="35446"/>
                    <a:pt x="8515" y="33578"/>
                    <a:pt x="5192" y="30255"/>
                  </a:cubicBezTo>
                  <a:cubicBezTo>
                    <a:pt x="1868" y="26931"/>
                    <a:pt x="1" y="22423"/>
                    <a:pt x="1" y="17723"/>
                  </a:cubicBezTo>
                  <a:cubicBezTo>
                    <a:pt x="1" y="13023"/>
                    <a:pt x="1868" y="8515"/>
                    <a:pt x="5192" y="5192"/>
                  </a:cubicBezTo>
                  <a:cubicBezTo>
                    <a:pt x="8515" y="1868"/>
                    <a:pt x="13023" y="1"/>
                    <a:pt x="17723" y="1"/>
                  </a:cubicBezTo>
                  <a:cubicBezTo>
                    <a:pt x="22423" y="1"/>
                    <a:pt x="26931" y="1868"/>
                    <a:pt x="30255" y="5192"/>
                  </a:cubicBezTo>
                  <a:cubicBezTo>
                    <a:pt x="33578" y="8515"/>
                    <a:pt x="35446" y="13023"/>
                    <a:pt x="35446" y="17723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74" name="Google Shape;374;p17"/>
          <p:cNvGrpSpPr/>
          <p:nvPr/>
        </p:nvGrpSpPr>
        <p:grpSpPr>
          <a:xfrm>
            <a:off x="171193" y="107223"/>
            <a:ext cx="8649218" cy="3459473"/>
            <a:chOff x="171193" y="107223"/>
            <a:chExt cx="8649218" cy="3459473"/>
          </a:xfrm>
        </p:grpSpPr>
        <p:grpSp>
          <p:nvGrpSpPr>
            <p:cNvPr id="375" name="Google Shape;375;p17"/>
            <p:cNvGrpSpPr/>
            <p:nvPr/>
          </p:nvGrpSpPr>
          <p:grpSpPr>
            <a:xfrm>
              <a:off x="171193" y="801962"/>
              <a:ext cx="8649218" cy="2764734"/>
              <a:chOff x="161493" y="801962"/>
              <a:chExt cx="8649218" cy="2764734"/>
            </a:xfrm>
          </p:grpSpPr>
          <p:sp>
            <p:nvSpPr>
              <p:cNvPr id="376" name="Google Shape;376;p17"/>
              <p:cNvSpPr/>
              <p:nvPr/>
            </p:nvSpPr>
            <p:spPr>
              <a:xfrm rot="-7539554">
                <a:off x="7752407" y="853730"/>
                <a:ext cx="206921" cy="154869"/>
              </a:xfrm>
              <a:custGeom>
                <a:avLst/>
                <a:gdLst/>
                <a:ahLst/>
                <a:cxnLst/>
                <a:rect l="l" t="t" r="r" b="b"/>
                <a:pathLst>
                  <a:path w="2962" h="2217" extrusionOk="0">
                    <a:moveTo>
                      <a:pt x="1597" y="0"/>
                    </a:moveTo>
                    <a:cubicBezTo>
                      <a:pt x="1593" y="0"/>
                      <a:pt x="1589" y="1"/>
                      <a:pt x="1585" y="2"/>
                    </a:cubicBezTo>
                    <a:lnTo>
                      <a:pt x="1424" y="59"/>
                    </a:lnTo>
                    <a:cubicBezTo>
                      <a:pt x="1413" y="62"/>
                      <a:pt x="1404" y="71"/>
                      <a:pt x="1401" y="82"/>
                    </a:cubicBezTo>
                    <a:lnTo>
                      <a:pt x="973" y="1234"/>
                    </a:lnTo>
                    <a:lnTo>
                      <a:pt x="348" y="1453"/>
                    </a:lnTo>
                    <a:cubicBezTo>
                      <a:pt x="341" y="1456"/>
                      <a:pt x="335" y="1459"/>
                      <a:pt x="329" y="1464"/>
                    </a:cubicBezTo>
                    <a:lnTo>
                      <a:pt x="70" y="1655"/>
                    </a:lnTo>
                    <a:cubicBezTo>
                      <a:pt x="0" y="1706"/>
                      <a:pt x="37" y="1816"/>
                      <a:pt x="122" y="1816"/>
                    </a:cubicBezTo>
                    <a:cubicBezTo>
                      <a:pt x="124" y="1816"/>
                      <a:pt x="125" y="1816"/>
                      <a:pt x="126" y="1816"/>
                    </a:cubicBezTo>
                    <a:lnTo>
                      <a:pt x="447" y="1804"/>
                    </a:lnTo>
                    <a:cubicBezTo>
                      <a:pt x="456" y="1804"/>
                      <a:pt x="463" y="1801"/>
                      <a:pt x="471" y="1799"/>
                    </a:cubicBezTo>
                    <a:lnTo>
                      <a:pt x="1094" y="1579"/>
                    </a:lnTo>
                    <a:lnTo>
                      <a:pt x="1099" y="1578"/>
                    </a:lnTo>
                    <a:lnTo>
                      <a:pt x="2148" y="2212"/>
                    </a:lnTo>
                    <a:cubicBezTo>
                      <a:pt x="2154" y="2215"/>
                      <a:pt x="2161" y="2216"/>
                      <a:pt x="2168" y="2216"/>
                    </a:cubicBezTo>
                    <a:cubicBezTo>
                      <a:pt x="2172" y="2216"/>
                      <a:pt x="2177" y="2215"/>
                      <a:pt x="2181" y="2214"/>
                    </a:cubicBezTo>
                    <a:lnTo>
                      <a:pt x="2342" y="2158"/>
                    </a:lnTo>
                    <a:cubicBezTo>
                      <a:pt x="2366" y="2149"/>
                      <a:pt x="2376" y="2117"/>
                      <a:pt x="2358" y="2096"/>
                    </a:cubicBezTo>
                    <a:lnTo>
                      <a:pt x="1744" y="1351"/>
                    </a:lnTo>
                    <a:lnTo>
                      <a:pt x="2540" y="1072"/>
                    </a:lnTo>
                    <a:lnTo>
                      <a:pt x="2834" y="1247"/>
                    </a:lnTo>
                    <a:cubicBezTo>
                      <a:pt x="2840" y="1251"/>
                      <a:pt x="2848" y="1253"/>
                      <a:pt x="2855" y="1253"/>
                    </a:cubicBezTo>
                    <a:cubicBezTo>
                      <a:pt x="2859" y="1253"/>
                      <a:pt x="2863" y="1252"/>
                      <a:pt x="2867" y="1251"/>
                    </a:cubicBezTo>
                    <a:lnTo>
                      <a:pt x="2962" y="1218"/>
                    </a:lnTo>
                    <a:lnTo>
                      <a:pt x="2649" y="839"/>
                    </a:lnTo>
                    <a:lnTo>
                      <a:pt x="2657" y="348"/>
                    </a:lnTo>
                    <a:lnTo>
                      <a:pt x="2562" y="381"/>
                    </a:lnTo>
                    <a:cubicBezTo>
                      <a:pt x="2551" y="385"/>
                      <a:pt x="2543" y="393"/>
                      <a:pt x="2539" y="404"/>
                    </a:cubicBezTo>
                    <a:lnTo>
                      <a:pt x="2419" y="725"/>
                    </a:lnTo>
                    <a:lnTo>
                      <a:pt x="1623" y="1005"/>
                    </a:lnTo>
                    <a:lnTo>
                      <a:pt x="1636" y="39"/>
                    </a:lnTo>
                    <a:cubicBezTo>
                      <a:pt x="1636" y="17"/>
                      <a:pt x="1617" y="0"/>
                      <a:pt x="159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7" name="Google Shape;377;p17"/>
              <p:cNvSpPr/>
              <p:nvPr/>
            </p:nvSpPr>
            <p:spPr>
              <a:xfrm rot="-2183749">
                <a:off x="188651" y="3360316"/>
                <a:ext cx="208591" cy="160111"/>
              </a:xfrm>
              <a:custGeom>
                <a:avLst/>
                <a:gdLst/>
                <a:ahLst/>
                <a:cxnLst/>
                <a:rect l="l" t="t" r="r" b="b"/>
                <a:pathLst>
                  <a:path w="2986" h="2292" extrusionOk="0">
                    <a:moveTo>
                      <a:pt x="1017" y="0"/>
                    </a:moveTo>
                    <a:lnTo>
                      <a:pt x="848" y="12"/>
                    </a:lnTo>
                    <a:cubicBezTo>
                      <a:pt x="821" y="14"/>
                      <a:pt x="805" y="42"/>
                      <a:pt x="815" y="66"/>
                    </a:cubicBezTo>
                    <a:lnTo>
                      <a:pt x="1208" y="948"/>
                    </a:lnTo>
                    <a:lnTo>
                      <a:pt x="367" y="1006"/>
                    </a:lnTo>
                    <a:lnTo>
                      <a:pt x="131" y="757"/>
                    </a:lnTo>
                    <a:cubicBezTo>
                      <a:pt x="124" y="751"/>
                      <a:pt x="114" y="746"/>
                      <a:pt x="104" y="746"/>
                    </a:cubicBezTo>
                    <a:cubicBezTo>
                      <a:pt x="103" y="746"/>
                      <a:pt x="102" y="746"/>
                      <a:pt x="101" y="746"/>
                    </a:cubicBezTo>
                    <a:lnTo>
                      <a:pt x="0" y="752"/>
                    </a:lnTo>
                    <a:lnTo>
                      <a:pt x="200" y="1201"/>
                    </a:lnTo>
                    <a:lnTo>
                      <a:pt x="63" y="1673"/>
                    </a:lnTo>
                    <a:lnTo>
                      <a:pt x="163" y="1665"/>
                    </a:lnTo>
                    <a:cubicBezTo>
                      <a:pt x="174" y="1665"/>
                      <a:pt x="184" y="1659"/>
                      <a:pt x="191" y="1651"/>
                    </a:cubicBezTo>
                    <a:lnTo>
                      <a:pt x="391" y="1372"/>
                    </a:lnTo>
                    <a:lnTo>
                      <a:pt x="1233" y="1315"/>
                    </a:lnTo>
                    <a:lnTo>
                      <a:pt x="963" y="2242"/>
                    </a:lnTo>
                    <a:cubicBezTo>
                      <a:pt x="956" y="2267"/>
                      <a:pt x="975" y="2292"/>
                      <a:pt x="999" y="2292"/>
                    </a:cubicBezTo>
                    <a:cubicBezTo>
                      <a:pt x="1000" y="2292"/>
                      <a:pt x="1001" y="2291"/>
                      <a:pt x="1003" y="2291"/>
                    </a:cubicBezTo>
                    <a:lnTo>
                      <a:pt x="1173" y="2280"/>
                    </a:lnTo>
                    <a:cubicBezTo>
                      <a:pt x="1184" y="2279"/>
                      <a:pt x="1195" y="2273"/>
                      <a:pt x="1201" y="2264"/>
                    </a:cubicBezTo>
                    <a:lnTo>
                      <a:pt x="1915" y="1268"/>
                    </a:lnTo>
                    <a:lnTo>
                      <a:pt x="1919" y="1268"/>
                    </a:lnTo>
                    <a:lnTo>
                      <a:pt x="2579" y="1223"/>
                    </a:lnTo>
                    <a:cubicBezTo>
                      <a:pt x="2587" y="1222"/>
                      <a:pt x="2595" y="1220"/>
                      <a:pt x="2602" y="1218"/>
                    </a:cubicBezTo>
                    <a:lnTo>
                      <a:pt x="2903" y="1100"/>
                    </a:lnTo>
                    <a:cubicBezTo>
                      <a:pt x="2985" y="1069"/>
                      <a:pt x="2976" y="951"/>
                      <a:pt x="2892" y="930"/>
                    </a:cubicBezTo>
                    <a:lnTo>
                      <a:pt x="2578" y="857"/>
                    </a:lnTo>
                    <a:cubicBezTo>
                      <a:pt x="2571" y="855"/>
                      <a:pt x="2564" y="854"/>
                      <a:pt x="2556" y="854"/>
                    </a:cubicBezTo>
                    <a:lnTo>
                      <a:pt x="1896" y="901"/>
                    </a:lnTo>
                    <a:lnTo>
                      <a:pt x="1891" y="901"/>
                    </a:lnTo>
                    <a:lnTo>
                      <a:pt x="1048" y="12"/>
                    </a:lnTo>
                    <a:cubicBezTo>
                      <a:pt x="1041" y="4"/>
                      <a:pt x="1029" y="0"/>
                      <a:pt x="101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8" name="Google Shape;378;p17"/>
              <p:cNvSpPr/>
              <p:nvPr/>
            </p:nvSpPr>
            <p:spPr>
              <a:xfrm rot="8099913">
                <a:off x="303436" y="1520922"/>
                <a:ext cx="159693" cy="205159"/>
              </a:xfrm>
              <a:custGeom>
                <a:avLst/>
                <a:gdLst/>
                <a:ahLst/>
                <a:cxnLst/>
                <a:rect l="l" t="t" r="r" b="b"/>
                <a:pathLst>
                  <a:path w="2286" h="2937" extrusionOk="0">
                    <a:moveTo>
                      <a:pt x="684" y="0"/>
                    </a:moveTo>
                    <a:lnTo>
                      <a:pt x="684" y="101"/>
                    </a:lnTo>
                    <a:cubicBezTo>
                      <a:pt x="683" y="112"/>
                      <a:pt x="689" y="123"/>
                      <a:pt x="698" y="130"/>
                    </a:cubicBezTo>
                    <a:lnTo>
                      <a:pt x="961" y="350"/>
                    </a:lnTo>
                    <a:lnTo>
                      <a:pt x="959" y="1194"/>
                    </a:lnTo>
                    <a:lnTo>
                      <a:pt x="52" y="859"/>
                    </a:lnTo>
                    <a:cubicBezTo>
                      <a:pt x="48" y="857"/>
                      <a:pt x="43" y="857"/>
                      <a:pt x="38" y="857"/>
                    </a:cubicBezTo>
                    <a:cubicBezTo>
                      <a:pt x="18" y="857"/>
                      <a:pt x="1" y="873"/>
                      <a:pt x="1" y="895"/>
                    </a:cubicBezTo>
                    <a:lnTo>
                      <a:pt x="1" y="1065"/>
                    </a:lnTo>
                    <a:cubicBezTo>
                      <a:pt x="1" y="1076"/>
                      <a:pt x="6" y="1087"/>
                      <a:pt x="15" y="1094"/>
                    </a:cubicBezTo>
                    <a:lnTo>
                      <a:pt x="958" y="1877"/>
                    </a:lnTo>
                    <a:lnTo>
                      <a:pt x="958" y="1882"/>
                    </a:lnTo>
                    <a:lnTo>
                      <a:pt x="956" y="2543"/>
                    </a:lnTo>
                    <a:cubicBezTo>
                      <a:pt x="956" y="2551"/>
                      <a:pt x="958" y="2559"/>
                      <a:pt x="960" y="2566"/>
                    </a:cubicBezTo>
                    <a:lnTo>
                      <a:pt x="1054" y="2874"/>
                    </a:lnTo>
                    <a:cubicBezTo>
                      <a:pt x="1067" y="2915"/>
                      <a:pt x="1103" y="2936"/>
                      <a:pt x="1140" y="2936"/>
                    </a:cubicBezTo>
                    <a:cubicBezTo>
                      <a:pt x="1176" y="2936"/>
                      <a:pt x="1212" y="2915"/>
                      <a:pt x="1225" y="2874"/>
                    </a:cubicBezTo>
                    <a:lnTo>
                      <a:pt x="1320" y="2567"/>
                    </a:lnTo>
                    <a:cubicBezTo>
                      <a:pt x="1323" y="2559"/>
                      <a:pt x="1324" y="2551"/>
                      <a:pt x="1324" y="2544"/>
                    </a:cubicBezTo>
                    <a:lnTo>
                      <a:pt x="1325" y="1882"/>
                    </a:lnTo>
                    <a:lnTo>
                      <a:pt x="1325" y="1877"/>
                    </a:lnTo>
                    <a:lnTo>
                      <a:pt x="2271" y="1099"/>
                    </a:lnTo>
                    <a:cubicBezTo>
                      <a:pt x="2280" y="1092"/>
                      <a:pt x="2285" y="1081"/>
                      <a:pt x="2286" y="1070"/>
                    </a:cubicBezTo>
                    <a:lnTo>
                      <a:pt x="2286" y="900"/>
                    </a:lnTo>
                    <a:cubicBezTo>
                      <a:pt x="2286" y="879"/>
                      <a:pt x="2268" y="862"/>
                      <a:pt x="2247" y="862"/>
                    </a:cubicBezTo>
                    <a:cubicBezTo>
                      <a:pt x="2242" y="862"/>
                      <a:pt x="2238" y="862"/>
                      <a:pt x="2233" y="864"/>
                    </a:cubicBezTo>
                    <a:lnTo>
                      <a:pt x="1326" y="1194"/>
                    </a:lnTo>
                    <a:lnTo>
                      <a:pt x="1328" y="351"/>
                    </a:lnTo>
                    <a:lnTo>
                      <a:pt x="1592" y="131"/>
                    </a:lnTo>
                    <a:cubicBezTo>
                      <a:pt x="1601" y="124"/>
                      <a:pt x="1606" y="114"/>
                      <a:pt x="1606" y="102"/>
                    </a:cubicBezTo>
                    <a:lnTo>
                      <a:pt x="1606" y="2"/>
                    </a:lnTo>
                    <a:lnTo>
                      <a:pt x="1145" y="171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9" name="Google Shape;379;p17"/>
              <p:cNvSpPr/>
              <p:nvPr/>
            </p:nvSpPr>
            <p:spPr>
              <a:xfrm rot="624354">
                <a:off x="8629368" y="2941732"/>
                <a:ext cx="167027" cy="173727"/>
              </a:xfrm>
              <a:custGeom>
                <a:avLst/>
                <a:gdLst/>
                <a:ahLst/>
                <a:cxnLst/>
                <a:rect l="l" t="t" r="r" b="b"/>
                <a:pathLst>
                  <a:path w="2391" h="2487" extrusionOk="0">
                    <a:moveTo>
                      <a:pt x="676" y="1"/>
                    </a:moveTo>
                    <a:lnTo>
                      <a:pt x="454" y="439"/>
                    </a:lnTo>
                    <a:lnTo>
                      <a:pt x="1" y="631"/>
                    </a:lnTo>
                    <a:lnTo>
                      <a:pt x="70" y="703"/>
                    </a:lnTo>
                    <a:cubicBezTo>
                      <a:pt x="76" y="711"/>
                      <a:pt x="87" y="715"/>
                      <a:pt x="97" y="715"/>
                    </a:cubicBezTo>
                    <a:cubicBezTo>
                      <a:pt x="98" y="715"/>
                      <a:pt x="99" y="715"/>
                      <a:pt x="100" y="715"/>
                    </a:cubicBezTo>
                    <a:lnTo>
                      <a:pt x="442" y="697"/>
                    </a:lnTo>
                    <a:lnTo>
                      <a:pt x="1018" y="1313"/>
                    </a:lnTo>
                    <a:lnTo>
                      <a:pt x="127" y="1689"/>
                    </a:lnTo>
                    <a:cubicBezTo>
                      <a:pt x="104" y="1699"/>
                      <a:pt x="96" y="1731"/>
                      <a:pt x="115" y="1751"/>
                    </a:cubicBezTo>
                    <a:lnTo>
                      <a:pt x="230" y="1874"/>
                    </a:lnTo>
                    <a:cubicBezTo>
                      <a:pt x="238" y="1882"/>
                      <a:pt x="247" y="1887"/>
                      <a:pt x="257" y="1887"/>
                    </a:cubicBezTo>
                    <a:cubicBezTo>
                      <a:pt x="258" y="1887"/>
                      <a:pt x="260" y="1887"/>
                      <a:pt x="261" y="1887"/>
                    </a:cubicBezTo>
                    <a:lnTo>
                      <a:pt x="1485" y="1813"/>
                    </a:lnTo>
                    <a:lnTo>
                      <a:pt x="1487" y="1817"/>
                    </a:lnTo>
                    <a:lnTo>
                      <a:pt x="1938" y="2299"/>
                    </a:lnTo>
                    <a:cubicBezTo>
                      <a:pt x="1943" y="2306"/>
                      <a:pt x="1949" y="2311"/>
                      <a:pt x="1956" y="2314"/>
                    </a:cubicBezTo>
                    <a:lnTo>
                      <a:pt x="2236" y="2475"/>
                    </a:lnTo>
                    <a:cubicBezTo>
                      <a:pt x="2250" y="2483"/>
                      <a:pt x="2265" y="2487"/>
                      <a:pt x="2280" y="2487"/>
                    </a:cubicBezTo>
                    <a:cubicBezTo>
                      <a:pt x="2340" y="2487"/>
                      <a:pt x="2390" y="2422"/>
                      <a:pt x="2360" y="2358"/>
                    </a:cubicBezTo>
                    <a:lnTo>
                      <a:pt x="2220" y="2069"/>
                    </a:lnTo>
                    <a:cubicBezTo>
                      <a:pt x="2216" y="2062"/>
                      <a:pt x="2213" y="2056"/>
                      <a:pt x="2208" y="2050"/>
                    </a:cubicBezTo>
                    <a:lnTo>
                      <a:pt x="1755" y="1566"/>
                    </a:lnTo>
                    <a:lnTo>
                      <a:pt x="1753" y="1563"/>
                    </a:lnTo>
                    <a:lnTo>
                      <a:pt x="1911" y="348"/>
                    </a:lnTo>
                    <a:cubicBezTo>
                      <a:pt x="1912" y="335"/>
                      <a:pt x="1909" y="324"/>
                      <a:pt x="1901" y="317"/>
                    </a:cubicBezTo>
                    <a:lnTo>
                      <a:pt x="1785" y="192"/>
                    </a:lnTo>
                    <a:cubicBezTo>
                      <a:pt x="1777" y="184"/>
                      <a:pt x="1767" y="180"/>
                      <a:pt x="1757" y="180"/>
                    </a:cubicBezTo>
                    <a:cubicBezTo>
                      <a:pt x="1743" y="180"/>
                      <a:pt x="1730" y="188"/>
                      <a:pt x="1722" y="202"/>
                    </a:cubicBezTo>
                    <a:lnTo>
                      <a:pt x="1286" y="1062"/>
                    </a:lnTo>
                    <a:lnTo>
                      <a:pt x="710" y="446"/>
                    </a:lnTo>
                    <a:lnTo>
                      <a:pt x="754" y="105"/>
                    </a:lnTo>
                    <a:cubicBezTo>
                      <a:pt x="756" y="94"/>
                      <a:pt x="752" y="83"/>
                      <a:pt x="743" y="74"/>
                    </a:cubicBezTo>
                    <a:lnTo>
                      <a:pt x="67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80" name="Google Shape;380;p17"/>
            <p:cNvSpPr/>
            <p:nvPr/>
          </p:nvSpPr>
          <p:spPr>
            <a:xfrm rot="-6531658">
              <a:off x="2729225" y="151742"/>
              <a:ext cx="208590" cy="160110"/>
            </a:xfrm>
            <a:custGeom>
              <a:avLst/>
              <a:gdLst/>
              <a:ahLst/>
              <a:cxnLst/>
              <a:rect l="l" t="t" r="r" b="b"/>
              <a:pathLst>
                <a:path w="2986" h="2292" extrusionOk="0">
                  <a:moveTo>
                    <a:pt x="1017" y="0"/>
                  </a:moveTo>
                  <a:lnTo>
                    <a:pt x="848" y="12"/>
                  </a:lnTo>
                  <a:cubicBezTo>
                    <a:pt x="821" y="14"/>
                    <a:pt x="805" y="42"/>
                    <a:pt x="815" y="66"/>
                  </a:cubicBezTo>
                  <a:lnTo>
                    <a:pt x="1208" y="948"/>
                  </a:lnTo>
                  <a:lnTo>
                    <a:pt x="367" y="1006"/>
                  </a:lnTo>
                  <a:lnTo>
                    <a:pt x="131" y="757"/>
                  </a:lnTo>
                  <a:cubicBezTo>
                    <a:pt x="124" y="751"/>
                    <a:pt x="114" y="746"/>
                    <a:pt x="104" y="746"/>
                  </a:cubicBezTo>
                  <a:cubicBezTo>
                    <a:pt x="103" y="746"/>
                    <a:pt x="102" y="746"/>
                    <a:pt x="101" y="746"/>
                  </a:cubicBezTo>
                  <a:lnTo>
                    <a:pt x="0" y="752"/>
                  </a:lnTo>
                  <a:lnTo>
                    <a:pt x="200" y="1201"/>
                  </a:lnTo>
                  <a:lnTo>
                    <a:pt x="63" y="1673"/>
                  </a:lnTo>
                  <a:lnTo>
                    <a:pt x="163" y="1665"/>
                  </a:lnTo>
                  <a:cubicBezTo>
                    <a:pt x="174" y="1665"/>
                    <a:pt x="184" y="1659"/>
                    <a:pt x="191" y="1651"/>
                  </a:cubicBezTo>
                  <a:lnTo>
                    <a:pt x="391" y="1372"/>
                  </a:lnTo>
                  <a:lnTo>
                    <a:pt x="1233" y="1315"/>
                  </a:lnTo>
                  <a:lnTo>
                    <a:pt x="963" y="2242"/>
                  </a:lnTo>
                  <a:cubicBezTo>
                    <a:pt x="956" y="2267"/>
                    <a:pt x="975" y="2292"/>
                    <a:pt x="999" y="2292"/>
                  </a:cubicBezTo>
                  <a:cubicBezTo>
                    <a:pt x="1000" y="2292"/>
                    <a:pt x="1001" y="2291"/>
                    <a:pt x="1003" y="2291"/>
                  </a:cubicBezTo>
                  <a:lnTo>
                    <a:pt x="1173" y="2280"/>
                  </a:lnTo>
                  <a:cubicBezTo>
                    <a:pt x="1184" y="2279"/>
                    <a:pt x="1195" y="2273"/>
                    <a:pt x="1201" y="2264"/>
                  </a:cubicBezTo>
                  <a:lnTo>
                    <a:pt x="1915" y="1268"/>
                  </a:lnTo>
                  <a:lnTo>
                    <a:pt x="1919" y="1268"/>
                  </a:lnTo>
                  <a:lnTo>
                    <a:pt x="2579" y="1223"/>
                  </a:lnTo>
                  <a:cubicBezTo>
                    <a:pt x="2587" y="1222"/>
                    <a:pt x="2595" y="1220"/>
                    <a:pt x="2602" y="1218"/>
                  </a:cubicBezTo>
                  <a:lnTo>
                    <a:pt x="2903" y="1100"/>
                  </a:lnTo>
                  <a:cubicBezTo>
                    <a:pt x="2985" y="1069"/>
                    <a:pt x="2976" y="951"/>
                    <a:pt x="2892" y="930"/>
                  </a:cubicBezTo>
                  <a:lnTo>
                    <a:pt x="2578" y="857"/>
                  </a:lnTo>
                  <a:cubicBezTo>
                    <a:pt x="2571" y="855"/>
                    <a:pt x="2564" y="854"/>
                    <a:pt x="2556" y="854"/>
                  </a:cubicBezTo>
                  <a:lnTo>
                    <a:pt x="1896" y="901"/>
                  </a:lnTo>
                  <a:lnTo>
                    <a:pt x="1891" y="901"/>
                  </a:lnTo>
                  <a:lnTo>
                    <a:pt x="1048" y="12"/>
                  </a:lnTo>
                  <a:cubicBezTo>
                    <a:pt x="1041" y="4"/>
                    <a:pt x="1029" y="0"/>
                    <a:pt x="10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18"/>
          <p:cNvSpPr txBox="1">
            <a:spLocks noGrp="1"/>
          </p:cNvSpPr>
          <p:nvPr>
            <p:ph type="title"/>
          </p:nvPr>
        </p:nvSpPr>
        <p:spPr>
          <a:xfrm>
            <a:off x="3462825" y="3042425"/>
            <a:ext cx="4323300" cy="6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83" name="Google Shape;383;p18"/>
          <p:cNvSpPr txBox="1">
            <a:spLocks noGrp="1"/>
          </p:cNvSpPr>
          <p:nvPr>
            <p:ph type="subTitle" idx="1"/>
          </p:nvPr>
        </p:nvSpPr>
        <p:spPr>
          <a:xfrm>
            <a:off x="1357800" y="1473775"/>
            <a:ext cx="6428400" cy="15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>
            <a:endParaRPr/>
          </a:p>
        </p:txBody>
      </p:sp>
      <p:grpSp>
        <p:nvGrpSpPr>
          <p:cNvPr id="384" name="Google Shape;384;p18"/>
          <p:cNvGrpSpPr/>
          <p:nvPr/>
        </p:nvGrpSpPr>
        <p:grpSpPr>
          <a:xfrm>
            <a:off x="-113238" y="-1241978"/>
            <a:ext cx="10739462" cy="7084408"/>
            <a:chOff x="-113238" y="-1241978"/>
            <a:chExt cx="10739462" cy="7084408"/>
          </a:xfrm>
        </p:grpSpPr>
        <p:sp>
          <p:nvSpPr>
            <p:cNvPr id="385" name="Google Shape;385;p18"/>
            <p:cNvSpPr/>
            <p:nvPr/>
          </p:nvSpPr>
          <p:spPr>
            <a:xfrm>
              <a:off x="-113238" y="3217211"/>
              <a:ext cx="2625219" cy="2625219"/>
            </a:xfrm>
            <a:custGeom>
              <a:avLst/>
              <a:gdLst/>
              <a:ahLst/>
              <a:cxnLst/>
              <a:rect l="l" t="t" r="r" b="b"/>
              <a:pathLst>
                <a:path w="35446" h="35446" fill="none" extrusionOk="0">
                  <a:moveTo>
                    <a:pt x="35446" y="17723"/>
                  </a:moveTo>
                  <a:cubicBezTo>
                    <a:pt x="35446" y="22423"/>
                    <a:pt x="33578" y="26931"/>
                    <a:pt x="30255" y="30255"/>
                  </a:cubicBezTo>
                  <a:cubicBezTo>
                    <a:pt x="26931" y="33578"/>
                    <a:pt x="22423" y="35446"/>
                    <a:pt x="17723" y="35446"/>
                  </a:cubicBezTo>
                  <a:cubicBezTo>
                    <a:pt x="13023" y="35446"/>
                    <a:pt x="8515" y="33578"/>
                    <a:pt x="5192" y="30255"/>
                  </a:cubicBezTo>
                  <a:cubicBezTo>
                    <a:pt x="1868" y="26931"/>
                    <a:pt x="1" y="22423"/>
                    <a:pt x="1" y="17723"/>
                  </a:cubicBezTo>
                  <a:cubicBezTo>
                    <a:pt x="1" y="13023"/>
                    <a:pt x="1868" y="8515"/>
                    <a:pt x="5192" y="5192"/>
                  </a:cubicBezTo>
                  <a:cubicBezTo>
                    <a:pt x="8515" y="1868"/>
                    <a:pt x="13023" y="1"/>
                    <a:pt x="17723" y="1"/>
                  </a:cubicBezTo>
                  <a:cubicBezTo>
                    <a:pt x="22423" y="1"/>
                    <a:pt x="26931" y="1868"/>
                    <a:pt x="30255" y="5192"/>
                  </a:cubicBezTo>
                  <a:cubicBezTo>
                    <a:pt x="33578" y="8515"/>
                    <a:pt x="35446" y="13023"/>
                    <a:pt x="35446" y="17723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18"/>
            <p:cNvSpPr/>
            <p:nvPr/>
          </p:nvSpPr>
          <p:spPr>
            <a:xfrm>
              <a:off x="477750" y="-926705"/>
              <a:ext cx="2251175" cy="2251264"/>
            </a:xfrm>
            <a:custGeom>
              <a:avLst/>
              <a:gdLst/>
              <a:ahLst/>
              <a:cxnLst/>
              <a:rect l="l" t="t" r="r" b="b"/>
              <a:pathLst>
                <a:path w="35446" h="35446" fill="none" extrusionOk="0">
                  <a:moveTo>
                    <a:pt x="35446" y="17723"/>
                  </a:moveTo>
                  <a:cubicBezTo>
                    <a:pt x="35446" y="22423"/>
                    <a:pt x="33578" y="26931"/>
                    <a:pt x="30256" y="30255"/>
                  </a:cubicBezTo>
                  <a:cubicBezTo>
                    <a:pt x="26931" y="33578"/>
                    <a:pt x="22424" y="35446"/>
                    <a:pt x="17723" y="35446"/>
                  </a:cubicBezTo>
                  <a:cubicBezTo>
                    <a:pt x="13023" y="35446"/>
                    <a:pt x="8515" y="33578"/>
                    <a:pt x="5191" y="30255"/>
                  </a:cubicBezTo>
                  <a:cubicBezTo>
                    <a:pt x="1868" y="26931"/>
                    <a:pt x="1" y="22423"/>
                    <a:pt x="1" y="17723"/>
                  </a:cubicBezTo>
                  <a:cubicBezTo>
                    <a:pt x="1" y="13023"/>
                    <a:pt x="1868" y="8515"/>
                    <a:pt x="5191" y="5191"/>
                  </a:cubicBezTo>
                  <a:cubicBezTo>
                    <a:pt x="8515" y="1868"/>
                    <a:pt x="13023" y="1"/>
                    <a:pt x="17723" y="1"/>
                  </a:cubicBezTo>
                  <a:cubicBezTo>
                    <a:pt x="22424" y="1"/>
                    <a:pt x="26931" y="1868"/>
                    <a:pt x="30256" y="5191"/>
                  </a:cubicBezTo>
                  <a:cubicBezTo>
                    <a:pt x="33578" y="8515"/>
                    <a:pt x="35446" y="13023"/>
                    <a:pt x="35446" y="17723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18"/>
            <p:cNvSpPr/>
            <p:nvPr/>
          </p:nvSpPr>
          <p:spPr>
            <a:xfrm>
              <a:off x="-6" y="677395"/>
              <a:ext cx="2251197" cy="2966042"/>
            </a:xfrm>
            <a:custGeom>
              <a:avLst/>
              <a:gdLst/>
              <a:ahLst/>
              <a:cxnLst/>
              <a:rect l="l" t="t" r="r" b="b"/>
              <a:pathLst>
                <a:path w="23216" h="30588" fill="none" extrusionOk="0">
                  <a:moveTo>
                    <a:pt x="19456" y="1585"/>
                  </a:moveTo>
                  <a:cubicBezTo>
                    <a:pt x="18947" y="1448"/>
                    <a:pt x="18433" y="1338"/>
                    <a:pt x="17913" y="1256"/>
                  </a:cubicBezTo>
                  <a:cubicBezTo>
                    <a:pt x="9969" y="0"/>
                    <a:pt x="2510" y="5425"/>
                    <a:pt x="1256" y="13370"/>
                  </a:cubicBezTo>
                  <a:cubicBezTo>
                    <a:pt x="1" y="21313"/>
                    <a:pt x="5424" y="28771"/>
                    <a:pt x="13369" y="30027"/>
                  </a:cubicBezTo>
                  <a:cubicBezTo>
                    <a:pt x="16917" y="30587"/>
                    <a:pt x="20370" y="29815"/>
                    <a:pt x="23215" y="28082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18"/>
            <p:cNvSpPr/>
            <p:nvPr/>
          </p:nvSpPr>
          <p:spPr>
            <a:xfrm>
              <a:off x="6896320" y="3333966"/>
              <a:ext cx="2155982" cy="2155908"/>
            </a:xfrm>
            <a:custGeom>
              <a:avLst/>
              <a:gdLst/>
              <a:ahLst/>
              <a:cxnLst/>
              <a:rect l="l" t="t" r="r" b="b"/>
              <a:pathLst>
                <a:path w="29128" h="29127" fill="none" extrusionOk="0">
                  <a:moveTo>
                    <a:pt x="29127" y="14564"/>
                  </a:moveTo>
                  <a:cubicBezTo>
                    <a:pt x="29127" y="18426"/>
                    <a:pt x="27593" y="22130"/>
                    <a:pt x="24862" y="24861"/>
                  </a:cubicBezTo>
                  <a:cubicBezTo>
                    <a:pt x="22131" y="27593"/>
                    <a:pt x="18427" y="29127"/>
                    <a:pt x="14564" y="29127"/>
                  </a:cubicBezTo>
                  <a:cubicBezTo>
                    <a:pt x="10702" y="29127"/>
                    <a:pt x="6998" y="27593"/>
                    <a:pt x="4266" y="24861"/>
                  </a:cubicBezTo>
                  <a:cubicBezTo>
                    <a:pt x="1535" y="22130"/>
                    <a:pt x="0" y="18426"/>
                    <a:pt x="0" y="14564"/>
                  </a:cubicBezTo>
                  <a:cubicBezTo>
                    <a:pt x="0" y="10701"/>
                    <a:pt x="1535" y="6997"/>
                    <a:pt x="4266" y="4266"/>
                  </a:cubicBezTo>
                  <a:cubicBezTo>
                    <a:pt x="6998" y="1534"/>
                    <a:pt x="10702" y="0"/>
                    <a:pt x="14564" y="0"/>
                  </a:cubicBezTo>
                  <a:cubicBezTo>
                    <a:pt x="18427" y="0"/>
                    <a:pt x="22131" y="1534"/>
                    <a:pt x="24862" y="4266"/>
                  </a:cubicBezTo>
                  <a:cubicBezTo>
                    <a:pt x="27593" y="6997"/>
                    <a:pt x="29127" y="10701"/>
                    <a:pt x="29127" y="14564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18"/>
            <p:cNvSpPr/>
            <p:nvPr/>
          </p:nvSpPr>
          <p:spPr>
            <a:xfrm>
              <a:off x="2464350" y="-1241978"/>
              <a:ext cx="2071146" cy="2071218"/>
            </a:xfrm>
            <a:custGeom>
              <a:avLst/>
              <a:gdLst/>
              <a:ahLst/>
              <a:cxnLst/>
              <a:rect l="l" t="t" r="r" b="b"/>
              <a:pathLst>
                <a:path w="29128" h="29129" fill="none" extrusionOk="0">
                  <a:moveTo>
                    <a:pt x="24863" y="4267"/>
                  </a:moveTo>
                  <a:cubicBezTo>
                    <a:pt x="27594" y="6999"/>
                    <a:pt x="29128" y="10703"/>
                    <a:pt x="29128" y="14565"/>
                  </a:cubicBezTo>
                  <a:cubicBezTo>
                    <a:pt x="29128" y="18427"/>
                    <a:pt x="27594" y="22132"/>
                    <a:pt x="24863" y="24863"/>
                  </a:cubicBezTo>
                  <a:cubicBezTo>
                    <a:pt x="22131" y="27594"/>
                    <a:pt x="18427" y="29128"/>
                    <a:pt x="14564" y="29128"/>
                  </a:cubicBezTo>
                  <a:cubicBezTo>
                    <a:pt x="10702" y="29128"/>
                    <a:pt x="6998" y="27594"/>
                    <a:pt x="4267" y="24863"/>
                  </a:cubicBezTo>
                  <a:cubicBezTo>
                    <a:pt x="1536" y="22132"/>
                    <a:pt x="0" y="18427"/>
                    <a:pt x="0" y="14565"/>
                  </a:cubicBezTo>
                  <a:cubicBezTo>
                    <a:pt x="0" y="10703"/>
                    <a:pt x="1536" y="6999"/>
                    <a:pt x="4267" y="4267"/>
                  </a:cubicBezTo>
                  <a:cubicBezTo>
                    <a:pt x="6998" y="1536"/>
                    <a:pt x="10702" y="1"/>
                    <a:pt x="14564" y="1"/>
                  </a:cubicBezTo>
                  <a:cubicBezTo>
                    <a:pt x="18427" y="1"/>
                    <a:pt x="22131" y="1536"/>
                    <a:pt x="24863" y="4267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18"/>
            <p:cNvSpPr/>
            <p:nvPr/>
          </p:nvSpPr>
          <p:spPr>
            <a:xfrm>
              <a:off x="8001000" y="1530671"/>
              <a:ext cx="2625224" cy="2625224"/>
            </a:xfrm>
            <a:custGeom>
              <a:avLst/>
              <a:gdLst/>
              <a:ahLst/>
              <a:cxnLst/>
              <a:rect l="l" t="t" r="r" b="b"/>
              <a:pathLst>
                <a:path w="72736" h="72736" fill="none" extrusionOk="0">
                  <a:moveTo>
                    <a:pt x="72736" y="36368"/>
                  </a:moveTo>
                  <a:cubicBezTo>
                    <a:pt x="72736" y="46014"/>
                    <a:pt x="68904" y="55264"/>
                    <a:pt x="62084" y="62084"/>
                  </a:cubicBezTo>
                  <a:cubicBezTo>
                    <a:pt x="55264" y="68904"/>
                    <a:pt x="46013" y="72736"/>
                    <a:pt x="36368" y="72736"/>
                  </a:cubicBezTo>
                  <a:cubicBezTo>
                    <a:pt x="26724" y="72736"/>
                    <a:pt x="17473" y="68904"/>
                    <a:pt x="10653" y="62084"/>
                  </a:cubicBezTo>
                  <a:cubicBezTo>
                    <a:pt x="3833" y="55264"/>
                    <a:pt x="0" y="46014"/>
                    <a:pt x="0" y="36368"/>
                  </a:cubicBezTo>
                  <a:cubicBezTo>
                    <a:pt x="0" y="26723"/>
                    <a:pt x="3833" y="17473"/>
                    <a:pt x="10653" y="10653"/>
                  </a:cubicBezTo>
                  <a:cubicBezTo>
                    <a:pt x="17473" y="3832"/>
                    <a:pt x="26724" y="0"/>
                    <a:pt x="36368" y="0"/>
                  </a:cubicBezTo>
                  <a:cubicBezTo>
                    <a:pt x="46013" y="0"/>
                    <a:pt x="55264" y="3832"/>
                    <a:pt x="62084" y="10653"/>
                  </a:cubicBezTo>
                  <a:cubicBezTo>
                    <a:pt x="68904" y="17473"/>
                    <a:pt x="72736" y="26723"/>
                    <a:pt x="72736" y="36368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18"/>
            <p:cNvSpPr/>
            <p:nvPr/>
          </p:nvSpPr>
          <p:spPr>
            <a:xfrm rot="9899976">
              <a:off x="6934506" y="-97774"/>
              <a:ext cx="2251180" cy="2966019"/>
            </a:xfrm>
            <a:custGeom>
              <a:avLst/>
              <a:gdLst/>
              <a:ahLst/>
              <a:cxnLst/>
              <a:rect l="l" t="t" r="r" b="b"/>
              <a:pathLst>
                <a:path w="23216" h="30588" fill="none" extrusionOk="0">
                  <a:moveTo>
                    <a:pt x="19456" y="1585"/>
                  </a:moveTo>
                  <a:cubicBezTo>
                    <a:pt x="18947" y="1448"/>
                    <a:pt x="18433" y="1338"/>
                    <a:pt x="17913" y="1256"/>
                  </a:cubicBezTo>
                  <a:cubicBezTo>
                    <a:pt x="9969" y="0"/>
                    <a:pt x="2510" y="5425"/>
                    <a:pt x="1256" y="13370"/>
                  </a:cubicBezTo>
                  <a:cubicBezTo>
                    <a:pt x="1" y="21313"/>
                    <a:pt x="5424" y="28771"/>
                    <a:pt x="13369" y="30027"/>
                  </a:cubicBezTo>
                  <a:cubicBezTo>
                    <a:pt x="16917" y="30587"/>
                    <a:pt x="20370" y="29815"/>
                    <a:pt x="23215" y="28082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18"/>
            <p:cNvSpPr/>
            <p:nvPr/>
          </p:nvSpPr>
          <p:spPr>
            <a:xfrm rot="5773943">
              <a:off x="4419930" y="-868430"/>
              <a:ext cx="2111788" cy="2771825"/>
            </a:xfrm>
            <a:custGeom>
              <a:avLst/>
              <a:gdLst/>
              <a:ahLst/>
              <a:cxnLst/>
              <a:rect l="l" t="t" r="r" b="b"/>
              <a:pathLst>
                <a:path w="23216" h="30588" fill="none" extrusionOk="0">
                  <a:moveTo>
                    <a:pt x="19456" y="1585"/>
                  </a:moveTo>
                  <a:cubicBezTo>
                    <a:pt x="18947" y="1448"/>
                    <a:pt x="18433" y="1338"/>
                    <a:pt x="17913" y="1256"/>
                  </a:cubicBezTo>
                  <a:cubicBezTo>
                    <a:pt x="9969" y="0"/>
                    <a:pt x="2510" y="5425"/>
                    <a:pt x="1256" y="13370"/>
                  </a:cubicBezTo>
                  <a:cubicBezTo>
                    <a:pt x="1" y="21313"/>
                    <a:pt x="5424" y="28771"/>
                    <a:pt x="13369" y="30027"/>
                  </a:cubicBezTo>
                  <a:cubicBezTo>
                    <a:pt x="16917" y="30587"/>
                    <a:pt x="20370" y="29815"/>
                    <a:pt x="23215" y="28082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3" name="Google Shape;393;p18"/>
          <p:cNvGrpSpPr/>
          <p:nvPr/>
        </p:nvGrpSpPr>
        <p:grpSpPr>
          <a:xfrm>
            <a:off x="7047556" y="53284"/>
            <a:ext cx="1891593" cy="2395402"/>
            <a:chOff x="7047556" y="53284"/>
            <a:chExt cx="1891593" cy="2395402"/>
          </a:xfrm>
        </p:grpSpPr>
        <p:sp>
          <p:nvSpPr>
            <p:cNvPr id="394" name="Google Shape;394;p18"/>
            <p:cNvSpPr/>
            <p:nvPr/>
          </p:nvSpPr>
          <p:spPr>
            <a:xfrm>
              <a:off x="7047556" y="53284"/>
              <a:ext cx="206918" cy="154869"/>
            </a:xfrm>
            <a:custGeom>
              <a:avLst/>
              <a:gdLst/>
              <a:ahLst/>
              <a:cxnLst/>
              <a:rect l="l" t="t" r="r" b="b"/>
              <a:pathLst>
                <a:path w="2962" h="2217" extrusionOk="0">
                  <a:moveTo>
                    <a:pt x="1597" y="0"/>
                  </a:moveTo>
                  <a:cubicBezTo>
                    <a:pt x="1593" y="0"/>
                    <a:pt x="1589" y="1"/>
                    <a:pt x="1585" y="2"/>
                  </a:cubicBezTo>
                  <a:lnTo>
                    <a:pt x="1424" y="59"/>
                  </a:lnTo>
                  <a:cubicBezTo>
                    <a:pt x="1413" y="62"/>
                    <a:pt x="1404" y="71"/>
                    <a:pt x="1401" y="82"/>
                  </a:cubicBezTo>
                  <a:lnTo>
                    <a:pt x="973" y="1234"/>
                  </a:lnTo>
                  <a:lnTo>
                    <a:pt x="348" y="1453"/>
                  </a:lnTo>
                  <a:cubicBezTo>
                    <a:pt x="341" y="1456"/>
                    <a:pt x="335" y="1459"/>
                    <a:pt x="329" y="1464"/>
                  </a:cubicBezTo>
                  <a:lnTo>
                    <a:pt x="70" y="1655"/>
                  </a:lnTo>
                  <a:cubicBezTo>
                    <a:pt x="0" y="1706"/>
                    <a:pt x="37" y="1816"/>
                    <a:pt x="122" y="1816"/>
                  </a:cubicBezTo>
                  <a:cubicBezTo>
                    <a:pt x="124" y="1816"/>
                    <a:pt x="125" y="1816"/>
                    <a:pt x="126" y="1816"/>
                  </a:cubicBezTo>
                  <a:lnTo>
                    <a:pt x="447" y="1804"/>
                  </a:lnTo>
                  <a:cubicBezTo>
                    <a:pt x="456" y="1804"/>
                    <a:pt x="463" y="1801"/>
                    <a:pt x="471" y="1799"/>
                  </a:cubicBezTo>
                  <a:lnTo>
                    <a:pt x="1094" y="1579"/>
                  </a:lnTo>
                  <a:lnTo>
                    <a:pt x="1099" y="1578"/>
                  </a:lnTo>
                  <a:lnTo>
                    <a:pt x="2148" y="2212"/>
                  </a:lnTo>
                  <a:cubicBezTo>
                    <a:pt x="2154" y="2215"/>
                    <a:pt x="2161" y="2216"/>
                    <a:pt x="2168" y="2216"/>
                  </a:cubicBezTo>
                  <a:cubicBezTo>
                    <a:pt x="2172" y="2216"/>
                    <a:pt x="2177" y="2215"/>
                    <a:pt x="2181" y="2214"/>
                  </a:cubicBezTo>
                  <a:lnTo>
                    <a:pt x="2342" y="2158"/>
                  </a:lnTo>
                  <a:cubicBezTo>
                    <a:pt x="2366" y="2149"/>
                    <a:pt x="2376" y="2117"/>
                    <a:pt x="2358" y="2096"/>
                  </a:cubicBezTo>
                  <a:lnTo>
                    <a:pt x="1744" y="1351"/>
                  </a:lnTo>
                  <a:lnTo>
                    <a:pt x="2540" y="1072"/>
                  </a:lnTo>
                  <a:lnTo>
                    <a:pt x="2834" y="1247"/>
                  </a:lnTo>
                  <a:cubicBezTo>
                    <a:pt x="2840" y="1251"/>
                    <a:pt x="2848" y="1253"/>
                    <a:pt x="2855" y="1253"/>
                  </a:cubicBezTo>
                  <a:cubicBezTo>
                    <a:pt x="2859" y="1253"/>
                    <a:pt x="2863" y="1252"/>
                    <a:pt x="2867" y="1251"/>
                  </a:cubicBezTo>
                  <a:lnTo>
                    <a:pt x="2962" y="1218"/>
                  </a:lnTo>
                  <a:lnTo>
                    <a:pt x="2649" y="839"/>
                  </a:lnTo>
                  <a:lnTo>
                    <a:pt x="2657" y="348"/>
                  </a:lnTo>
                  <a:lnTo>
                    <a:pt x="2562" y="381"/>
                  </a:lnTo>
                  <a:cubicBezTo>
                    <a:pt x="2551" y="385"/>
                    <a:pt x="2543" y="393"/>
                    <a:pt x="2539" y="404"/>
                  </a:cubicBezTo>
                  <a:lnTo>
                    <a:pt x="2419" y="725"/>
                  </a:lnTo>
                  <a:lnTo>
                    <a:pt x="1623" y="1005"/>
                  </a:lnTo>
                  <a:lnTo>
                    <a:pt x="1636" y="39"/>
                  </a:lnTo>
                  <a:cubicBezTo>
                    <a:pt x="1636" y="17"/>
                    <a:pt x="1617" y="0"/>
                    <a:pt x="15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18"/>
            <p:cNvSpPr/>
            <p:nvPr/>
          </p:nvSpPr>
          <p:spPr>
            <a:xfrm rot="-2521153">
              <a:off x="8703775" y="2239340"/>
              <a:ext cx="208600" cy="160110"/>
            </a:xfrm>
            <a:custGeom>
              <a:avLst/>
              <a:gdLst/>
              <a:ahLst/>
              <a:cxnLst/>
              <a:rect l="l" t="t" r="r" b="b"/>
              <a:pathLst>
                <a:path w="2986" h="2292" extrusionOk="0">
                  <a:moveTo>
                    <a:pt x="1017" y="0"/>
                  </a:moveTo>
                  <a:lnTo>
                    <a:pt x="848" y="12"/>
                  </a:lnTo>
                  <a:cubicBezTo>
                    <a:pt x="821" y="14"/>
                    <a:pt x="805" y="42"/>
                    <a:pt x="815" y="66"/>
                  </a:cubicBezTo>
                  <a:lnTo>
                    <a:pt x="1208" y="948"/>
                  </a:lnTo>
                  <a:lnTo>
                    <a:pt x="367" y="1006"/>
                  </a:lnTo>
                  <a:lnTo>
                    <a:pt x="131" y="757"/>
                  </a:lnTo>
                  <a:cubicBezTo>
                    <a:pt x="124" y="751"/>
                    <a:pt x="114" y="746"/>
                    <a:pt x="104" y="746"/>
                  </a:cubicBezTo>
                  <a:cubicBezTo>
                    <a:pt x="103" y="746"/>
                    <a:pt x="102" y="746"/>
                    <a:pt x="101" y="746"/>
                  </a:cubicBezTo>
                  <a:lnTo>
                    <a:pt x="0" y="752"/>
                  </a:lnTo>
                  <a:lnTo>
                    <a:pt x="200" y="1201"/>
                  </a:lnTo>
                  <a:lnTo>
                    <a:pt x="63" y="1673"/>
                  </a:lnTo>
                  <a:lnTo>
                    <a:pt x="163" y="1665"/>
                  </a:lnTo>
                  <a:cubicBezTo>
                    <a:pt x="174" y="1665"/>
                    <a:pt x="184" y="1659"/>
                    <a:pt x="191" y="1651"/>
                  </a:cubicBezTo>
                  <a:lnTo>
                    <a:pt x="391" y="1372"/>
                  </a:lnTo>
                  <a:lnTo>
                    <a:pt x="1233" y="1315"/>
                  </a:lnTo>
                  <a:lnTo>
                    <a:pt x="963" y="2242"/>
                  </a:lnTo>
                  <a:cubicBezTo>
                    <a:pt x="956" y="2267"/>
                    <a:pt x="975" y="2292"/>
                    <a:pt x="999" y="2292"/>
                  </a:cubicBezTo>
                  <a:cubicBezTo>
                    <a:pt x="1000" y="2292"/>
                    <a:pt x="1001" y="2291"/>
                    <a:pt x="1003" y="2291"/>
                  </a:cubicBezTo>
                  <a:lnTo>
                    <a:pt x="1173" y="2280"/>
                  </a:lnTo>
                  <a:cubicBezTo>
                    <a:pt x="1184" y="2279"/>
                    <a:pt x="1195" y="2273"/>
                    <a:pt x="1201" y="2264"/>
                  </a:cubicBezTo>
                  <a:lnTo>
                    <a:pt x="1915" y="1268"/>
                  </a:lnTo>
                  <a:lnTo>
                    <a:pt x="1919" y="1268"/>
                  </a:lnTo>
                  <a:lnTo>
                    <a:pt x="2579" y="1223"/>
                  </a:lnTo>
                  <a:cubicBezTo>
                    <a:pt x="2587" y="1222"/>
                    <a:pt x="2595" y="1220"/>
                    <a:pt x="2602" y="1218"/>
                  </a:cubicBezTo>
                  <a:lnTo>
                    <a:pt x="2903" y="1100"/>
                  </a:lnTo>
                  <a:cubicBezTo>
                    <a:pt x="2985" y="1069"/>
                    <a:pt x="2976" y="951"/>
                    <a:pt x="2892" y="930"/>
                  </a:cubicBezTo>
                  <a:lnTo>
                    <a:pt x="2578" y="857"/>
                  </a:lnTo>
                  <a:cubicBezTo>
                    <a:pt x="2571" y="855"/>
                    <a:pt x="2564" y="854"/>
                    <a:pt x="2556" y="854"/>
                  </a:cubicBezTo>
                  <a:lnTo>
                    <a:pt x="1896" y="901"/>
                  </a:lnTo>
                  <a:lnTo>
                    <a:pt x="1891" y="901"/>
                  </a:lnTo>
                  <a:lnTo>
                    <a:pt x="1048" y="12"/>
                  </a:lnTo>
                  <a:cubicBezTo>
                    <a:pt x="1041" y="4"/>
                    <a:pt x="1029" y="0"/>
                    <a:pt x="10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6" name="Google Shape;396;p18"/>
          <p:cNvGrpSpPr/>
          <p:nvPr/>
        </p:nvGrpSpPr>
        <p:grpSpPr>
          <a:xfrm>
            <a:off x="-1099887" y="-2350800"/>
            <a:ext cx="12886821" cy="3141406"/>
            <a:chOff x="-1271337" y="4688175"/>
            <a:chExt cx="12886821" cy="3141406"/>
          </a:xfrm>
        </p:grpSpPr>
        <p:sp>
          <p:nvSpPr>
            <p:cNvPr id="397" name="Google Shape;397;p18"/>
            <p:cNvSpPr/>
            <p:nvPr/>
          </p:nvSpPr>
          <p:spPr>
            <a:xfrm>
              <a:off x="-673450" y="4872630"/>
              <a:ext cx="8218534" cy="1890746"/>
            </a:xfrm>
            <a:custGeom>
              <a:avLst/>
              <a:gdLst/>
              <a:ahLst/>
              <a:cxnLst/>
              <a:rect l="l" t="t" r="r" b="b"/>
              <a:pathLst>
                <a:path w="153639" h="35346" extrusionOk="0">
                  <a:moveTo>
                    <a:pt x="53840" y="0"/>
                  </a:moveTo>
                  <a:cubicBezTo>
                    <a:pt x="53718" y="0"/>
                    <a:pt x="53596" y="1"/>
                    <a:pt x="53473" y="4"/>
                  </a:cubicBezTo>
                  <a:cubicBezTo>
                    <a:pt x="47342" y="139"/>
                    <a:pt x="42088" y="3675"/>
                    <a:pt x="39465" y="8767"/>
                  </a:cubicBezTo>
                  <a:cubicBezTo>
                    <a:pt x="39253" y="5090"/>
                    <a:pt x="36205" y="2202"/>
                    <a:pt x="32512" y="2202"/>
                  </a:cubicBezTo>
                  <a:cubicBezTo>
                    <a:pt x="32460" y="2202"/>
                    <a:pt x="32409" y="2202"/>
                    <a:pt x="32357" y="2204"/>
                  </a:cubicBezTo>
                  <a:cubicBezTo>
                    <a:pt x="30341" y="2249"/>
                    <a:pt x="28546" y="3146"/>
                    <a:pt x="27304" y="4541"/>
                  </a:cubicBezTo>
                  <a:cubicBezTo>
                    <a:pt x="24453" y="2309"/>
                    <a:pt x="20866" y="981"/>
                    <a:pt x="16981" y="981"/>
                  </a:cubicBezTo>
                  <a:cubicBezTo>
                    <a:pt x="16855" y="981"/>
                    <a:pt x="16729" y="983"/>
                    <a:pt x="16602" y="986"/>
                  </a:cubicBezTo>
                  <a:cubicBezTo>
                    <a:pt x="7341" y="1190"/>
                    <a:pt x="1" y="8864"/>
                    <a:pt x="205" y="18124"/>
                  </a:cubicBezTo>
                  <a:cubicBezTo>
                    <a:pt x="407" y="27257"/>
                    <a:pt x="7875" y="34525"/>
                    <a:pt x="16965" y="34525"/>
                  </a:cubicBezTo>
                  <a:cubicBezTo>
                    <a:pt x="17090" y="34525"/>
                    <a:pt x="17216" y="34523"/>
                    <a:pt x="17342" y="34521"/>
                  </a:cubicBezTo>
                  <a:cubicBezTo>
                    <a:pt x="25065" y="34349"/>
                    <a:pt x="31453" y="28983"/>
                    <a:pt x="33242" y="21836"/>
                  </a:cubicBezTo>
                  <a:cubicBezTo>
                    <a:pt x="33980" y="22094"/>
                    <a:pt x="34749" y="22222"/>
                    <a:pt x="35517" y="22222"/>
                  </a:cubicBezTo>
                  <a:cubicBezTo>
                    <a:pt x="36572" y="22222"/>
                    <a:pt x="37623" y="21980"/>
                    <a:pt x="38586" y="21502"/>
                  </a:cubicBezTo>
                  <a:cubicBezTo>
                    <a:pt x="40800" y="27811"/>
                    <a:pt x="46809" y="32303"/>
                    <a:pt x="53822" y="32303"/>
                  </a:cubicBezTo>
                  <a:cubicBezTo>
                    <a:pt x="53943" y="32303"/>
                    <a:pt x="54064" y="32302"/>
                    <a:pt x="54185" y="32299"/>
                  </a:cubicBezTo>
                  <a:cubicBezTo>
                    <a:pt x="56837" y="32240"/>
                    <a:pt x="59327" y="31546"/>
                    <a:pt x="61509" y="30364"/>
                  </a:cubicBezTo>
                  <a:cubicBezTo>
                    <a:pt x="63410" y="32135"/>
                    <a:pt x="65958" y="33216"/>
                    <a:pt x="68746" y="33216"/>
                  </a:cubicBezTo>
                  <a:cubicBezTo>
                    <a:pt x="68826" y="33216"/>
                    <a:pt x="68906" y="33215"/>
                    <a:pt x="68985" y="33213"/>
                  </a:cubicBezTo>
                  <a:cubicBezTo>
                    <a:pt x="70684" y="33178"/>
                    <a:pt x="72348" y="32733"/>
                    <a:pt x="73838" y="31919"/>
                  </a:cubicBezTo>
                  <a:cubicBezTo>
                    <a:pt x="75448" y="32976"/>
                    <a:pt x="77299" y="33508"/>
                    <a:pt x="79154" y="33508"/>
                  </a:cubicBezTo>
                  <a:cubicBezTo>
                    <a:pt x="80840" y="33508"/>
                    <a:pt x="82528" y="33068"/>
                    <a:pt x="84041" y="32185"/>
                  </a:cubicBezTo>
                  <a:cubicBezTo>
                    <a:pt x="86644" y="34169"/>
                    <a:pt x="89891" y="35345"/>
                    <a:pt x="93401" y="35345"/>
                  </a:cubicBezTo>
                  <a:cubicBezTo>
                    <a:pt x="93518" y="35345"/>
                    <a:pt x="93634" y="35344"/>
                    <a:pt x="93751" y="35341"/>
                  </a:cubicBezTo>
                  <a:cubicBezTo>
                    <a:pt x="97908" y="35250"/>
                    <a:pt x="101645" y="33526"/>
                    <a:pt x="104364" y="30796"/>
                  </a:cubicBezTo>
                  <a:cubicBezTo>
                    <a:pt x="106155" y="32109"/>
                    <a:pt x="108315" y="32814"/>
                    <a:pt x="110529" y="32814"/>
                  </a:cubicBezTo>
                  <a:cubicBezTo>
                    <a:pt x="110611" y="32814"/>
                    <a:pt x="110692" y="32813"/>
                    <a:pt x="110774" y="32811"/>
                  </a:cubicBezTo>
                  <a:cubicBezTo>
                    <a:pt x="115317" y="32711"/>
                    <a:pt x="119119" y="29732"/>
                    <a:pt x="120479" y="25656"/>
                  </a:cubicBezTo>
                  <a:cubicBezTo>
                    <a:pt x="123403" y="31243"/>
                    <a:pt x="129254" y="35035"/>
                    <a:pt x="135953" y="35035"/>
                  </a:cubicBezTo>
                  <a:cubicBezTo>
                    <a:pt x="136084" y="35035"/>
                    <a:pt x="136215" y="35033"/>
                    <a:pt x="136347" y="35030"/>
                  </a:cubicBezTo>
                  <a:cubicBezTo>
                    <a:pt x="145992" y="34817"/>
                    <a:pt x="153639" y="26826"/>
                    <a:pt x="153426" y="17180"/>
                  </a:cubicBezTo>
                  <a:cubicBezTo>
                    <a:pt x="153216" y="7666"/>
                    <a:pt x="145437" y="98"/>
                    <a:pt x="135968" y="98"/>
                  </a:cubicBezTo>
                  <a:cubicBezTo>
                    <a:pt x="135837" y="98"/>
                    <a:pt x="135706" y="99"/>
                    <a:pt x="135575" y="102"/>
                  </a:cubicBezTo>
                  <a:cubicBezTo>
                    <a:pt x="131184" y="199"/>
                    <a:pt x="127208" y="1908"/>
                    <a:pt x="124199" y="4650"/>
                  </a:cubicBezTo>
                  <a:cubicBezTo>
                    <a:pt x="122541" y="3128"/>
                    <a:pt x="120333" y="2200"/>
                    <a:pt x="117916" y="2200"/>
                  </a:cubicBezTo>
                  <a:cubicBezTo>
                    <a:pt x="117847" y="2200"/>
                    <a:pt x="117777" y="2201"/>
                    <a:pt x="117708" y="2202"/>
                  </a:cubicBezTo>
                  <a:cubicBezTo>
                    <a:pt x="112572" y="2316"/>
                    <a:pt x="108502" y="6570"/>
                    <a:pt x="108616" y="11706"/>
                  </a:cubicBezTo>
                  <a:cubicBezTo>
                    <a:pt x="108618" y="11818"/>
                    <a:pt x="108626" y="11930"/>
                    <a:pt x="108632" y="12043"/>
                  </a:cubicBezTo>
                  <a:cubicBezTo>
                    <a:pt x="108076" y="12146"/>
                    <a:pt x="107528" y="12294"/>
                    <a:pt x="106996" y="12485"/>
                  </a:cubicBezTo>
                  <a:cubicBezTo>
                    <a:pt x="104367" y="7665"/>
                    <a:pt x="99255" y="4413"/>
                    <a:pt x="93416" y="4413"/>
                  </a:cubicBezTo>
                  <a:cubicBezTo>
                    <a:pt x="93300" y="4413"/>
                    <a:pt x="93184" y="4414"/>
                    <a:pt x="93067" y="4416"/>
                  </a:cubicBezTo>
                  <a:cubicBezTo>
                    <a:pt x="86681" y="4557"/>
                    <a:pt x="81284" y="8552"/>
                    <a:pt x="79047" y="14129"/>
                  </a:cubicBezTo>
                  <a:lnTo>
                    <a:pt x="78938" y="14129"/>
                  </a:lnTo>
                  <a:cubicBezTo>
                    <a:pt x="77896" y="14151"/>
                    <a:pt x="76863" y="14342"/>
                    <a:pt x="75881" y="14695"/>
                  </a:cubicBezTo>
                  <a:cubicBezTo>
                    <a:pt x="74149" y="13128"/>
                    <a:pt x="71902" y="12125"/>
                    <a:pt x="69433" y="11969"/>
                  </a:cubicBezTo>
                  <a:cubicBezTo>
                    <a:pt x="67585" y="5054"/>
                    <a:pt x="61278" y="0"/>
                    <a:pt x="538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57213" dist="9525" algn="bl" rotWithShape="0">
                <a:schemeClr val="dk1">
                  <a:alpha val="3098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18"/>
            <p:cNvSpPr/>
            <p:nvPr/>
          </p:nvSpPr>
          <p:spPr>
            <a:xfrm>
              <a:off x="2437990" y="4688175"/>
              <a:ext cx="9177494" cy="3049179"/>
            </a:xfrm>
            <a:custGeom>
              <a:avLst/>
              <a:gdLst/>
              <a:ahLst/>
              <a:cxnLst/>
              <a:rect l="l" t="t" r="r" b="b"/>
              <a:pathLst>
                <a:path w="171566" h="57002" extrusionOk="0">
                  <a:moveTo>
                    <a:pt x="132351" y="0"/>
                  </a:moveTo>
                  <a:cubicBezTo>
                    <a:pt x="132338" y="0"/>
                    <a:pt x="132326" y="0"/>
                    <a:pt x="132314" y="0"/>
                  </a:cubicBezTo>
                  <a:cubicBezTo>
                    <a:pt x="121660" y="19"/>
                    <a:pt x="112725" y="7341"/>
                    <a:pt x="110240" y="17222"/>
                  </a:cubicBezTo>
                  <a:cubicBezTo>
                    <a:pt x="109018" y="16919"/>
                    <a:pt x="107765" y="16766"/>
                    <a:pt x="106506" y="16766"/>
                  </a:cubicBezTo>
                  <a:cubicBezTo>
                    <a:pt x="106496" y="16766"/>
                    <a:pt x="106486" y="16766"/>
                    <a:pt x="106476" y="16766"/>
                  </a:cubicBezTo>
                  <a:cubicBezTo>
                    <a:pt x="102053" y="16773"/>
                    <a:pt x="98069" y="18637"/>
                    <a:pt x="95251" y="21614"/>
                  </a:cubicBezTo>
                  <a:cubicBezTo>
                    <a:pt x="91472" y="17755"/>
                    <a:pt x="86204" y="15360"/>
                    <a:pt x="80379" y="15360"/>
                  </a:cubicBezTo>
                  <a:cubicBezTo>
                    <a:pt x="80367" y="15360"/>
                    <a:pt x="80355" y="15360"/>
                    <a:pt x="80343" y="15360"/>
                  </a:cubicBezTo>
                  <a:cubicBezTo>
                    <a:pt x="78611" y="15363"/>
                    <a:pt x="76884" y="15580"/>
                    <a:pt x="75206" y="16009"/>
                  </a:cubicBezTo>
                  <a:cubicBezTo>
                    <a:pt x="73795" y="12640"/>
                    <a:pt x="70466" y="10273"/>
                    <a:pt x="66586" y="10273"/>
                  </a:cubicBezTo>
                  <a:cubicBezTo>
                    <a:pt x="66581" y="10273"/>
                    <a:pt x="66576" y="10273"/>
                    <a:pt x="66571" y="10273"/>
                  </a:cubicBezTo>
                  <a:cubicBezTo>
                    <a:pt x="61413" y="10282"/>
                    <a:pt x="57237" y="14471"/>
                    <a:pt x="57245" y="19631"/>
                  </a:cubicBezTo>
                  <a:cubicBezTo>
                    <a:pt x="57245" y="19811"/>
                    <a:pt x="57252" y="19991"/>
                    <a:pt x="57263" y="20169"/>
                  </a:cubicBezTo>
                  <a:cubicBezTo>
                    <a:pt x="55893" y="19648"/>
                    <a:pt x="54463" y="19301"/>
                    <a:pt x="53006" y="19136"/>
                  </a:cubicBezTo>
                  <a:cubicBezTo>
                    <a:pt x="50406" y="11368"/>
                    <a:pt x="43072" y="5773"/>
                    <a:pt x="34434" y="5773"/>
                  </a:cubicBezTo>
                  <a:cubicBezTo>
                    <a:pt x="34423" y="5773"/>
                    <a:pt x="34411" y="5773"/>
                    <a:pt x="34400" y="5773"/>
                  </a:cubicBezTo>
                  <a:cubicBezTo>
                    <a:pt x="23586" y="5790"/>
                    <a:pt x="14832" y="14573"/>
                    <a:pt x="14851" y="25388"/>
                  </a:cubicBezTo>
                  <a:cubicBezTo>
                    <a:pt x="14851" y="25563"/>
                    <a:pt x="14853" y="25737"/>
                    <a:pt x="14858" y="25911"/>
                  </a:cubicBezTo>
                  <a:cubicBezTo>
                    <a:pt x="13578" y="25394"/>
                    <a:pt x="12208" y="25127"/>
                    <a:pt x="10827" y="25127"/>
                  </a:cubicBezTo>
                  <a:cubicBezTo>
                    <a:pt x="10817" y="25127"/>
                    <a:pt x="10808" y="25127"/>
                    <a:pt x="10799" y="25127"/>
                  </a:cubicBezTo>
                  <a:cubicBezTo>
                    <a:pt x="4830" y="25137"/>
                    <a:pt x="0" y="29982"/>
                    <a:pt x="10" y="35951"/>
                  </a:cubicBezTo>
                  <a:cubicBezTo>
                    <a:pt x="20" y="41914"/>
                    <a:pt x="4856" y="46739"/>
                    <a:pt x="10816" y="46739"/>
                  </a:cubicBezTo>
                  <a:cubicBezTo>
                    <a:pt x="10822" y="46739"/>
                    <a:pt x="10828" y="46739"/>
                    <a:pt x="10834" y="46739"/>
                  </a:cubicBezTo>
                  <a:cubicBezTo>
                    <a:pt x="15512" y="46732"/>
                    <a:pt x="19490" y="43753"/>
                    <a:pt x="20987" y="39591"/>
                  </a:cubicBezTo>
                  <a:cubicBezTo>
                    <a:pt x="24495" y="42907"/>
                    <a:pt x="29228" y="44939"/>
                    <a:pt x="34433" y="44939"/>
                  </a:cubicBezTo>
                  <a:cubicBezTo>
                    <a:pt x="34444" y="44939"/>
                    <a:pt x="34455" y="44939"/>
                    <a:pt x="34466" y="44939"/>
                  </a:cubicBezTo>
                  <a:cubicBezTo>
                    <a:pt x="34770" y="44939"/>
                    <a:pt x="35073" y="44929"/>
                    <a:pt x="35374" y="44916"/>
                  </a:cubicBezTo>
                  <a:cubicBezTo>
                    <a:pt x="38335" y="50512"/>
                    <a:pt x="44215" y="54326"/>
                    <a:pt x="50985" y="54326"/>
                  </a:cubicBezTo>
                  <a:cubicBezTo>
                    <a:pt x="50996" y="54326"/>
                    <a:pt x="51006" y="54326"/>
                    <a:pt x="51017" y="54326"/>
                  </a:cubicBezTo>
                  <a:cubicBezTo>
                    <a:pt x="56061" y="54319"/>
                    <a:pt x="60605" y="52195"/>
                    <a:pt x="63817" y="48799"/>
                  </a:cubicBezTo>
                  <a:cubicBezTo>
                    <a:pt x="67622" y="53786"/>
                    <a:pt x="73625" y="57002"/>
                    <a:pt x="80378" y="57002"/>
                  </a:cubicBezTo>
                  <a:cubicBezTo>
                    <a:pt x="80390" y="57002"/>
                    <a:pt x="80401" y="57002"/>
                    <a:pt x="80413" y="57002"/>
                  </a:cubicBezTo>
                  <a:cubicBezTo>
                    <a:pt x="88453" y="56988"/>
                    <a:pt x="95420" y="52419"/>
                    <a:pt x="98879" y="45740"/>
                  </a:cubicBezTo>
                  <a:cubicBezTo>
                    <a:pt x="101199" y="47057"/>
                    <a:pt x="103820" y="47749"/>
                    <a:pt x="106486" y="47749"/>
                  </a:cubicBezTo>
                  <a:cubicBezTo>
                    <a:pt x="106501" y="47749"/>
                    <a:pt x="106515" y="47749"/>
                    <a:pt x="106529" y="47749"/>
                  </a:cubicBezTo>
                  <a:cubicBezTo>
                    <a:pt x="111688" y="47740"/>
                    <a:pt x="116251" y="45207"/>
                    <a:pt x="119060" y="41324"/>
                  </a:cubicBezTo>
                  <a:cubicBezTo>
                    <a:pt x="122803" y="44014"/>
                    <a:pt x="127391" y="45599"/>
                    <a:pt x="132349" y="45599"/>
                  </a:cubicBezTo>
                  <a:cubicBezTo>
                    <a:pt x="132363" y="45599"/>
                    <a:pt x="132376" y="45599"/>
                    <a:pt x="132390" y="45599"/>
                  </a:cubicBezTo>
                  <a:cubicBezTo>
                    <a:pt x="138413" y="45590"/>
                    <a:pt x="143886" y="43243"/>
                    <a:pt x="147957" y="39420"/>
                  </a:cubicBezTo>
                  <a:cubicBezTo>
                    <a:pt x="150286" y="42820"/>
                    <a:pt x="154197" y="45049"/>
                    <a:pt x="158625" y="45049"/>
                  </a:cubicBezTo>
                  <a:cubicBezTo>
                    <a:pt x="158633" y="45049"/>
                    <a:pt x="158640" y="45049"/>
                    <a:pt x="158647" y="45049"/>
                  </a:cubicBezTo>
                  <a:cubicBezTo>
                    <a:pt x="165787" y="45038"/>
                    <a:pt x="171566" y="39240"/>
                    <a:pt x="171553" y="32100"/>
                  </a:cubicBezTo>
                  <a:cubicBezTo>
                    <a:pt x="171541" y="24968"/>
                    <a:pt x="165756" y="19194"/>
                    <a:pt x="158627" y="19194"/>
                  </a:cubicBezTo>
                  <a:cubicBezTo>
                    <a:pt x="158620" y="19194"/>
                    <a:pt x="158612" y="19194"/>
                    <a:pt x="158604" y="19194"/>
                  </a:cubicBezTo>
                  <a:cubicBezTo>
                    <a:pt x="157366" y="19196"/>
                    <a:pt x="156132" y="19376"/>
                    <a:pt x="154945" y="19730"/>
                  </a:cubicBezTo>
                  <a:cubicBezTo>
                    <a:pt x="153444" y="8586"/>
                    <a:pt x="143897" y="0"/>
                    <a:pt x="1323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57213" dist="9525" algn="bl" rotWithShape="0">
                <a:schemeClr val="dk1">
                  <a:alpha val="3098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18"/>
            <p:cNvSpPr/>
            <p:nvPr/>
          </p:nvSpPr>
          <p:spPr>
            <a:xfrm>
              <a:off x="-1271337" y="4780402"/>
              <a:ext cx="9177494" cy="3049179"/>
            </a:xfrm>
            <a:custGeom>
              <a:avLst/>
              <a:gdLst/>
              <a:ahLst/>
              <a:cxnLst/>
              <a:rect l="l" t="t" r="r" b="b"/>
              <a:pathLst>
                <a:path w="171566" h="57002" extrusionOk="0">
                  <a:moveTo>
                    <a:pt x="132351" y="0"/>
                  </a:moveTo>
                  <a:cubicBezTo>
                    <a:pt x="132338" y="0"/>
                    <a:pt x="132326" y="0"/>
                    <a:pt x="132314" y="0"/>
                  </a:cubicBezTo>
                  <a:cubicBezTo>
                    <a:pt x="121660" y="19"/>
                    <a:pt x="112725" y="7341"/>
                    <a:pt x="110240" y="17222"/>
                  </a:cubicBezTo>
                  <a:cubicBezTo>
                    <a:pt x="109018" y="16919"/>
                    <a:pt x="107765" y="16766"/>
                    <a:pt x="106506" y="16766"/>
                  </a:cubicBezTo>
                  <a:cubicBezTo>
                    <a:pt x="106496" y="16766"/>
                    <a:pt x="106486" y="16766"/>
                    <a:pt x="106476" y="16766"/>
                  </a:cubicBezTo>
                  <a:cubicBezTo>
                    <a:pt x="102053" y="16773"/>
                    <a:pt x="98069" y="18637"/>
                    <a:pt x="95251" y="21614"/>
                  </a:cubicBezTo>
                  <a:cubicBezTo>
                    <a:pt x="91472" y="17755"/>
                    <a:pt x="86204" y="15360"/>
                    <a:pt x="80379" y="15360"/>
                  </a:cubicBezTo>
                  <a:cubicBezTo>
                    <a:pt x="80367" y="15360"/>
                    <a:pt x="80355" y="15360"/>
                    <a:pt x="80343" y="15360"/>
                  </a:cubicBezTo>
                  <a:cubicBezTo>
                    <a:pt x="78611" y="15363"/>
                    <a:pt x="76884" y="15580"/>
                    <a:pt x="75206" y="16009"/>
                  </a:cubicBezTo>
                  <a:cubicBezTo>
                    <a:pt x="73795" y="12640"/>
                    <a:pt x="70466" y="10273"/>
                    <a:pt x="66586" y="10273"/>
                  </a:cubicBezTo>
                  <a:cubicBezTo>
                    <a:pt x="66581" y="10273"/>
                    <a:pt x="66576" y="10273"/>
                    <a:pt x="66571" y="10273"/>
                  </a:cubicBezTo>
                  <a:cubicBezTo>
                    <a:pt x="61413" y="10282"/>
                    <a:pt x="57237" y="14471"/>
                    <a:pt x="57245" y="19631"/>
                  </a:cubicBezTo>
                  <a:cubicBezTo>
                    <a:pt x="57245" y="19811"/>
                    <a:pt x="57252" y="19991"/>
                    <a:pt x="57263" y="20169"/>
                  </a:cubicBezTo>
                  <a:cubicBezTo>
                    <a:pt x="55893" y="19648"/>
                    <a:pt x="54463" y="19301"/>
                    <a:pt x="53006" y="19136"/>
                  </a:cubicBezTo>
                  <a:cubicBezTo>
                    <a:pt x="50406" y="11368"/>
                    <a:pt x="43072" y="5773"/>
                    <a:pt x="34434" y="5773"/>
                  </a:cubicBezTo>
                  <a:cubicBezTo>
                    <a:pt x="34423" y="5773"/>
                    <a:pt x="34411" y="5773"/>
                    <a:pt x="34400" y="5773"/>
                  </a:cubicBezTo>
                  <a:cubicBezTo>
                    <a:pt x="23586" y="5790"/>
                    <a:pt x="14832" y="14573"/>
                    <a:pt x="14851" y="25388"/>
                  </a:cubicBezTo>
                  <a:cubicBezTo>
                    <a:pt x="14851" y="25563"/>
                    <a:pt x="14853" y="25737"/>
                    <a:pt x="14858" y="25911"/>
                  </a:cubicBezTo>
                  <a:cubicBezTo>
                    <a:pt x="13578" y="25394"/>
                    <a:pt x="12208" y="25127"/>
                    <a:pt x="10827" y="25127"/>
                  </a:cubicBezTo>
                  <a:cubicBezTo>
                    <a:pt x="10817" y="25127"/>
                    <a:pt x="10808" y="25127"/>
                    <a:pt x="10799" y="25127"/>
                  </a:cubicBezTo>
                  <a:cubicBezTo>
                    <a:pt x="4830" y="25137"/>
                    <a:pt x="0" y="29982"/>
                    <a:pt x="10" y="35951"/>
                  </a:cubicBezTo>
                  <a:cubicBezTo>
                    <a:pt x="20" y="41914"/>
                    <a:pt x="4856" y="46739"/>
                    <a:pt x="10816" y="46739"/>
                  </a:cubicBezTo>
                  <a:cubicBezTo>
                    <a:pt x="10822" y="46739"/>
                    <a:pt x="10828" y="46739"/>
                    <a:pt x="10834" y="46739"/>
                  </a:cubicBezTo>
                  <a:cubicBezTo>
                    <a:pt x="15512" y="46732"/>
                    <a:pt x="19490" y="43753"/>
                    <a:pt x="20987" y="39591"/>
                  </a:cubicBezTo>
                  <a:cubicBezTo>
                    <a:pt x="24495" y="42907"/>
                    <a:pt x="29228" y="44939"/>
                    <a:pt x="34433" y="44939"/>
                  </a:cubicBezTo>
                  <a:cubicBezTo>
                    <a:pt x="34444" y="44939"/>
                    <a:pt x="34455" y="44939"/>
                    <a:pt x="34466" y="44939"/>
                  </a:cubicBezTo>
                  <a:cubicBezTo>
                    <a:pt x="34770" y="44939"/>
                    <a:pt x="35073" y="44929"/>
                    <a:pt x="35374" y="44916"/>
                  </a:cubicBezTo>
                  <a:cubicBezTo>
                    <a:pt x="38335" y="50512"/>
                    <a:pt x="44215" y="54326"/>
                    <a:pt x="50985" y="54326"/>
                  </a:cubicBezTo>
                  <a:cubicBezTo>
                    <a:pt x="50996" y="54326"/>
                    <a:pt x="51006" y="54326"/>
                    <a:pt x="51017" y="54326"/>
                  </a:cubicBezTo>
                  <a:cubicBezTo>
                    <a:pt x="56061" y="54319"/>
                    <a:pt x="60605" y="52195"/>
                    <a:pt x="63817" y="48799"/>
                  </a:cubicBezTo>
                  <a:cubicBezTo>
                    <a:pt x="67622" y="53786"/>
                    <a:pt x="73625" y="57002"/>
                    <a:pt x="80378" y="57002"/>
                  </a:cubicBezTo>
                  <a:cubicBezTo>
                    <a:pt x="80390" y="57002"/>
                    <a:pt x="80401" y="57002"/>
                    <a:pt x="80413" y="57002"/>
                  </a:cubicBezTo>
                  <a:cubicBezTo>
                    <a:pt x="88453" y="56988"/>
                    <a:pt x="95420" y="52419"/>
                    <a:pt x="98879" y="45740"/>
                  </a:cubicBezTo>
                  <a:cubicBezTo>
                    <a:pt x="101199" y="47057"/>
                    <a:pt x="103820" y="47749"/>
                    <a:pt x="106486" y="47749"/>
                  </a:cubicBezTo>
                  <a:cubicBezTo>
                    <a:pt x="106501" y="47749"/>
                    <a:pt x="106515" y="47749"/>
                    <a:pt x="106529" y="47749"/>
                  </a:cubicBezTo>
                  <a:cubicBezTo>
                    <a:pt x="111688" y="47740"/>
                    <a:pt x="116251" y="45207"/>
                    <a:pt x="119060" y="41324"/>
                  </a:cubicBezTo>
                  <a:cubicBezTo>
                    <a:pt x="122803" y="44014"/>
                    <a:pt x="127391" y="45599"/>
                    <a:pt x="132349" y="45599"/>
                  </a:cubicBezTo>
                  <a:cubicBezTo>
                    <a:pt x="132363" y="45599"/>
                    <a:pt x="132376" y="45599"/>
                    <a:pt x="132390" y="45599"/>
                  </a:cubicBezTo>
                  <a:cubicBezTo>
                    <a:pt x="138413" y="45590"/>
                    <a:pt x="143886" y="43243"/>
                    <a:pt x="147957" y="39420"/>
                  </a:cubicBezTo>
                  <a:cubicBezTo>
                    <a:pt x="150286" y="42820"/>
                    <a:pt x="154197" y="45049"/>
                    <a:pt x="158625" y="45049"/>
                  </a:cubicBezTo>
                  <a:cubicBezTo>
                    <a:pt x="158633" y="45049"/>
                    <a:pt x="158640" y="45049"/>
                    <a:pt x="158647" y="45049"/>
                  </a:cubicBezTo>
                  <a:cubicBezTo>
                    <a:pt x="165787" y="45038"/>
                    <a:pt x="171566" y="39240"/>
                    <a:pt x="171553" y="32100"/>
                  </a:cubicBezTo>
                  <a:cubicBezTo>
                    <a:pt x="171541" y="24968"/>
                    <a:pt x="165756" y="19194"/>
                    <a:pt x="158627" y="19194"/>
                  </a:cubicBezTo>
                  <a:cubicBezTo>
                    <a:pt x="158620" y="19194"/>
                    <a:pt x="158612" y="19194"/>
                    <a:pt x="158604" y="19194"/>
                  </a:cubicBezTo>
                  <a:cubicBezTo>
                    <a:pt x="157366" y="19196"/>
                    <a:pt x="156132" y="19376"/>
                    <a:pt x="154945" y="19730"/>
                  </a:cubicBezTo>
                  <a:cubicBezTo>
                    <a:pt x="153444" y="8586"/>
                    <a:pt x="143897" y="0"/>
                    <a:pt x="1323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57213" dist="9525" algn="bl" rotWithShape="0">
                <a:schemeClr val="dk1">
                  <a:alpha val="3098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00" name="Google Shape;400;p18"/>
          <p:cNvGrpSpPr/>
          <p:nvPr/>
        </p:nvGrpSpPr>
        <p:grpSpPr>
          <a:xfrm>
            <a:off x="-1776162" y="4351330"/>
            <a:ext cx="12696321" cy="3437126"/>
            <a:chOff x="-1776162" y="4503730"/>
            <a:chExt cx="12696321" cy="3437126"/>
          </a:xfrm>
        </p:grpSpPr>
        <p:sp>
          <p:nvSpPr>
            <p:cNvPr id="401" name="Google Shape;401;p18"/>
            <p:cNvSpPr/>
            <p:nvPr/>
          </p:nvSpPr>
          <p:spPr>
            <a:xfrm>
              <a:off x="-359125" y="4503730"/>
              <a:ext cx="8218534" cy="1890746"/>
            </a:xfrm>
            <a:custGeom>
              <a:avLst/>
              <a:gdLst/>
              <a:ahLst/>
              <a:cxnLst/>
              <a:rect l="l" t="t" r="r" b="b"/>
              <a:pathLst>
                <a:path w="153639" h="35346" extrusionOk="0">
                  <a:moveTo>
                    <a:pt x="53840" y="0"/>
                  </a:moveTo>
                  <a:cubicBezTo>
                    <a:pt x="53718" y="0"/>
                    <a:pt x="53596" y="1"/>
                    <a:pt x="53473" y="4"/>
                  </a:cubicBezTo>
                  <a:cubicBezTo>
                    <a:pt x="47342" y="139"/>
                    <a:pt x="42088" y="3675"/>
                    <a:pt x="39465" y="8767"/>
                  </a:cubicBezTo>
                  <a:cubicBezTo>
                    <a:pt x="39253" y="5090"/>
                    <a:pt x="36205" y="2202"/>
                    <a:pt x="32512" y="2202"/>
                  </a:cubicBezTo>
                  <a:cubicBezTo>
                    <a:pt x="32460" y="2202"/>
                    <a:pt x="32409" y="2202"/>
                    <a:pt x="32357" y="2204"/>
                  </a:cubicBezTo>
                  <a:cubicBezTo>
                    <a:pt x="30341" y="2249"/>
                    <a:pt x="28546" y="3146"/>
                    <a:pt x="27304" y="4541"/>
                  </a:cubicBezTo>
                  <a:cubicBezTo>
                    <a:pt x="24453" y="2309"/>
                    <a:pt x="20866" y="981"/>
                    <a:pt x="16981" y="981"/>
                  </a:cubicBezTo>
                  <a:cubicBezTo>
                    <a:pt x="16855" y="981"/>
                    <a:pt x="16729" y="983"/>
                    <a:pt x="16602" y="986"/>
                  </a:cubicBezTo>
                  <a:cubicBezTo>
                    <a:pt x="7341" y="1190"/>
                    <a:pt x="1" y="8864"/>
                    <a:pt x="205" y="18124"/>
                  </a:cubicBezTo>
                  <a:cubicBezTo>
                    <a:pt x="407" y="27257"/>
                    <a:pt x="7875" y="34525"/>
                    <a:pt x="16965" y="34525"/>
                  </a:cubicBezTo>
                  <a:cubicBezTo>
                    <a:pt x="17090" y="34525"/>
                    <a:pt x="17216" y="34523"/>
                    <a:pt x="17342" y="34521"/>
                  </a:cubicBezTo>
                  <a:cubicBezTo>
                    <a:pt x="25065" y="34349"/>
                    <a:pt x="31453" y="28983"/>
                    <a:pt x="33242" y="21836"/>
                  </a:cubicBezTo>
                  <a:cubicBezTo>
                    <a:pt x="33980" y="22094"/>
                    <a:pt x="34749" y="22222"/>
                    <a:pt x="35517" y="22222"/>
                  </a:cubicBezTo>
                  <a:cubicBezTo>
                    <a:pt x="36572" y="22222"/>
                    <a:pt x="37623" y="21980"/>
                    <a:pt x="38586" y="21502"/>
                  </a:cubicBezTo>
                  <a:cubicBezTo>
                    <a:pt x="40800" y="27811"/>
                    <a:pt x="46809" y="32303"/>
                    <a:pt x="53822" y="32303"/>
                  </a:cubicBezTo>
                  <a:cubicBezTo>
                    <a:pt x="53943" y="32303"/>
                    <a:pt x="54064" y="32302"/>
                    <a:pt x="54185" y="32299"/>
                  </a:cubicBezTo>
                  <a:cubicBezTo>
                    <a:pt x="56837" y="32240"/>
                    <a:pt x="59327" y="31546"/>
                    <a:pt x="61509" y="30364"/>
                  </a:cubicBezTo>
                  <a:cubicBezTo>
                    <a:pt x="63410" y="32135"/>
                    <a:pt x="65958" y="33216"/>
                    <a:pt x="68746" y="33216"/>
                  </a:cubicBezTo>
                  <a:cubicBezTo>
                    <a:pt x="68826" y="33216"/>
                    <a:pt x="68906" y="33215"/>
                    <a:pt x="68985" y="33213"/>
                  </a:cubicBezTo>
                  <a:cubicBezTo>
                    <a:pt x="70684" y="33178"/>
                    <a:pt x="72348" y="32733"/>
                    <a:pt x="73838" y="31919"/>
                  </a:cubicBezTo>
                  <a:cubicBezTo>
                    <a:pt x="75448" y="32976"/>
                    <a:pt x="77299" y="33508"/>
                    <a:pt x="79154" y="33508"/>
                  </a:cubicBezTo>
                  <a:cubicBezTo>
                    <a:pt x="80840" y="33508"/>
                    <a:pt x="82528" y="33068"/>
                    <a:pt x="84041" y="32185"/>
                  </a:cubicBezTo>
                  <a:cubicBezTo>
                    <a:pt x="86644" y="34169"/>
                    <a:pt x="89891" y="35345"/>
                    <a:pt x="93401" y="35345"/>
                  </a:cubicBezTo>
                  <a:cubicBezTo>
                    <a:pt x="93518" y="35345"/>
                    <a:pt x="93634" y="35344"/>
                    <a:pt x="93751" y="35341"/>
                  </a:cubicBezTo>
                  <a:cubicBezTo>
                    <a:pt x="97908" y="35250"/>
                    <a:pt x="101645" y="33526"/>
                    <a:pt x="104364" y="30796"/>
                  </a:cubicBezTo>
                  <a:cubicBezTo>
                    <a:pt x="106155" y="32109"/>
                    <a:pt x="108315" y="32814"/>
                    <a:pt x="110529" y="32814"/>
                  </a:cubicBezTo>
                  <a:cubicBezTo>
                    <a:pt x="110611" y="32814"/>
                    <a:pt x="110692" y="32813"/>
                    <a:pt x="110774" y="32811"/>
                  </a:cubicBezTo>
                  <a:cubicBezTo>
                    <a:pt x="115317" y="32711"/>
                    <a:pt x="119119" y="29732"/>
                    <a:pt x="120479" y="25656"/>
                  </a:cubicBezTo>
                  <a:cubicBezTo>
                    <a:pt x="123403" y="31243"/>
                    <a:pt x="129254" y="35035"/>
                    <a:pt x="135953" y="35035"/>
                  </a:cubicBezTo>
                  <a:cubicBezTo>
                    <a:pt x="136084" y="35035"/>
                    <a:pt x="136215" y="35033"/>
                    <a:pt x="136347" y="35030"/>
                  </a:cubicBezTo>
                  <a:cubicBezTo>
                    <a:pt x="145992" y="34817"/>
                    <a:pt x="153639" y="26826"/>
                    <a:pt x="153426" y="17180"/>
                  </a:cubicBezTo>
                  <a:cubicBezTo>
                    <a:pt x="153216" y="7666"/>
                    <a:pt x="145437" y="98"/>
                    <a:pt x="135968" y="98"/>
                  </a:cubicBezTo>
                  <a:cubicBezTo>
                    <a:pt x="135837" y="98"/>
                    <a:pt x="135706" y="99"/>
                    <a:pt x="135575" y="102"/>
                  </a:cubicBezTo>
                  <a:cubicBezTo>
                    <a:pt x="131184" y="199"/>
                    <a:pt x="127208" y="1908"/>
                    <a:pt x="124199" y="4650"/>
                  </a:cubicBezTo>
                  <a:cubicBezTo>
                    <a:pt x="122541" y="3128"/>
                    <a:pt x="120333" y="2200"/>
                    <a:pt x="117916" y="2200"/>
                  </a:cubicBezTo>
                  <a:cubicBezTo>
                    <a:pt x="117847" y="2200"/>
                    <a:pt x="117777" y="2201"/>
                    <a:pt x="117708" y="2202"/>
                  </a:cubicBezTo>
                  <a:cubicBezTo>
                    <a:pt x="112572" y="2316"/>
                    <a:pt x="108502" y="6570"/>
                    <a:pt x="108616" y="11706"/>
                  </a:cubicBezTo>
                  <a:cubicBezTo>
                    <a:pt x="108618" y="11818"/>
                    <a:pt x="108626" y="11930"/>
                    <a:pt x="108632" y="12043"/>
                  </a:cubicBezTo>
                  <a:cubicBezTo>
                    <a:pt x="108076" y="12146"/>
                    <a:pt x="107528" y="12294"/>
                    <a:pt x="106996" y="12485"/>
                  </a:cubicBezTo>
                  <a:cubicBezTo>
                    <a:pt x="104367" y="7665"/>
                    <a:pt x="99255" y="4413"/>
                    <a:pt x="93416" y="4413"/>
                  </a:cubicBezTo>
                  <a:cubicBezTo>
                    <a:pt x="93300" y="4413"/>
                    <a:pt x="93184" y="4414"/>
                    <a:pt x="93067" y="4416"/>
                  </a:cubicBezTo>
                  <a:cubicBezTo>
                    <a:pt x="86681" y="4557"/>
                    <a:pt x="81284" y="8552"/>
                    <a:pt x="79047" y="14129"/>
                  </a:cubicBezTo>
                  <a:lnTo>
                    <a:pt x="78938" y="14129"/>
                  </a:lnTo>
                  <a:cubicBezTo>
                    <a:pt x="77896" y="14151"/>
                    <a:pt x="76863" y="14342"/>
                    <a:pt x="75881" y="14695"/>
                  </a:cubicBezTo>
                  <a:cubicBezTo>
                    <a:pt x="74149" y="13128"/>
                    <a:pt x="71902" y="12125"/>
                    <a:pt x="69433" y="11969"/>
                  </a:cubicBezTo>
                  <a:cubicBezTo>
                    <a:pt x="67585" y="5054"/>
                    <a:pt x="61278" y="0"/>
                    <a:pt x="538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57213" dist="9525" algn="bl" rotWithShape="0">
                <a:schemeClr val="dk1">
                  <a:alpha val="3098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18"/>
            <p:cNvSpPr/>
            <p:nvPr/>
          </p:nvSpPr>
          <p:spPr>
            <a:xfrm>
              <a:off x="1742665" y="4673125"/>
              <a:ext cx="9177494" cy="3049179"/>
            </a:xfrm>
            <a:custGeom>
              <a:avLst/>
              <a:gdLst/>
              <a:ahLst/>
              <a:cxnLst/>
              <a:rect l="l" t="t" r="r" b="b"/>
              <a:pathLst>
                <a:path w="171566" h="57002" extrusionOk="0">
                  <a:moveTo>
                    <a:pt x="132351" y="0"/>
                  </a:moveTo>
                  <a:cubicBezTo>
                    <a:pt x="132338" y="0"/>
                    <a:pt x="132326" y="0"/>
                    <a:pt x="132314" y="0"/>
                  </a:cubicBezTo>
                  <a:cubicBezTo>
                    <a:pt x="121660" y="19"/>
                    <a:pt x="112725" y="7341"/>
                    <a:pt x="110240" y="17222"/>
                  </a:cubicBezTo>
                  <a:cubicBezTo>
                    <a:pt x="109018" y="16919"/>
                    <a:pt x="107765" y="16766"/>
                    <a:pt x="106506" y="16766"/>
                  </a:cubicBezTo>
                  <a:cubicBezTo>
                    <a:pt x="106496" y="16766"/>
                    <a:pt x="106486" y="16766"/>
                    <a:pt x="106476" y="16766"/>
                  </a:cubicBezTo>
                  <a:cubicBezTo>
                    <a:pt x="102053" y="16773"/>
                    <a:pt x="98069" y="18637"/>
                    <a:pt x="95251" y="21614"/>
                  </a:cubicBezTo>
                  <a:cubicBezTo>
                    <a:pt x="91472" y="17755"/>
                    <a:pt x="86204" y="15360"/>
                    <a:pt x="80379" y="15360"/>
                  </a:cubicBezTo>
                  <a:cubicBezTo>
                    <a:pt x="80367" y="15360"/>
                    <a:pt x="80355" y="15360"/>
                    <a:pt x="80343" y="15360"/>
                  </a:cubicBezTo>
                  <a:cubicBezTo>
                    <a:pt x="78611" y="15363"/>
                    <a:pt x="76884" y="15580"/>
                    <a:pt x="75206" y="16009"/>
                  </a:cubicBezTo>
                  <a:cubicBezTo>
                    <a:pt x="73795" y="12640"/>
                    <a:pt x="70466" y="10273"/>
                    <a:pt x="66586" y="10273"/>
                  </a:cubicBezTo>
                  <a:cubicBezTo>
                    <a:pt x="66581" y="10273"/>
                    <a:pt x="66576" y="10273"/>
                    <a:pt x="66571" y="10273"/>
                  </a:cubicBezTo>
                  <a:cubicBezTo>
                    <a:pt x="61413" y="10282"/>
                    <a:pt x="57237" y="14471"/>
                    <a:pt x="57245" y="19631"/>
                  </a:cubicBezTo>
                  <a:cubicBezTo>
                    <a:pt x="57245" y="19811"/>
                    <a:pt x="57252" y="19991"/>
                    <a:pt x="57263" y="20169"/>
                  </a:cubicBezTo>
                  <a:cubicBezTo>
                    <a:pt x="55893" y="19648"/>
                    <a:pt x="54463" y="19301"/>
                    <a:pt x="53006" y="19136"/>
                  </a:cubicBezTo>
                  <a:cubicBezTo>
                    <a:pt x="50406" y="11368"/>
                    <a:pt x="43072" y="5773"/>
                    <a:pt x="34434" y="5773"/>
                  </a:cubicBezTo>
                  <a:cubicBezTo>
                    <a:pt x="34423" y="5773"/>
                    <a:pt x="34411" y="5773"/>
                    <a:pt x="34400" y="5773"/>
                  </a:cubicBezTo>
                  <a:cubicBezTo>
                    <a:pt x="23586" y="5790"/>
                    <a:pt x="14832" y="14573"/>
                    <a:pt x="14851" y="25388"/>
                  </a:cubicBezTo>
                  <a:cubicBezTo>
                    <a:pt x="14851" y="25563"/>
                    <a:pt x="14853" y="25737"/>
                    <a:pt x="14858" y="25911"/>
                  </a:cubicBezTo>
                  <a:cubicBezTo>
                    <a:pt x="13578" y="25394"/>
                    <a:pt x="12208" y="25127"/>
                    <a:pt x="10827" y="25127"/>
                  </a:cubicBezTo>
                  <a:cubicBezTo>
                    <a:pt x="10817" y="25127"/>
                    <a:pt x="10808" y="25127"/>
                    <a:pt x="10799" y="25127"/>
                  </a:cubicBezTo>
                  <a:cubicBezTo>
                    <a:pt x="4830" y="25137"/>
                    <a:pt x="0" y="29982"/>
                    <a:pt x="10" y="35951"/>
                  </a:cubicBezTo>
                  <a:cubicBezTo>
                    <a:pt x="20" y="41914"/>
                    <a:pt x="4856" y="46739"/>
                    <a:pt x="10816" y="46739"/>
                  </a:cubicBezTo>
                  <a:cubicBezTo>
                    <a:pt x="10822" y="46739"/>
                    <a:pt x="10828" y="46739"/>
                    <a:pt x="10834" y="46739"/>
                  </a:cubicBezTo>
                  <a:cubicBezTo>
                    <a:pt x="15512" y="46732"/>
                    <a:pt x="19490" y="43753"/>
                    <a:pt x="20987" y="39591"/>
                  </a:cubicBezTo>
                  <a:cubicBezTo>
                    <a:pt x="24495" y="42907"/>
                    <a:pt x="29228" y="44939"/>
                    <a:pt x="34433" y="44939"/>
                  </a:cubicBezTo>
                  <a:cubicBezTo>
                    <a:pt x="34444" y="44939"/>
                    <a:pt x="34455" y="44939"/>
                    <a:pt x="34466" y="44939"/>
                  </a:cubicBezTo>
                  <a:cubicBezTo>
                    <a:pt x="34770" y="44939"/>
                    <a:pt x="35073" y="44929"/>
                    <a:pt x="35374" y="44916"/>
                  </a:cubicBezTo>
                  <a:cubicBezTo>
                    <a:pt x="38335" y="50512"/>
                    <a:pt x="44215" y="54326"/>
                    <a:pt x="50985" y="54326"/>
                  </a:cubicBezTo>
                  <a:cubicBezTo>
                    <a:pt x="50996" y="54326"/>
                    <a:pt x="51006" y="54326"/>
                    <a:pt x="51017" y="54326"/>
                  </a:cubicBezTo>
                  <a:cubicBezTo>
                    <a:pt x="56061" y="54319"/>
                    <a:pt x="60605" y="52195"/>
                    <a:pt x="63817" y="48799"/>
                  </a:cubicBezTo>
                  <a:cubicBezTo>
                    <a:pt x="67622" y="53786"/>
                    <a:pt x="73625" y="57002"/>
                    <a:pt x="80378" y="57002"/>
                  </a:cubicBezTo>
                  <a:cubicBezTo>
                    <a:pt x="80390" y="57002"/>
                    <a:pt x="80401" y="57002"/>
                    <a:pt x="80413" y="57002"/>
                  </a:cubicBezTo>
                  <a:cubicBezTo>
                    <a:pt x="88453" y="56988"/>
                    <a:pt x="95420" y="52419"/>
                    <a:pt x="98879" y="45740"/>
                  </a:cubicBezTo>
                  <a:cubicBezTo>
                    <a:pt x="101199" y="47057"/>
                    <a:pt x="103820" y="47749"/>
                    <a:pt x="106486" y="47749"/>
                  </a:cubicBezTo>
                  <a:cubicBezTo>
                    <a:pt x="106501" y="47749"/>
                    <a:pt x="106515" y="47749"/>
                    <a:pt x="106529" y="47749"/>
                  </a:cubicBezTo>
                  <a:cubicBezTo>
                    <a:pt x="111688" y="47740"/>
                    <a:pt x="116251" y="45207"/>
                    <a:pt x="119060" y="41324"/>
                  </a:cubicBezTo>
                  <a:cubicBezTo>
                    <a:pt x="122803" y="44014"/>
                    <a:pt x="127391" y="45599"/>
                    <a:pt x="132349" y="45599"/>
                  </a:cubicBezTo>
                  <a:cubicBezTo>
                    <a:pt x="132363" y="45599"/>
                    <a:pt x="132376" y="45599"/>
                    <a:pt x="132390" y="45599"/>
                  </a:cubicBezTo>
                  <a:cubicBezTo>
                    <a:pt x="138413" y="45590"/>
                    <a:pt x="143886" y="43243"/>
                    <a:pt x="147957" y="39420"/>
                  </a:cubicBezTo>
                  <a:cubicBezTo>
                    <a:pt x="150286" y="42820"/>
                    <a:pt x="154197" y="45049"/>
                    <a:pt x="158625" y="45049"/>
                  </a:cubicBezTo>
                  <a:cubicBezTo>
                    <a:pt x="158633" y="45049"/>
                    <a:pt x="158640" y="45049"/>
                    <a:pt x="158647" y="45049"/>
                  </a:cubicBezTo>
                  <a:cubicBezTo>
                    <a:pt x="165787" y="45038"/>
                    <a:pt x="171566" y="39240"/>
                    <a:pt x="171553" y="32100"/>
                  </a:cubicBezTo>
                  <a:cubicBezTo>
                    <a:pt x="171541" y="24968"/>
                    <a:pt x="165756" y="19194"/>
                    <a:pt x="158627" y="19194"/>
                  </a:cubicBezTo>
                  <a:cubicBezTo>
                    <a:pt x="158620" y="19194"/>
                    <a:pt x="158612" y="19194"/>
                    <a:pt x="158604" y="19194"/>
                  </a:cubicBezTo>
                  <a:cubicBezTo>
                    <a:pt x="157366" y="19196"/>
                    <a:pt x="156132" y="19376"/>
                    <a:pt x="154945" y="19730"/>
                  </a:cubicBezTo>
                  <a:cubicBezTo>
                    <a:pt x="153444" y="8586"/>
                    <a:pt x="143897" y="0"/>
                    <a:pt x="1323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57213" dist="9525" algn="bl" rotWithShape="0">
                <a:schemeClr val="dk1">
                  <a:alpha val="3098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18"/>
            <p:cNvSpPr/>
            <p:nvPr/>
          </p:nvSpPr>
          <p:spPr>
            <a:xfrm>
              <a:off x="-1776162" y="4891677"/>
              <a:ext cx="9177494" cy="3049179"/>
            </a:xfrm>
            <a:custGeom>
              <a:avLst/>
              <a:gdLst/>
              <a:ahLst/>
              <a:cxnLst/>
              <a:rect l="l" t="t" r="r" b="b"/>
              <a:pathLst>
                <a:path w="171566" h="57002" extrusionOk="0">
                  <a:moveTo>
                    <a:pt x="132351" y="0"/>
                  </a:moveTo>
                  <a:cubicBezTo>
                    <a:pt x="132338" y="0"/>
                    <a:pt x="132326" y="0"/>
                    <a:pt x="132314" y="0"/>
                  </a:cubicBezTo>
                  <a:cubicBezTo>
                    <a:pt x="121660" y="19"/>
                    <a:pt x="112725" y="7341"/>
                    <a:pt x="110240" y="17222"/>
                  </a:cubicBezTo>
                  <a:cubicBezTo>
                    <a:pt x="109018" y="16919"/>
                    <a:pt x="107765" y="16766"/>
                    <a:pt x="106506" y="16766"/>
                  </a:cubicBezTo>
                  <a:cubicBezTo>
                    <a:pt x="106496" y="16766"/>
                    <a:pt x="106486" y="16766"/>
                    <a:pt x="106476" y="16766"/>
                  </a:cubicBezTo>
                  <a:cubicBezTo>
                    <a:pt x="102053" y="16773"/>
                    <a:pt x="98069" y="18637"/>
                    <a:pt x="95251" y="21614"/>
                  </a:cubicBezTo>
                  <a:cubicBezTo>
                    <a:pt x="91472" y="17755"/>
                    <a:pt x="86204" y="15360"/>
                    <a:pt x="80379" y="15360"/>
                  </a:cubicBezTo>
                  <a:cubicBezTo>
                    <a:pt x="80367" y="15360"/>
                    <a:pt x="80355" y="15360"/>
                    <a:pt x="80343" y="15360"/>
                  </a:cubicBezTo>
                  <a:cubicBezTo>
                    <a:pt x="78611" y="15363"/>
                    <a:pt x="76884" y="15580"/>
                    <a:pt x="75206" y="16009"/>
                  </a:cubicBezTo>
                  <a:cubicBezTo>
                    <a:pt x="73795" y="12640"/>
                    <a:pt x="70466" y="10273"/>
                    <a:pt x="66586" y="10273"/>
                  </a:cubicBezTo>
                  <a:cubicBezTo>
                    <a:pt x="66581" y="10273"/>
                    <a:pt x="66576" y="10273"/>
                    <a:pt x="66571" y="10273"/>
                  </a:cubicBezTo>
                  <a:cubicBezTo>
                    <a:pt x="61413" y="10282"/>
                    <a:pt x="57237" y="14471"/>
                    <a:pt x="57245" y="19631"/>
                  </a:cubicBezTo>
                  <a:cubicBezTo>
                    <a:pt x="57245" y="19811"/>
                    <a:pt x="57252" y="19991"/>
                    <a:pt x="57263" y="20169"/>
                  </a:cubicBezTo>
                  <a:cubicBezTo>
                    <a:pt x="55893" y="19648"/>
                    <a:pt x="54463" y="19301"/>
                    <a:pt x="53006" y="19136"/>
                  </a:cubicBezTo>
                  <a:cubicBezTo>
                    <a:pt x="50406" y="11368"/>
                    <a:pt x="43072" y="5773"/>
                    <a:pt x="34434" y="5773"/>
                  </a:cubicBezTo>
                  <a:cubicBezTo>
                    <a:pt x="34423" y="5773"/>
                    <a:pt x="34411" y="5773"/>
                    <a:pt x="34400" y="5773"/>
                  </a:cubicBezTo>
                  <a:cubicBezTo>
                    <a:pt x="23586" y="5790"/>
                    <a:pt x="14832" y="14573"/>
                    <a:pt x="14851" y="25388"/>
                  </a:cubicBezTo>
                  <a:cubicBezTo>
                    <a:pt x="14851" y="25563"/>
                    <a:pt x="14853" y="25737"/>
                    <a:pt x="14858" y="25911"/>
                  </a:cubicBezTo>
                  <a:cubicBezTo>
                    <a:pt x="13578" y="25394"/>
                    <a:pt x="12208" y="25127"/>
                    <a:pt x="10827" y="25127"/>
                  </a:cubicBezTo>
                  <a:cubicBezTo>
                    <a:pt x="10817" y="25127"/>
                    <a:pt x="10808" y="25127"/>
                    <a:pt x="10799" y="25127"/>
                  </a:cubicBezTo>
                  <a:cubicBezTo>
                    <a:pt x="4830" y="25137"/>
                    <a:pt x="0" y="29982"/>
                    <a:pt x="10" y="35951"/>
                  </a:cubicBezTo>
                  <a:cubicBezTo>
                    <a:pt x="20" y="41914"/>
                    <a:pt x="4856" y="46739"/>
                    <a:pt x="10816" y="46739"/>
                  </a:cubicBezTo>
                  <a:cubicBezTo>
                    <a:pt x="10822" y="46739"/>
                    <a:pt x="10828" y="46739"/>
                    <a:pt x="10834" y="46739"/>
                  </a:cubicBezTo>
                  <a:cubicBezTo>
                    <a:pt x="15512" y="46732"/>
                    <a:pt x="19490" y="43753"/>
                    <a:pt x="20987" y="39591"/>
                  </a:cubicBezTo>
                  <a:cubicBezTo>
                    <a:pt x="24495" y="42907"/>
                    <a:pt x="29228" y="44939"/>
                    <a:pt x="34433" y="44939"/>
                  </a:cubicBezTo>
                  <a:cubicBezTo>
                    <a:pt x="34444" y="44939"/>
                    <a:pt x="34455" y="44939"/>
                    <a:pt x="34466" y="44939"/>
                  </a:cubicBezTo>
                  <a:cubicBezTo>
                    <a:pt x="34770" y="44939"/>
                    <a:pt x="35073" y="44929"/>
                    <a:pt x="35374" y="44916"/>
                  </a:cubicBezTo>
                  <a:cubicBezTo>
                    <a:pt x="38335" y="50512"/>
                    <a:pt x="44215" y="54326"/>
                    <a:pt x="50985" y="54326"/>
                  </a:cubicBezTo>
                  <a:cubicBezTo>
                    <a:pt x="50996" y="54326"/>
                    <a:pt x="51006" y="54326"/>
                    <a:pt x="51017" y="54326"/>
                  </a:cubicBezTo>
                  <a:cubicBezTo>
                    <a:pt x="56061" y="54319"/>
                    <a:pt x="60605" y="52195"/>
                    <a:pt x="63817" y="48799"/>
                  </a:cubicBezTo>
                  <a:cubicBezTo>
                    <a:pt x="67622" y="53786"/>
                    <a:pt x="73625" y="57002"/>
                    <a:pt x="80378" y="57002"/>
                  </a:cubicBezTo>
                  <a:cubicBezTo>
                    <a:pt x="80390" y="57002"/>
                    <a:pt x="80401" y="57002"/>
                    <a:pt x="80413" y="57002"/>
                  </a:cubicBezTo>
                  <a:cubicBezTo>
                    <a:pt x="88453" y="56988"/>
                    <a:pt x="95420" y="52419"/>
                    <a:pt x="98879" y="45740"/>
                  </a:cubicBezTo>
                  <a:cubicBezTo>
                    <a:pt x="101199" y="47057"/>
                    <a:pt x="103820" y="47749"/>
                    <a:pt x="106486" y="47749"/>
                  </a:cubicBezTo>
                  <a:cubicBezTo>
                    <a:pt x="106501" y="47749"/>
                    <a:pt x="106515" y="47749"/>
                    <a:pt x="106529" y="47749"/>
                  </a:cubicBezTo>
                  <a:cubicBezTo>
                    <a:pt x="111688" y="47740"/>
                    <a:pt x="116251" y="45207"/>
                    <a:pt x="119060" y="41324"/>
                  </a:cubicBezTo>
                  <a:cubicBezTo>
                    <a:pt x="122803" y="44014"/>
                    <a:pt x="127391" y="45599"/>
                    <a:pt x="132349" y="45599"/>
                  </a:cubicBezTo>
                  <a:cubicBezTo>
                    <a:pt x="132363" y="45599"/>
                    <a:pt x="132376" y="45599"/>
                    <a:pt x="132390" y="45599"/>
                  </a:cubicBezTo>
                  <a:cubicBezTo>
                    <a:pt x="138413" y="45590"/>
                    <a:pt x="143886" y="43243"/>
                    <a:pt x="147957" y="39420"/>
                  </a:cubicBezTo>
                  <a:cubicBezTo>
                    <a:pt x="150286" y="42820"/>
                    <a:pt x="154197" y="45049"/>
                    <a:pt x="158625" y="45049"/>
                  </a:cubicBezTo>
                  <a:cubicBezTo>
                    <a:pt x="158633" y="45049"/>
                    <a:pt x="158640" y="45049"/>
                    <a:pt x="158647" y="45049"/>
                  </a:cubicBezTo>
                  <a:cubicBezTo>
                    <a:pt x="165787" y="45038"/>
                    <a:pt x="171566" y="39240"/>
                    <a:pt x="171553" y="32100"/>
                  </a:cubicBezTo>
                  <a:cubicBezTo>
                    <a:pt x="171541" y="24968"/>
                    <a:pt x="165756" y="19194"/>
                    <a:pt x="158627" y="19194"/>
                  </a:cubicBezTo>
                  <a:cubicBezTo>
                    <a:pt x="158620" y="19194"/>
                    <a:pt x="158612" y="19194"/>
                    <a:pt x="158604" y="19194"/>
                  </a:cubicBezTo>
                  <a:cubicBezTo>
                    <a:pt x="157366" y="19196"/>
                    <a:pt x="156132" y="19376"/>
                    <a:pt x="154945" y="19730"/>
                  </a:cubicBezTo>
                  <a:cubicBezTo>
                    <a:pt x="153444" y="8586"/>
                    <a:pt x="143897" y="0"/>
                    <a:pt x="1323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57213" dist="9525" algn="bl" rotWithShape="0">
                <a:schemeClr val="dk1">
                  <a:alpha val="3098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06" name="Google Shape;406;p19"/>
          <p:cNvSpPr txBox="1">
            <a:spLocks noGrp="1"/>
          </p:cNvSpPr>
          <p:nvPr>
            <p:ph type="subTitle" idx="1"/>
          </p:nvPr>
        </p:nvSpPr>
        <p:spPr>
          <a:xfrm>
            <a:off x="841400" y="2192588"/>
            <a:ext cx="2091000" cy="6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7" name="Google Shape;407;p19"/>
          <p:cNvSpPr txBox="1">
            <a:spLocks noGrp="1"/>
          </p:cNvSpPr>
          <p:nvPr>
            <p:ph type="subTitle" idx="2"/>
          </p:nvPr>
        </p:nvSpPr>
        <p:spPr>
          <a:xfrm>
            <a:off x="3528750" y="2192588"/>
            <a:ext cx="2091000" cy="6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8" name="Google Shape;408;p19"/>
          <p:cNvSpPr txBox="1">
            <a:spLocks noGrp="1"/>
          </p:cNvSpPr>
          <p:nvPr>
            <p:ph type="subTitle" idx="3"/>
          </p:nvPr>
        </p:nvSpPr>
        <p:spPr>
          <a:xfrm>
            <a:off x="6216100" y="2192588"/>
            <a:ext cx="2086500" cy="6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9" name="Google Shape;409;p19"/>
          <p:cNvSpPr txBox="1">
            <a:spLocks noGrp="1"/>
          </p:cNvSpPr>
          <p:nvPr>
            <p:ph type="subTitle" idx="4"/>
          </p:nvPr>
        </p:nvSpPr>
        <p:spPr>
          <a:xfrm>
            <a:off x="841400" y="3990200"/>
            <a:ext cx="2091000" cy="6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0" name="Google Shape;410;p19"/>
          <p:cNvSpPr txBox="1">
            <a:spLocks noGrp="1"/>
          </p:cNvSpPr>
          <p:nvPr>
            <p:ph type="subTitle" idx="5"/>
          </p:nvPr>
        </p:nvSpPr>
        <p:spPr>
          <a:xfrm>
            <a:off x="3528750" y="3990200"/>
            <a:ext cx="2091000" cy="6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1" name="Google Shape;411;p19"/>
          <p:cNvSpPr txBox="1">
            <a:spLocks noGrp="1"/>
          </p:cNvSpPr>
          <p:nvPr>
            <p:ph type="subTitle" idx="6"/>
          </p:nvPr>
        </p:nvSpPr>
        <p:spPr>
          <a:xfrm>
            <a:off x="6216100" y="3990200"/>
            <a:ext cx="2086500" cy="6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2" name="Google Shape;412;p19"/>
          <p:cNvSpPr txBox="1">
            <a:spLocks noGrp="1"/>
          </p:cNvSpPr>
          <p:nvPr>
            <p:ph type="subTitle" idx="7"/>
          </p:nvPr>
        </p:nvSpPr>
        <p:spPr>
          <a:xfrm>
            <a:off x="841400" y="1910313"/>
            <a:ext cx="20910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13" name="Google Shape;413;p19"/>
          <p:cNvSpPr txBox="1">
            <a:spLocks noGrp="1"/>
          </p:cNvSpPr>
          <p:nvPr>
            <p:ph type="subTitle" idx="8"/>
          </p:nvPr>
        </p:nvSpPr>
        <p:spPr>
          <a:xfrm>
            <a:off x="3528750" y="1910313"/>
            <a:ext cx="20910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14" name="Google Shape;414;p19"/>
          <p:cNvSpPr txBox="1">
            <a:spLocks noGrp="1"/>
          </p:cNvSpPr>
          <p:nvPr>
            <p:ph type="subTitle" idx="9"/>
          </p:nvPr>
        </p:nvSpPr>
        <p:spPr>
          <a:xfrm>
            <a:off x="6216100" y="1910313"/>
            <a:ext cx="20865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15" name="Google Shape;415;p19"/>
          <p:cNvSpPr txBox="1">
            <a:spLocks noGrp="1"/>
          </p:cNvSpPr>
          <p:nvPr>
            <p:ph type="subTitle" idx="13"/>
          </p:nvPr>
        </p:nvSpPr>
        <p:spPr>
          <a:xfrm>
            <a:off x="841400" y="3710555"/>
            <a:ext cx="20910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16" name="Google Shape;416;p19"/>
          <p:cNvSpPr txBox="1">
            <a:spLocks noGrp="1"/>
          </p:cNvSpPr>
          <p:nvPr>
            <p:ph type="subTitle" idx="14"/>
          </p:nvPr>
        </p:nvSpPr>
        <p:spPr>
          <a:xfrm>
            <a:off x="3528750" y="3710555"/>
            <a:ext cx="20910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17" name="Google Shape;417;p19"/>
          <p:cNvSpPr txBox="1">
            <a:spLocks noGrp="1"/>
          </p:cNvSpPr>
          <p:nvPr>
            <p:ph type="subTitle" idx="15"/>
          </p:nvPr>
        </p:nvSpPr>
        <p:spPr>
          <a:xfrm>
            <a:off x="6216100" y="3710555"/>
            <a:ext cx="20865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418" name="Google Shape;418;p19"/>
          <p:cNvGrpSpPr/>
          <p:nvPr/>
        </p:nvGrpSpPr>
        <p:grpSpPr>
          <a:xfrm>
            <a:off x="147688" y="53284"/>
            <a:ext cx="8801161" cy="4077326"/>
            <a:chOff x="137988" y="53284"/>
            <a:chExt cx="8801161" cy="4077326"/>
          </a:xfrm>
        </p:grpSpPr>
        <p:sp>
          <p:nvSpPr>
            <p:cNvPr id="419" name="Google Shape;419;p19"/>
            <p:cNvSpPr/>
            <p:nvPr/>
          </p:nvSpPr>
          <p:spPr>
            <a:xfrm>
              <a:off x="7047556" y="53284"/>
              <a:ext cx="206918" cy="154869"/>
            </a:xfrm>
            <a:custGeom>
              <a:avLst/>
              <a:gdLst/>
              <a:ahLst/>
              <a:cxnLst/>
              <a:rect l="l" t="t" r="r" b="b"/>
              <a:pathLst>
                <a:path w="2962" h="2217" extrusionOk="0">
                  <a:moveTo>
                    <a:pt x="1597" y="0"/>
                  </a:moveTo>
                  <a:cubicBezTo>
                    <a:pt x="1593" y="0"/>
                    <a:pt x="1589" y="1"/>
                    <a:pt x="1585" y="2"/>
                  </a:cubicBezTo>
                  <a:lnTo>
                    <a:pt x="1424" y="59"/>
                  </a:lnTo>
                  <a:cubicBezTo>
                    <a:pt x="1413" y="62"/>
                    <a:pt x="1404" y="71"/>
                    <a:pt x="1401" y="82"/>
                  </a:cubicBezTo>
                  <a:lnTo>
                    <a:pt x="973" y="1234"/>
                  </a:lnTo>
                  <a:lnTo>
                    <a:pt x="348" y="1453"/>
                  </a:lnTo>
                  <a:cubicBezTo>
                    <a:pt x="341" y="1456"/>
                    <a:pt x="335" y="1459"/>
                    <a:pt x="329" y="1464"/>
                  </a:cubicBezTo>
                  <a:lnTo>
                    <a:pt x="70" y="1655"/>
                  </a:lnTo>
                  <a:cubicBezTo>
                    <a:pt x="0" y="1706"/>
                    <a:pt x="37" y="1816"/>
                    <a:pt x="122" y="1816"/>
                  </a:cubicBezTo>
                  <a:cubicBezTo>
                    <a:pt x="124" y="1816"/>
                    <a:pt x="125" y="1816"/>
                    <a:pt x="126" y="1816"/>
                  </a:cubicBezTo>
                  <a:lnTo>
                    <a:pt x="447" y="1804"/>
                  </a:lnTo>
                  <a:cubicBezTo>
                    <a:pt x="456" y="1804"/>
                    <a:pt x="463" y="1801"/>
                    <a:pt x="471" y="1799"/>
                  </a:cubicBezTo>
                  <a:lnTo>
                    <a:pt x="1094" y="1579"/>
                  </a:lnTo>
                  <a:lnTo>
                    <a:pt x="1099" y="1578"/>
                  </a:lnTo>
                  <a:lnTo>
                    <a:pt x="2148" y="2212"/>
                  </a:lnTo>
                  <a:cubicBezTo>
                    <a:pt x="2154" y="2215"/>
                    <a:pt x="2161" y="2216"/>
                    <a:pt x="2168" y="2216"/>
                  </a:cubicBezTo>
                  <a:cubicBezTo>
                    <a:pt x="2172" y="2216"/>
                    <a:pt x="2177" y="2215"/>
                    <a:pt x="2181" y="2214"/>
                  </a:cubicBezTo>
                  <a:lnTo>
                    <a:pt x="2342" y="2158"/>
                  </a:lnTo>
                  <a:cubicBezTo>
                    <a:pt x="2366" y="2149"/>
                    <a:pt x="2376" y="2117"/>
                    <a:pt x="2358" y="2096"/>
                  </a:cubicBezTo>
                  <a:lnTo>
                    <a:pt x="1744" y="1351"/>
                  </a:lnTo>
                  <a:lnTo>
                    <a:pt x="2540" y="1072"/>
                  </a:lnTo>
                  <a:lnTo>
                    <a:pt x="2834" y="1247"/>
                  </a:lnTo>
                  <a:cubicBezTo>
                    <a:pt x="2840" y="1251"/>
                    <a:pt x="2848" y="1253"/>
                    <a:pt x="2855" y="1253"/>
                  </a:cubicBezTo>
                  <a:cubicBezTo>
                    <a:pt x="2859" y="1253"/>
                    <a:pt x="2863" y="1252"/>
                    <a:pt x="2867" y="1251"/>
                  </a:cubicBezTo>
                  <a:lnTo>
                    <a:pt x="2962" y="1218"/>
                  </a:lnTo>
                  <a:lnTo>
                    <a:pt x="2649" y="839"/>
                  </a:lnTo>
                  <a:lnTo>
                    <a:pt x="2657" y="348"/>
                  </a:lnTo>
                  <a:lnTo>
                    <a:pt x="2562" y="381"/>
                  </a:lnTo>
                  <a:cubicBezTo>
                    <a:pt x="2551" y="385"/>
                    <a:pt x="2543" y="393"/>
                    <a:pt x="2539" y="404"/>
                  </a:cubicBezTo>
                  <a:lnTo>
                    <a:pt x="2419" y="725"/>
                  </a:lnTo>
                  <a:lnTo>
                    <a:pt x="1623" y="1005"/>
                  </a:lnTo>
                  <a:lnTo>
                    <a:pt x="1636" y="39"/>
                  </a:lnTo>
                  <a:cubicBezTo>
                    <a:pt x="1636" y="17"/>
                    <a:pt x="1617" y="0"/>
                    <a:pt x="15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19"/>
            <p:cNvSpPr/>
            <p:nvPr/>
          </p:nvSpPr>
          <p:spPr>
            <a:xfrm rot="-2183749">
              <a:off x="207701" y="3369841"/>
              <a:ext cx="208591" cy="160111"/>
            </a:xfrm>
            <a:custGeom>
              <a:avLst/>
              <a:gdLst/>
              <a:ahLst/>
              <a:cxnLst/>
              <a:rect l="l" t="t" r="r" b="b"/>
              <a:pathLst>
                <a:path w="2986" h="2292" extrusionOk="0">
                  <a:moveTo>
                    <a:pt x="1017" y="0"/>
                  </a:moveTo>
                  <a:lnTo>
                    <a:pt x="848" y="12"/>
                  </a:lnTo>
                  <a:cubicBezTo>
                    <a:pt x="821" y="14"/>
                    <a:pt x="805" y="42"/>
                    <a:pt x="815" y="66"/>
                  </a:cubicBezTo>
                  <a:lnTo>
                    <a:pt x="1208" y="948"/>
                  </a:lnTo>
                  <a:lnTo>
                    <a:pt x="367" y="1006"/>
                  </a:lnTo>
                  <a:lnTo>
                    <a:pt x="131" y="757"/>
                  </a:lnTo>
                  <a:cubicBezTo>
                    <a:pt x="124" y="751"/>
                    <a:pt x="114" y="746"/>
                    <a:pt x="104" y="746"/>
                  </a:cubicBezTo>
                  <a:cubicBezTo>
                    <a:pt x="103" y="746"/>
                    <a:pt x="102" y="746"/>
                    <a:pt x="101" y="746"/>
                  </a:cubicBezTo>
                  <a:lnTo>
                    <a:pt x="0" y="752"/>
                  </a:lnTo>
                  <a:lnTo>
                    <a:pt x="200" y="1201"/>
                  </a:lnTo>
                  <a:lnTo>
                    <a:pt x="63" y="1673"/>
                  </a:lnTo>
                  <a:lnTo>
                    <a:pt x="163" y="1665"/>
                  </a:lnTo>
                  <a:cubicBezTo>
                    <a:pt x="174" y="1665"/>
                    <a:pt x="184" y="1659"/>
                    <a:pt x="191" y="1651"/>
                  </a:cubicBezTo>
                  <a:lnTo>
                    <a:pt x="391" y="1372"/>
                  </a:lnTo>
                  <a:lnTo>
                    <a:pt x="1233" y="1315"/>
                  </a:lnTo>
                  <a:lnTo>
                    <a:pt x="963" y="2242"/>
                  </a:lnTo>
                  <a:cubicBezTo>
                    <a:pt x="956" y="2267"/>
                    <a:pt x="975" y="2292"/>
                    <a:pt x="999" y="2292"/>
                  </a:cubicBezTo>
                  <a:cubicBezTo>
                    <a:pt x="1000" y="2292"/>
                    <a:pt x="1001" y="2291"/>
                    <a:pt x="1003" y="2291"/>
                  </a:cubicBezTo>
                  <a:lnTo>
                    <a:pt x="1173" y="2280"/>
                  </a:lnTo>
                  <a:cubicBezTo>
                    <a:pt x="1184" y="2279"/>
                    <a:pt x="1195" y="2273"/>
                    <a:pt x="1201" y="2264"/>
                  </a:cubicBezTo>
                  <a:lnTo>
                    <a:pt x="1915" y="1268"/>
                  </a:lnTo>
                  <a:lnTo>
                    <a:pt x="1919" y="1268"/>
                  </a:lnTo>
                  <a:lnTo>
                    <a:pt x="2579" y="1223"/>
                  </a:lnTo>
                  <a:cubicBezTo>
                    <a:pt x="2587" y="1222"/>
                    <a:pt x="2595" y="1220"/>
                    <a:pt x="2602" y="1218"/>
                  </a:cubicBezTo>
                  <a:lnTo>
                    <a:pt x="2903" y="1100"/>
                  </a:lnTo>
                  <a:cubicBezTo>
                    <a:pt x="2985" y="1069"/>
                    <a:pt x="2976" y="951"/>
                    <a:pt x="2892" y="930"/>
                  </a:cubicBezTo>
                  <a:lnTo>
                    <a:pt x="2578" y="857"/>
                  </a:lnTo>
                  <a:cubicBezTo>
                    <a:pt x="2571" y="855"/>
                    <a:pt x="2564" y="854"/>
                    <a:pt x="2556" y="854"/>
                  </a:cubicBezTo>
                  <a:lnTo>
                    <a:pt x="1896" y="901"/>
                  </a:lnTo>
                  <a:lnTo>
                    <a:pt x="1891" y="901"/>
                  </a:lnTo>
                  <a:lnTo>
                    <a:pt x="1048" y="12"/>
                  </a:lnTo>
                  <a:cubicBezTo>
                    <a:pt x="1041" y="4"/>
                    <a:pt x="1029" y="0"/>
                    <a:pt x="10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19"/>
            <p:cNvSpPr/>
            <p:nvPr/>
          </p:nvSpPr>
          <p:spPr>
            <a:xfrm rot="665301">
              <a:off x="4132484" y="158844"/>
              <a:ext cx="159692" cy="205162"/>
            </a:xfrm>
            <a:custGeom>
              <a:avLst/>
              <a:gdLst/>
              <a:ahLst/>
              <a:cxnLst/>
              <a:rect l="l" t="t" r="r" b="b"/>
              <a:pathLst>
                <a:path w="2286" h="2937" extrusionOk="0">
                  <a:moveTo>
                    <a:pt x="684" y="0"/>
                  </a:moveTo>
                  <a:lnTo>
                    <a:pt x="684" y="101"/>
                  </a:lnTo>
                  <a:cubicBezTo>
                    <a:pt x="683" y="112"/>
                    <a:pt x="689" y="123"/>
                    <a:pt x="698" y="130"/>
                  </a:cubicBezTo>
                  <a:lnTo>
                    <a:pt x="961" y="350"/>
                  </a:lnTo>
                  <a:lnTo>
                    <a:pt x="959" y="1194"/>
                  </a:lnTo>
                  <a:lnTo>
                    <a:pt x="52" y="859"/>
                  </a:lnTo>
                  <a:cubicBezTo>
                    <a:pt x="48" y="857"/>
                    <a:pt x="43" y="857"/>
                    <a:pt x="38" y="857"/>
                  </a:cubicBezTo>
                  <a:cubicBezTo>
                    <a:pt x="18" y="857"/>
                    <a:pt x="1" y="873"/>
                    <a:pt x="1" y="895"/>
                  </a:cubicBezTo>
                  <a:lnTo>
                    <a:pt x="1" y="1065"/>
                  </a:lnTo>
                  <a:cubicBezTo>
                    <a:pt x="1" y="1076"/>
                    <a:pt x="6" y="1087"/>
                    <a:pt x="15" y="1094"/>
                  </a:cubicBezTo>
                  <a:lnTo>
                    <a:pt x="958" y="1877"/>
                  </a:lnTo>
                  <a:lnTo>
                    <a:pt x="958" y="1882"/>
                  </a:lnTo>
                  <a:lnTo>
                    <a:pt x="956" y="2543"/>
                  </a:lnTo>
                  <a:cubicBezTo>
                    <a:pt x="956" y="2551"/>
                    <a:pt x="958" y="2559"/>
                    <a:pt x="960" y="2566"/>
                  </a:cubicBezTo>
                  <a:lnTo>
                    <a:pt x="1054" y="2874"/>
                  </a:lnTo>
                  <a:cubicBezTo>
                    <a:pt x="1067" y="2915"/>
                    <a:pt x="1103" y="2936"/>
                    <a:pt x="1140" y="2936"/>
                  </a:cubicBezTo>
                  <a:cubicBezTo>
                    <a:pt x="1176" y="2936"/>
                    <a:pt x="1212" y="2915"/>
                    <a:pt x="1225" y="2874"/>
                  </a:cubicBezTo>
                  <a:lnTo>
                    <a:pt x="1320" y="2567"/>
                  </a:lnTo>
                  <a:cubicBezTo>
                    <a:pt x="1323" y="2559"/>
                    <a:pt x="1324" y="2551"/>
                    <a:pt x="1324" y="2544"/>
                  </a:cubicBezTo>
                  <a:lnTo>
                    <a:pt x="1325" y="1882"/>
                  </a:lnTo>
                  <a:lnTo>
                    <a:pt x="1325" y="1877"/>
                  </a:lnTo>
                  <a:lnTo>
                    <a:pt x="2271" y="1099"/>
                  </a:lnTo>
                  <a:cubicBezTo>
                    <a:pt x="2280" y="1092"/>
                    <a:pt x="2285" y="1081"/>
                    <a:pt x="2286" y="1070"/>
                  </a:cubicBezTo>
                  <a:lnTo>
                    <a:pt x="2286" y="900"/>
                  </a:lnTo>
                  <a:cubicBezTo>
                    <a:pt x="2286" y="879"/>
                    <a:pt x="2268" y="862"/>
                    <a:pt x="2247" y="862"/>
                  </a:cubicBezTo>
                  <a:cubicBezTo>
                    <a:pt x="2242" y="862"/>
                    <a:pt x="2238" y="862"/>
                    <a:pt x="2233" y="864"/>
                  </a:cubicBezTo>
                  <a:lnTo>
                    <a:pt x="1326" y="1194"/>
                  </a:lnTo>
                  <a:lnTo>
                    <a:pt x="1328" y="351"/>
                  </a:lnTo>
                  <a:lnTo>
                    <a:pt x="1592" y="131"/>
                  </a:lnTo>
                  <a:cubicBezTo>
                    <a:pt x="1601" y="124"/>
                    <a:pt x="1606" y="114"/>
                    <a:pt x="1606" y="102"/>
                  </a:cubicBezTo>
                  <a:lnTo>
                    <a:pt x="1606" y="2"/>
                  </a:lnTo>
                  <a:lnTo>
                    <a:pt x="1145" y="171"/>
                  </a:lnTo>
                  <a:lnTo>
                    <a:pt x="6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19"/>
            <p:cNvSpPr/>
            <p:nvPr/>
          </p:nvSpPr>
          <p:spPr>
            <a:xfrm>
              <a:off x="8551171" y="3956881"/>
              <a:ext cx="167029" cy="173729"/>
            </a:xfrm>
            <a:custGeom>
              <a:avLst/>
              <a:gdLst/>
              <a:ahLst/>
              <a:cxnLst/>
              <a:rect l="l" t="t" r="r" b="b"/>
              <a:pathLst>
                <a:path w="2391" h="2487" extrusionOk="0">
                  <a:moveTo>
                    <a:pt x="676" y="1"/>
                  </a:moveTo>
                  <a:lnTo>
                    <a:pt x="454" y="439"/>
                  </a:lnTo>
                  <a:lnTo>
                    <a:pt x="1" y="631"/>
                  </a:lnTo>
                  <a:lnTo>
                    <a:pt x="70" y="703"/>
                  </a:lnTo>
                  <a:cubicBezTo>
                    <a:pt x="76" y="711"/>
                    <a:pt x="87" y="715"/>
                    <a:pt x="97" y="715"/>
                  </a:cubicBezTo>
                  <a:cubicBezTo>
                    <a:pt x="98" y="715"/>
                    <a:pt x="99" y="715"/>
                    <a:pt x="100" y="715"/>
                  </a:cubicBezTo>
                  <a:lnTo>
                    <a:pt x="442" y="697"/>
                  </a:lnTo>
                  <a:lnTo>
                    <a:pt x="1018" y="1313"/>
                  </a:lnTo>
                  <a:lnTo>
                    <a:pt x="127" y="1689"/>
                  </a:lnTo>
                  <a:cubicBezTo>
                    <a:pt x="104" y="1699"/>
                    <a:pt x="96" y="1731"/>
                    <a:pt x="115" y="1751"/>
                  </a:cubicBezTo>
                  <a:lnTo>
                    <a:pt x="230" y="1874"/>
                  </a:lnTo>
                  <a:cubicBezTo>
                    <a:pt x="238" y="1882"/>
                    <a:pt x="247" y="1887"/>
                    <a:pt x="257" y="1887"/>
                  </a:cubicBezTo>
                  <a:cubicBezTo>
                    <a:pt x="258" y="1887"/>
                    <a:pt x="260" y="1887"/>
                    <a:pt x="261" y="1887"/>
                  </a:cubicBezTo>
                  <a:lnTo>
                    <a:pt x="1485" y="1813"/>
                  </a:lnTo>
                  <a:lnTo>
                    <a:pt x="1487" y="1817"/>
                  </a:lnTo>
                  <a:lnTo>
                    <a:pt x="1938" y="2299"/>
                  </a:lnTo>
                  <a:cubicBezTo>
                    <a:pt x="1943" y="2306"/>
                    <a:pt x="1949" y="2311"/>
                    <a:pt x="1956" y="2314"/>
                  </a:cubicBezTo>
                  <a:lnTo>
                    <a:pt x="2236" y="2475"/>
                  </a:lnTo>
                  <a:cubicBezTo>
                    <a:pt x="2250" y="2483"/>
                    <a:pt x="2265" y="2487"/>
                    <a:pt x="2280" y="2487"/>
                  </a:cubicBezTo>
                  <a:cubicBezTo>
                    <a:pt x="2340" y="2487"/>
                    <a:pt x="2390" y="2422"/>
                    <a:pt x="2360" y="2358"/>
                  </a:cubicBezTo>
                  <a:lnTo>
                    <a:pt x="2220" y="2069"/>
                  </a:lnTo>
                  <a:cubicBezTo>
                    <a:pt x="2216" y="2062"/>
                    <a:pt x="2213" y="2056"/>
                    <a:pt x="2208" y="2050"/>
                  </a:cubicBezTo>
                  <a:lnTo>
                    <a:pt x="1755" y="1566"/>
                  </a:lnTo>
                  <a:lnTo>
                    <a:pt x="1753" y="1563"/>
                  </a:lnTo>
                  <a:lnTo>
                    <a:pt x="1911" y="348"/>
                  </a:lnTo>
                  <a:cubicBezTo>
                    <a:pt x="1912" y="335"/>
                    <a:pt x="1909" y="324"/>
                    <a:pt x="1901" y="317"/>
                  </a:cubicBezTo>
                  <a:lnTo>
                    <a:pt x="1785" y="192"/>
                  </a:lnTo>
                  <a:cubicBezTo>
                    <a:pt x="1777" y="184"/>
                    <a:pt x="1767" y="180"/>
                    <a:pt x="1757" y="180"/>
                  </a:cubicBezTo>
                  <a:cubicBezTo>
                    <a:pt x="1743" y="180"/>
                    <a:pt x="1730" y="188"/>
                    <a:pt x="1722" y="202"/>
                  </a:cubicBezTo>
                  <a:lnTo>
                    <a:pt x="1286" y="1062"/>
                  </a:lnTo>
                  <a:lnTo>
                    <a:pt x="710" y="446"/>
                  </a:lnTo>
                  <a:lnTo>
                    <a:pt x="754" y="105"/>
                  </a:lnTo>
                  <a:cubicBezTo>
                    <a:pt x="756" y="94"/>
                    <a:pt x="752" y="83"/>
                    <a:pt x="743" y="74"/>
                  </a:cubicBezTo>
                  <a:lnTo>
                    <a:pt x="67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19"/>
            <p:cNvSpPr/>
            <p:nvPr/>
          </p:nvSpPr>
          <p:spPr>
            <a:xfrm rot="-2521153">
              <a:off x="8703775" y="2239340"/>
              <a:ext cx="208600" cy="160110"/>
            </a:xfrm>
            <a:custGeom>
              <a:avLst/>
              <a:gdLst/>
              <a:ahLst/>
              <a:cxnLst/>
              <a:rect l="l" t="t" r="r" b="b"/>
              <a:pathLst>
                <a:path w="2986" h="2292" extrusionOk="0">
                  <a:moveTo>
                    <a:pt x="1017" y="0"/>
                  </a:moveTo>
                  <a:lnTo>
                    <a:pt x="848" y="12"/>
                  </a:lnTo>
                  <a:cubicBezTo>
                    <a:pt x="821" y="14"/>
                    <a:pt x="805" y="42"/>
                    <a:pt x="815" y="66"/>
                  </a:cubicBezTo>
                  <a:lnTo>
                    <a:pt x="1208" y="948"/>
                  </a:lnTo>
                  <a:lnTo>
                    <a:pt x="367" y="1006"/>
                  </a:lnTo>
                  <a:lnTo>
                    <a:pt x="131" y="757"/>
                  </a:lnTo>
                  <a:cubicBezTo>
                    <a:pt x="124" y="751"/>
                    <a:pt x="114" y="746"/>
                    <a:pt x="104" y="746"/>
                  </a:cubicBezTo>
                  <a:cubicBezTo>
                    <a:pt x="103" y="746"/>
                    <a:pt x="102" y="746"/>
                    <a:pt x="101" y="746"/>
                  </a:cubicBezTo>
                  <a:lnTo>
                    <a:pt x="0" y="752"/>
                  </a:lnTo>
                  <a:lnTo>
                    <a:pt x="200" y="1201"/>
                  </a:lnTo>
                  <a:lnTo>
                    <a:pt x="63" y="1673"/>
                  </a:lnTo>
                  <a:lnTo>
                    <a:pt x="163" y="1665"/>
                  </a:lnTo>
                  <a:cubicBezTo>
                    <a:pt x="174" y="1665"/>
                    <a:pt x="184" y="1659"/>
                    <a:pt x="191" y="1651"/>
                  </a:cubicBezTo>
                  <a:lnTo>
                    <a:pt x="391" y="1372"/>
                  </a:lnTo>
                  <a:lnTo>
                    <a:pt x="1233" y="1315"/>
                  </a:lnTo>
                  <a:lnTo>
                    <a:pt x="963" y="2242"/>
                  </a:lnTo>
                  <a:cubicBezTo>
                    <a:pt x="956" y="2267"/>
                    <a:pt x="975" y="2292"/>
                    <a:pt x="999" y="2292"/>
                  </a:cubicBezTo>
                  <a:cubicBezTo>
                    <a:pt x="1000" y="2292"/>
                    <a:pt x="1001" y="2291"/>
                    <a:pt x="1003" y="2291"/>
                  </a:cubicBezTo>
                  <a:lnTo>
                    <a:pt x="1173" y="2280"/>
                  </a:lnTo>
                  <a:cubicBezTo>
                    <a:pt x="1184" y="2279"/>
                    <a:pt x="1195" y="2273"/>
                    <a:pt x="1201" y="2264"/>
                  </a:cubicBezTo>
                  <a:lnTo>
                    <a:pt x="1915" y="1268"/>
                  </a:lnTo>
                  <a:lnTo>
                    <a:pt x="1919" y="1268"/>
                  </a:lnTo>
                  <a:lnTo>
                    <a:pt x="2579" y="1223"/>
                  </a:lnTo>
                  <a:cubicBezTo>
                    <a:pt x="2587" y="1222"/>
                    <a:pt x="2595" y="1220"/>
                    <a:pt x="2602" y="1218"/>
                  </a:cubicBezTo>
                  <a:lnTo>
                    <a:pt x="2903" y="1100"/>
                  </a:lnTo>
                  <a:cubicBezTo>
                    <a:pt x="2985" y="1069"/>
                    <a:pt x="2976" y="951"/>
                    <a:pt x="2892" y="930"/>
                  </a:cubicBezTo>
                  <a:lnTo>
                    <a:pt x="2578" y="857"/>
                  </a:lnTo>
                  <a:cubicBezTo>
                    <a:pt x="2571" y="855"/>
                    <a:pt x="2564" y="854"/>
                    <a:pt x="2556" y="854"/>
                  </a:cubicBezTo>
                  <a:lnTo>
                    <a:pt x="1896" y="901"/>
                  </a:lnTo>
                  <a:lnTo>
                    <a:pt x="1891" y="901"/>
                  </a:lnTo>
                  <a:lnTo>
                    <a:pt x="1048" y="12"/>
                  </a:lnTo>
                  <a:cubicBezTo>
                    <a:pt x="1041" y="4"/>
                    <a:pt x="1029" y="0"/>
                    <a:pt x="10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19"/>
            <p:cNvSpPr/>
            <p:nvPr/>
          </p:nvSpPr>
          <p:spPr>
            <a:xfrm rot="3045691">
              <a:off x="160322" y="888847"/>
              <a:ext cx="208102" cy="156400"/>
            </a:xfrm>
            <a:custGeom>
              <a:avLst/>
              <a:gdLst/>
              <a:ahLst/>
              <a:cxnLst/>
              <a:rect l="l" t="t" r="r" b="b"/>
              <a:pathLst>
                <a:path w="2979" h="2239" extrusionOk="0">
                  <a:moveTo>
                    <a:pt x="2147" y="1"/>
                  </a:moveTo>
                  <a:cubicBezTo>
                    <a:pt x="2140" y="1"/>
                    <a:pt x="2132" y="3"/>
                    <a:pt x="2126" y="8"/>
                  </a:cubicBezTo>
                  <a:lnTo>
                    <a:pt x="1103" y="682"/>
                  </a:lnTo>
                  <a:lnTo>
                    <a:pt x="1099" y="680"/>
                  </a:lnTo>
                  <a:lnTo>
                    <a:pt x="467" y="486"/>
                  </a:lnTo>
                  <a:cubicBezTo>
                    <a:pt x="460" y="483"/>
                    <a:pt x="451" y="482"/>
                    <a:pt x="444" y="482"/>
                  </a:cubicBezTo>
                  <a:lnTo>
                    <a:pt x="123" y="483"/>
                  </a:lnTo>
                  <a:cubicBezTo>
                    <a:pt x="122" y="483"/>
                    <a:pt x="122" y="483"/>
                    <a:pt x="121" y="483"/>
                  </a:cubicBezTo>
                  <a:cubicBezTo>
                    <a:pt x="34" y="483"/>
                    <a:pt x="1" y="596"/>
                    <a:pt x="72" y="645"/>
                  </a:cubicBezTo>
                  <a:lnTo>
                    <a:pt x="338" y="826"/>
                  </a:lnTo>
                  <a:cubicBezTo>
                    <a:pt x="344" y="831"/>
                    <a:pt x="352" y="834"/>
                    <a:pt x="359" y="836"/>
                  </a:cubicBezTo>
                  <a:lnTo>
                    <a:pt x="991" y="1031"/>
                  </a:lnTo>
                  <a:lnTo>
                    <a:pt x="995" y="1032"/>
                  </a:lnTo>
                  <a:lnTo>
                    <a:pt x="1463" y="2164"/>
                  </a:lnTo>
                  <a:cubicBezTo>
                    <a:pt x="1468" y="2175"/>
                    <a:pt x="1477" y="2183"/>
                    <a:pt x="1488" y="2186"/>
                  </a:cubicBezTo>
                  <a:lnTo>
                    <a:pt x="1651" y="2237"/>
                  </a:lnTo>
                  <a:cubicBezTo>
                    <a:pt x="1654" y="2238"/>
                    <a:pt x="1658" y="2238"/>
                    <a:pt x="1662" y="2238"/>
                  </a:cubicBezTo>
                  <a:cubicBezTo>
                    <a:pt x="1683" y="2238"/>
                    <a:pt x="1701" y="2220"/>
                    <a:pt x="1700" y="2197"/>
                  </a:cubicBezTo>
                  <a:lnTo>
                    <a:pt x="1649" y="1233"/>
                  </a:lnTo>
                  <a:lnTo>
                    <a:pt x="2456" y="1481"/>
                  </a:lnTo>
                  <a:lnTo>
                    <a:pt x="2588" y="1797"/>
                  </a:lnTo>
                  <a:cubicBezTo>
                    <a:pt x="2592" y="1808"/>
                    <a:pt x="2600" y="1815"/>
                    <a:pt x="2611" y="1819"/>
                  </a:cubicBezTo>
                  <a:lnTo>
                    <a:pt x="2708" y="1848"/>
                  </a:lnTo>
                  <a:lnTo>
                    <a:pt x="2681" y="1358"/>
                  </a:lnTo>
                  <a:lnTo>
                    <a:pt x="2979" y="967"/>
                  </a:lnTo>
                  <a:lnTo>
                    <a:pt x="2882" y="938"/>
                  </a:lnTo>
                  <a:cubicBezTo>
                    <a:pt x="2878" y="937"/>
                    <a:pt x="2875" y="936"/>
                    <a:pt x="2871" y="936"/>
                  </a:cubicBezTo>
                  <a:cubicBezTo>
                    <a:pt x="2864" y="936"/>
                    <a:pt x="2857" y="939"/>
                    <a:pt x="2850" y="943"/>
                  </a:cubicBezTo>
                  <a:lnTo>
                    <a:pt x="2563" y="1130"/>
                  </a:lnTo>
                  <a:lnTo>
                    <a:pt x="1757" y="883"/>
                  </a:lnTo>
                  <a:lnTo>
                    <a:pt x="2340" y="113"/>
                  </a:lnTo>
                  <a:cubicBezTo>
                    <a:pt x="2356" y="91"/>
                    <a:pt x="2347" y="60"/>
                    <a:pt x="2322" y="53"/>
                  </a:cubicBezTo>
                  <a:lnTo>
                    <a:pt x="2159" y="3"/>
                  </a:lnTo>
                  <a:cubicBezTo>
                    <a:pt x="2155" y="2"/>
                    <a:pt x="2151" y="1"/>
                    <a:pt x="21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5" name="Google Shape;425;p19"/>
          <p:cNvGrpSpPr/>
          <p:nvPr/>
        </p:nvGrpSpPr>
        <p:grpSpPr>
          <a:xfrm>
            <a:off x="-1954126" y="-1536228"/>
            <a:ext cx="13003350" cy="5776823"/>
            <a:chOff x="-1954126" y="-1536228"/>
            <a:chExt cx="13003350" cy="5776823"/>
          </a:xfrm>
        </p:grpSpPr>
        <p:grpSp>
          <p:nvGrpSpPr>
            <p:cNvPr id="426" name="Google Shape;426;p19"/>
            <p:cNvGrpSpPr/>
            <p:nvPr/>
          </p:nvGrpSpPr>
          <p:grpSpPr>
            <a:xfrm>
              <a:off x="-1954126" y="-1536228"/>
              <a:ext cx="13003350" cy="5776823"/>
              <a:chOff x="-1954126" y="-1536228"/>
              <a:chExt cx="13003350" cy="5776823"/>
            </a:xfrm>
          </p:grpSpPr>
          <p:sp>
            <p:nvSpPr>
              <p:cNvPr id="427" name="Google Shape;427;p19"/>
              <p:cNvSpPr/>
              <p:nvPr/>
            </p:nvSpPr>
            <p:spPr>
              <a:xfrm>
                <a:off x="-1954126" y="1259148"/>
                <a:ext cx="2625219" cy="2625219"/>
              </a:xfrm>
              <a:custGeom>
                <a:avLst/>
                <a:gdLst/>
                <a:ahLst/>
                <a:cxnLst/>
                <a:rect l="l" t="t" r="r" b="b"/>
                <a:pathLst>
                  <a:path w="35446" h="35446" fill="none" extrusionOk="0">
                    <a:moveTo>
                      <a:pt x="35446" y="17723"/>
                    </a:moveTo>
                    <a:cubicBezTo>
                      <a:pt x="35446" y="22423"/>
                      <a:pt x="33578" y="26931"/>
                      <a:pt x="30255" y="30255"/>
                    </a:cubicBezTo>
                    <a:cubicBezTo>
                      <a:pt x="26931" y="33578"/>
                      <a:pt x="22423" y="35446"/>
                      <a:pt x="17723" y="35446"/>
                    </a:cubicBezTo>
                    <a:cubicBezTo>
                      <a:pt x="13023" y="35446"/>
                      <a:pt x="8515" y="33578"/>
                      <a:pt x="5192" y="30255"/>
                    </a:cubicBezTo>
                    <a:cubicBezTo>
                      <a:pt x="1868" y="26931"/>
                      <a:pt x="1" y="22423"/>
                      <a:pt x="1" y="17723"/>
                    </a:cubicBezTo>
                    <a:cubicBezTo>
                      <a:pt x="1" y="13023"/>
                      <a:pt x="1868" y="8515"/>
                      <a:pt x="5192" y="5192"/>
                    </a:cubicBezTo>
                    <a:cubicBezTo>
                      <a:pt x="8515" y="1868"/>
                      <a:pt x="13023" y="1"/>
                      <a:pt x="17723" y="1"/>
                    </a:cubicBezTo>
                    <a:cubicBezTo>
                      <a:pt x="22423" y="1"/>
                      <a:pt x="26931" y="1868"/>
                      <a:pt x="30255" y="5192"/>
                    </a:cubicBezTo>
                    <a:cubicBezTo>
                      <a:pt x="33578" y="8515"/>
                      <a:pt x="35446" y="13023"/>
                      <a:pt x="35446" y="17723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accent1"/>
                </a:solidFill>
                <a:prstDash val="dot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8" name="Google Shape;428;p19"/>
              <p:cNvSpPr/>
              <p:nvPr/>
            </p:nvSpPr>
            <p:spPr>
              <a:xfrm>
                <a:off x="2198625" y="-1536228"/>
                <a:ext cx="2071146" cy="2071218"/>
              </a:xfrm>
              <a:custGeom>
                <a:avLst/>
                <a:gdLst/>
                <a:ahLst/>
                <a:cxnLst/>
                <a:rect l="l" t="t" r="r" b="b"/>
                <a:pathLst>
                  <a:path w="29128" h="29129" fill="none" extrusionOk="0">
                    <a:moveTo>
                      <a:pt x="24863" y="4267"/>
                    </a:moveTo>
                    <a:cubicBezTo>
                      <a:pt x="27594" y="6999"/>
                      <a:pt x="29128" y="10703"/>
                      <a:pt x="29128" y="14565"/>
                    </a:cubicBezTo>
                    <a:cubicBezTo>
                      <a:pt x="29128" y="18427"/>
                      <a:pt x="27594" y="22132"/>
                      <a:pt x="24863" y="24863"/>
                    </a:cubicBezTo>
                    <a:cubicBezTo>
                      <a:pt x="22131" y="27594"/>
                      <a:pt x="18427" y="29128"/>
                      <a:pt x="14564" y="29128"/>
                    </a:cubicBezTo>
                    <a:cubicBezTo>
                      <a:pt x="10702" y="29128"/>
                      <a:pt x="6998" y="27594"/>
                      <a:pt x="4267" y="24863"/>
                    </a:cubicBezTo>
                    <a:cubicBezTo>
                      <a:pt x="1536" y="22132"/>
                      <a:pt x="0" y="18427"/>
                      <a:pt x="0" y="14565"/>
                    </a:cubicBezTo>
                    <a:cubicBezTo>
                      <a:pt x="0" y="10703"/>
                      <a:pt x="1536" y="6999"/>
                      <a:pt x="4267" y="4267"/>
                    </a:cubicBezTo>
                    <a:cubicBezTo>
                      <a:pt x="6998" y="1536"/>
                      <a:pt x="10702" y="1"/>
                      <a:pt x="14564" y="1"/>
                    </a:cubicBezTo>
                    <a:cubicBezTo>
                      <a:pt x="18427" y="1"/>
                      <a:pt x="22131" y="1536"/>
                      <a:pt x="24863" y="4267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accent1"/>
                </a:solidFill>
                <a:prstDash val="dot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9" name="Google Shape;429;p19"/>
              <p:cNvSpPr/>
              <p:nvPr/>
            </p:nvSpPr>
            <p:spPr>
              <a:xfrm>
                <a:off x="8424000" y="1615371"/>
                <a:ext cx="2625224" cy="2625224"/>
              </a:xfrm>
              <a:custGeom>
                <a:avLst/>
                <a:gdLst/>
                <a:ahLst/>
                <a:cxnLst/>
                <a:rect l="l" t="t" r="r" b="b"/>
                <a:pathLst>
                  <a:path w="72736" h="72736" fill="none" extrusionOk="0">
                    <a:moveTo>
                      <a:pt x="72736" y="36368"/>
                    </a:moveTo>
                    <a:cubicBezTo>
                      <a:pt x="72736" y="46014"/>
                      <a:pt x="68904" y="55264"/>
                      <a:pt x="62084" y="62084"/>
                    </a:cubicBezTo>
                    <a:cubicBezTo>
                      <a:pt x="55264" y="68904"/>
                      <a:pt x="46013" y="72736"/>
                      <a:pt x="36368" y="72736"/>
                    </a:cubicBezTo>
                    <a:cubicBezTo>
                      <a:pt x="26724" y="72736"/>
                      <a:pt x="17473" y="68904"/>
                      <a:pt x="10653" y="62084"/>
                    </a:cubicBezTo>
                    <a:cubicBezTo>
                      <a:pt x="3833" y="55264"/>
                      <a:pt x="0" y="46014"/>
                      <a:pt x="0" y="36368"/>
                    </a:cubicBezTo>
                    <a:cubicBezTo>
                      <a:pt x="0" y="26723"/>
                      <a:pt x="3833" y="17473"/>
                      <a:pt x="10653" y="10653"/>
                    </a:cubicBezTo>
                    <a:cubicBezTo>
                      <a:pt x="17473" y="3832"/>
                      <a:pt x="26724" y="0"/>
                      <a:pt x="36368" y="0"/>
                    </a:cubicBezTo>
                    <a:cubicBezTo>
                      <a:pt x="46013" y="0"/>
                      <a:pt x="55264" y="3832"/>
                      <a:pt x="62084" y="10653"/>
                    </a:cubicBezTo>
                    <a:cubicBezTo>
                      <a:pt x="68904" y="17473"/>
                      <a:pt x="72736" y="26723"/>
                      <a:pt x="72736" y="36368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accent1"/>
                </a:solidFill>
                <a:prstDash val="dot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0" name="Google Shape;430;p19"/>
              <p:cNvSpPr/>
              <p:nvPr/>
            </p:nvSpPr>
            <p:spPr>
              <a:xfrm rot="8992672">
                <a:off x="6987828" y="-212077"/>
                <a:ext cx="2251190" cy="2966032"/>
              </a:xfrm>
              <a:custGeom>
                <a:avLst/>
                <a:gdLst/>
                <a:ahLst/>
                <a:cxnLst/>
                <a:rect l="l" t="t" r="r" b="b"/>
                <a:pathLst>
                  <a:path w="23216" h="30588" fill="none" extrusionOk="0">
                    <a:moveTo>
                      <a:pt x="19456" y="1585"/>
                    </a:moveTo>
                    <a:cubicBezTo>
                      <a:pt x="18947" y="1448"/>
                      <a:pt x="18433" y="1338"/>
                      <a:pt x="17913" y="1256"/>
                    </a:cubicBezTo>
                    <a:cubicBezTo>
                      <a:pt x="9969" y="0"/>
                      <a:pt x="2510" y="5425"/>
                      <a:pt x="1256" y="13370"/>
                    </a:cubicBezTo>
                    <a:cubicBezTo>
                      <a:pt x="1" y="21313"/>
                      <a:pt x="5424" y="28771"/>
                      <a:pt x="13369" y="30027"/>
                    </a:cubicBezTo>
                    <a:cubicBezTo>
                      <a:pt x="16917" y="30587"/>
                      <a:pt x="20370" y="29815"/>
                      <a:pt x="23215" y="28082"/>
                    </a:cubicBezTo>
                  </a:path>
                </a:pathLst>
              </a:custGeom>
              <a:noFill/>
              <a:ln w="9525" cap="rnd" cmpd="sng">
                <a:solidFill>
                  <a:schemeClr val="accent1"/>
                </a:solidFill>
                <a:prstDash val="dot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1" name="Google Shape;431;p19"/>
              <p:cNvSpPr/>
              <p:nvPr/>
            </p:nvSpPr>
            <p:spPr>
              <a:xfrm rot="6918685">
                <a:off x="4663479" y="-1317539"/>
                <a:ext cx="2111789" cy="2771796"/>
              </a:xfrm>
              <a:custGeom>
                <a:avLst/>
                <a:gdLst/>
                <a:ahLst/>
                <a:cxnLst/>
                <a:rect l="l" t="t" r="r" b="b"/>
                <a:pathLst>
                  <a:path w="23216" h="30588" fill="none" extrusionOk="0">
                    <a:moveTo>
                      <a:pt x="19456" y="1585"/>
                    </a:moveTo>
                    <a:cubicBezTo>
                      <a:pt x="18947" y="1448"/>
                      <a:pt x="18433" y="1338"/>
                      <a:pt x="17913" y="1256"/>
                    </a:cubicBezTo>
                    <a:cubicBezTo>
                      <a:pt x="9969" y="0"/>
                      <a:pt x="2510" y="5425"/>
                      <a:pt x="1256" y="13370"/>
                    </a:cubicBezTo>
                    <a:cubicBezTo>
                      <a:pt x="1" y="21313"/>
                      <a:pt x="5424" y="28771"/>
                      <a:pt x="13369" y="30027"/>
                    </a:cubicBezTo>
                    <a:cubicBezTo>
                      <a:pt x="16917" y="30587"/>
                      <a:pt x="20370" y="29815"/>
                      <a:pt x="23215" y="28082"/>
                    </a:cubicBezTo>
                  </a:path>
                </a:pathLst>
              </a:custGeom>
              <a:noFill/>
              <a:ln w="9525" cap="rnd" cmpd="sng">
                <a:solidFill>
                  <a:schemeClr val="accent1"/>
                </a:solidFill>
                <a:prstDash val="dot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32" name="Google Shape;432;p19"/>
            <p:cNvSpPr/>
            <p:nvPr/>
          </p:nvSpPr>
          <p:spPr>
            <a:xfrm rot="4329218">
              <a:off x="409854" y="-1278826"/>
              <a:ext cx="2251220" cy="2966071"/>
            </a:xfrm>
            <a:custGeom>
              <a:avLst/>
              <a:gdLst/>
              <a:ahLst/>
              <a:cxnLst/>
              <a:rect l="l" t="t" r="r" b="b"/>
              <a:pathLst>
                <a:path w="23216" h="30588" fill="none" extrusionOk="0">
                  <a:moveTo>
                    <a:pt x="19456" y="1585"/>
                  </a:moveTo>
                  <a:cubicBezTo>
                    <a:pt x="18947" y="1448"/>
                    <a:pt x="18433" y="1338"/>
                    <a:pt x="17913" y="1256"/>
                  </a:cubicBezTo>
                  <a:cubicBezTo>
                    <a:pt x="9969" y="0"/>
                    <a:pt x="2510" y="5425"/>
                    <a:pt x="1256" y="13370"/>
                  </a:cubicBezTo>
                  <a:cubicBezTo>
                    <a:pt x="1" y="21313"/>
                    <a:pt x="5424" y="28771"/>
                    <a:pt x="13369" y="30027"/>
                  </a:cubicBezTo>
                  <a:cubicBezTo>
                    <a:pt x="16917" y="30587"/>
                    <a:pt x="20370" y="29815"/>
                    <a:pt x="23215" y="28082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33" name="Google Shape;433;p19"/>
          <p:cNvGrpSpPr/>
          <p:nvPr/>
        </p:nvGrpSpPr>
        <p:grpSpPr>
          <a:xfrm>
            <a:off x="-2280372" y="4595377"/>
            <a:ext cx="12786279" cy="3329002"/>
            <a:chOff x="-2280372" y="4595377"/>
            <a:chExt cx="12786279" cy="3329002"/>
          </a:xfrm>
        </p:grpSpPr>
        <p:sp>
          <p:nvSpPr>
            <p:cNvPr id="434" name="Google Shape;434;p19"/>
            <p:cNvSpPr/>
            <p:nvPr/>
          </p:nvSpPr>
          <p:spPr>
            <a:xfrm flipH="1">
              <a:off x="-702262" y="4687430"/>
              <a:ext cx="8218534" cy="1890746"/>
            </a:xfrm>
            <a:custGeom>
              <a:avLst/>
              <a:gdLst/>
              <a:ahLst/>
              <a:cxnLst/>
              <a:rect l="l" t="t" r="r" b="b"/>
              <a:pathLst>
                <a:path w="153639" h="35346" extrusionOk="0">
                  <a:moveTo>
                    <a:pt x="53840" y="0"/>
                  </a:moveTo>
                  <a:cubicBezTo>
                    <a:pt x="53718" y="0"/>
                    <a:pt x="53596" y="1"/>
                    <a:pt x="53473" y="4"/>
                  </a:cubicBezTo>
                  <a:cubicBezTo>
                    <a:pt x="47342" y="139"/>
                    <a:pt x="42088" y="3675"/>
                    <a:pt x="39465" y="8767"/>
                  </a:cubicBezTo>
                  <a:cubicBezTo>
                    <a:pt x="39253" y="5090"/>
                    <a:pt x="36205" y="2202"/>
                    <a:pt x="32512" y="2202"/>
                  </a:cubicBezTo>
                  <a:cubicBezTo>
                    <a:pt x="32460" y="2202"/>
                    <a:pt x="32409" y="2202"/>
                    <a:pt x="32357" y="2204"/>
                  </a:cubicBezTo>
                  <a:cubicBezTo>
                    <a:pt x="30341" y="2249"/>
                    <a:pt x="28546" y="3146"/>
                    <a:pt x="27304" y="4541"/>
                  </a:cubicBezTo>
                  <a:cubicBezTo>
                    <a:pt x="24453" y="2309"/>
                    <a:pt x="20866" y="981"/>
                    <a:pt x="16981" y="981"/>
                  </a:cubicBezTo>
                  <a:cubicBezTo>
                    <a:pt x="16855" y="981"/>
                    <a:pt x="16729" y="983"/>
                    <a:pt x="16602" y="986"/>
                  </a:cubicBezTo>
                  <a:cubicBezTo>
                    <a:pt x="7341" y="1190"/>
                    <a:pt x="1" y="8864"/>
                    <a:pt x="205" y="18124"/>
                  </a:cubicBezTo>
                  <a:cubicBezTo>
                    <a:pt x="407" y="27257"/>
                    <a:pt x="7875" y="34525"/>
                    <a:pt x="16965" y="34525"/>
                  </a:cubicBezTo>
                  <a:cubicBezTo>
                    <a:pt x="17090" y="34525"/>
                    <a:pt x="17216" y="34523"/>
                    <a:pt x="17342" y="34521"/>
                  </a:cubicBezTo>
                  <a:cubicBezTo>
                    <a:pt x="25065" y="34349"/>
                    <a:pt x="31453" y="28983"/>
                    <a:pt x="33242" y="21836"/>
                  </a:cubicBezTo>
                  <a:cubicBezTo>
                    <a:pt x="33980" y="22094"/>
                    <a:pt x="34749" y="22222"/>
                    <a:pt x="35517" y="22222"/>
                  </a:cubicBezTo>
                  <a:cubicBezTo>
                    <a:pt x="36572" y="22222"/>
                    <a:pt x="37623" y="21980"/>
                    <a:pt x="38586" y="21502"/>
                  </a:cubicBezTo>
                  <a:cubicBezTo>
                    <a:pt x="40800" y="27811"/>
                    <a:pt x="46809" y="32303"/>
                    <a:pt x="53822" y="32303"/>
                  </a:cubicBezTo>
                  <a:cubicBezTo>
                    <a:pt x="53943" y="32303"/>
                    <a:pt x="54064" y="32302"/>
                    <a:pt x="54185" y="32299"/>
                  </a:cubicBezTo>
                  <a:cubicBezTo>
                    <a:pt x="56837" y="32240"/>
                    <a:pt x="59327" y="31546"/>
                    <a:pt x="61509" y="30364"/>
                  </a:cubicBezTo>
                  <a:cubicBezTo>
                    <a:pt x="63410" y="32135"/>
                    <a:pt x="65958" y="33216"/>
                    <a:pt x="68746" y="33216"/>
                  </a:cubicBezTo>
                  <a:cubicBezTo>
                    <a:pt x="68826" y="33216"/>
                    <a:pt x="68906" y="33215"/>
                    <a:pt x="68985" y="33213"/>
                  </a:cubicBezTo>
                  <a:cubicBezTo>
                    <a:pt x="70684" y="33178"/>
                    <a:pt x="72348" y="32733"/>
                    <a:pt x="73838" y="31919"/>
                  </a:cubicBezTo>
                  <a:cubicBezTo>
                    <a:pt x="75448" y="32976"/>
                    <a:pt x="77299" y="33508"/>
                    <a:pt x="79154" y="33508"/>
                  </a:cubicBezTo>
                  <a:cubicBezTo>
                    <a:pt x="80840" y="33508"/>
                    <a:pt x="82528" y="33068"/>
                    <a:pt x="84041" y="32185"/>
                  </a:cubicBezTo>
                  <a:cubicBezTo>
                    <a:pt x="86644" y="34169"/>
                    <a:pt x="89891" y="35345"/>
                    <a:pt x="93401" y="35345"/>
                  </a:cubicBezTo>
                  <a:cubicBezTo>
                    <a:pt x="93518" y="35345"/>
                    <a:pt x="93634" y="35344"/>
                    <a:pt x="93751" y="35341"/>
                  </a:cubicBezTo>
                  <a:cubicBezTo>
                    <a:pt x="97908" y="35250"/>
                    <a:pt x="101645" y="33526"/>
                    <a:pt x="104364" y="30796"/>
                  </a:cubicBezTo>
                  <a:cubicBezTo>
                    <a:pt x="106155" y="32109"/>
                    <a:pt x="108315" y="32814"/>
                    <a:pt x="110529" y="32814"/>
                  </a:cubicBezTo>
                  <a:cubicBezTo>
                    <a:pt x="110611" y="32814"/>
                    <a:pt x="110692" y="32813"/>
                    <a:pt x="110774" y="32811"/>
                  </a:cubicBezTo>
                  <a:cubicBezTo>
                    <a:pt x="115317" y="32711"/>
                    <a:pt x="119119" y="29732"/>
                    <a:pt x="120479" y="25656"/>
                  </a:cubicBezTo>
                  <a:cubicBezTo>
                    <a:pt x="123403" y="31243"/>
                    <a:pt x="129254" y="35035"/>
                    <a:pt x="135953" y="35035"/>
                  </a:cubicBezTo>
                  <a:cubicBezTo>
                    <a:pt x="136084" y="35035"/>
                    <a:pt x="136215" y="35033"/>
                    <a:pt x="136347" y="35030"/>
                  </a:cubicBezTo>
                  <a:cubicBezTo>
                    <a:pt x="145992" y="34817"/>
                    <a:pt x="153639" y="26826"/>
                    <a:pt x="153426" y="17180"/>
                  </a:cubicBezTo>
                  <a:cubicBezTo>
                    <a:pt x="153216" y="7666"/>
                    <a:pt x="145437" y="98"/>
                    <a:pt x="135968" y="98"/>
                  </a:cubicBezTo>
                  <a:cubicBezTo>
                    <a:pt x="135837" y="98"/>
                    <a:pt x="135706" y="99"/>
                    <a:pt x="135575" y="102"/>
                  </a:cubicBezTo>
                  <a:cubicBezTo>
                    <a:pt x="131184" y="199"/>
                    <a:pt x="127208" y="1908"/>
                    <a:pt x="124199" y="4650"/>
                  </a:cubicBezTo>
                  <a:cubicBezTo>
                    <a:pt x="122541" y="3128"/>
                    <a:pt x="120333" y="2200"/>
                    <a:pt x="117916" y="2200"/>
                  </a:cubicBezTo>
                  <a:cubicBezTo>
                    <a:pt x="117847" y="2200"/>
                    <a:pt x="117777" y="2201"/>
                    <a:pt x="117708" y="2202"/>
                  </a:cubicBezTo>
                  <a:cubicBezTo>
                    <a:pt x="112572" y="2316"/>
                    <a:pt x="108502" y="6570"/>
                    <a:pt x="108616" y="11706"/>
                  </a:cubicBezTo>
                  <a:cubicBezTo>
                    <a:pt x="108618" y="11818"/>
                    <a:pt x="108626" y="11930"/>
                    <a:pt x="108632" y="12043"/>
                  </a:cubicBezTo>
                  <a:cubicBezTo>
                    <a:pt x="108076" y="12146"/>
                    <a:pt x="107528" y="12294"/>
                    <a:pt x="106996" y="12485"/>
                  </a:cubicBezTo>
                  <a:cubicBezTo>
                    <a:pt x="104367" y="7665"/>
                    <a:pt x="99255" y="4413"/>
                    <a:pt x="93416" y="4413"/>
                  </a:cubicBezTo>
                  <a:cubicBezTo>
                    <a:pt x="93300" y="4413"/>
                    <a:pt x="93184" y="4414"/>
                    <a:pt x="93067" y="4416"/>
                  </a:cubicBezTo>
                  <a:cubicBezTo>
                    <a:pt x="86681" y="4557"/>
                    <a:pt x="81284" y="8552"/>
                    <a:pt x="79047" y="14129"/>
                  </a:cubicBezTo>
                  <a:lnTo>
                    <a:pt x="78938" y="14129"/>
                  </a:lnTo>
                  <a:cubicBezTo>
                    <a:pt x="77896" y="14151"/>
                    <a:pt x="76863" y="14342"/>
                    <a:pt x="75881" y="14695"/>
                  </a:cubicBezTo>
                  <a:cubicBezTo>
                    <a:pt x="74149" y="13128"/>
                    <a:pt x="71902" y="12125"/>
                    <a:pt x="69433" y="11969"/>
                  </a:cubicBezTo>
                  <a:cubicBezTo>
                    <a:pt x="67585" y="5054"/>
                    <a:pt x="61278" y="0"/>
                    <a:pt x="538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57213" dist="9525" algn="bl" rotWithShape="0">
                <a:schemeClr val="dk1">
                  <a:alpha val="3098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19"/>
            <p:cNvSpPr/>
            <p:nvPr/>
          </p:nvSpPr>
          <p:spPr>
            <a:xfrm rot="10800000" flipH="1">
              <a:off x="-2280372" y="4875200"/>
              <a:ext cx="9177494" cy="3049179"/>
            </a:xfrm>
            <a:custGeom>
              <a:avLst/>
              <a:gdLst/>
              <a:ahLst/>
              <a:cxnLst/>
              <a:rect l="l" t="t" r="r" b="b"/>
              <a:pathLst>
                <a:path w="171566" h="57002" extrusionOk="0">
                  <a:moveTo>
                    <a:pt x="132351" y="0"/>
                  </a:moveTo>
                  <a:cubicBezTo>
                    <a:pt x="132338" y="0"/>
                    <a:pt x="132326" y="0"/>
                    <a:pt x="132314" y="0"/>
                  </a:cubicBezTo>
                  <a:cubicBezTo>
                    <a:pt x="121660" y="19"/>
                    <a:pt x="112725" y="7341"/>
                    <a:pt x="110240" y="17222"/>
                  </a:cubicBezTo>
                  <a:cubicBezTo>
                    <a:pt x="109018" y="16919"/>
                    <a:pt x="107765" y="16766"/>
                    <a:pt x="106506" y="16766"/>
                  </a:cubicBezTo>
                  <a:cubicBezTo>
                    <a:pt x="106496" y="16766"/>
                    <a:pt x="106486" y="16766"/>
                    <a:pt x="106476" y="16766"/>
                  </a:cubicBezTo>
                  <a:cubicBezTo>
                    <a:pt x="102053" y="16773"/>
                    <a:pt x="98069" y="18637"/>
                    <a:pt x="95251" y="21614"/>
                  </a:cubicBezTo>
                  <a:cubicBezTo>
                    <a:pt x="91472" y="17755"/>
                    <a:pt x="86204" y="15360"/>
                    <a:pt x="80379" y="15360"/>
                  </a:cubicBezTo>
                  <a:cubicBezTo>
                    <a:pt x="80367" y="15360"/>
                    <a:pt x="80355" y="15360"/>
                    <a:pt x="80343" y="15360"/>
                  </a:cubicBezTo>
                  <a:cubicBezTo>
                    <a:pt x="78611" y="15363"/>
                    <a:pt x="76884" y="15580"/>
                    <a:pt x="75206" y="16009"/>
                  </a:cubicBezTo>
                  <a:cubicBezTo>
                    <a:pt x="73795" y="12640"/>
                    <a:pt x="70466" y="10273"/>
                    <a:pt x="66586" y="10273"/>
                  </a:cubicBezTo>
                  <a:cubicBezTo>
                    <a:pt x="66581" y="10273"/>
                    <a:pt x="66576" y="10273"/>
                    <a:pt x="66571" y="10273"/>
                  </a:cubicBezTo>
                  <a:cubicBezTo>
                    <a:pt x="61413" y="10282"/>
                    <a:pt x="57237" y="14471"/>
                    <a:pt x="57245" y="19631"/>
                  </a:cubicBezTo>
                  <a:cubicBezTo>
                    <a:pt x="57245" y="19811"/>
                    <a:pt x="57252" y="19991"/>
                    <a:pt x="57263" y="20169"/>
                  </a:cubicBezTo>
                  <a:cubicBezTo>
                    <a:pt x="55893" y="19648"/>
                    <a:pt x="54463" y="19301"/>
                    <a:pt x="53006" y="19136"/>
                  </a:cubicBezTo>
                  <a:cubicBezTo>
                    <a:pt x="50406" y="11368"/>
                    <a:pt x="43072" y="5773"/>
                    <a:pt x="34434" y="5773"/>
                  </a:cubicBezTo>
                  <a:cubicBezTo>
                    <a:pt x="34423" y="5773"/>
                    <a:pt x="34411" y="5773"/>
                    <a:pt x="34400" y="5773"/>
                  </a:cubicBezTo>
                  <a:cubicBezTo>
                    <a:pt x="23586" y="5790"/>
                    <a:pt x="14832" y="14573"/>
                    <a:pt x="14851" y="25388"/>
                  </a:cubicBezTo>
                  <a:cubicBezTo>
                    <a:pt x="14851" y="25563"/>
                    <a:pt x="14853" y="25737"/>
                    <a:pt x="14858" y="25911"/>
                  </a:cubicBezTo>
                  <a:cubicBezTo>
                    <a:pt x="13578" y="25394"/>
                    <a:pt x="12208" y="25127"/>
                    <a:pt x="10827" y="25127"/>
                  </a:cubicBezTo>
                  <a:cubicBezTo>
                    <a:pt x="10817" y="25127"/>
                    <a:pt x="10808" y="25127"/>
                    <a:pt x="10799" y="25127"/>
                  </a:cubicBezTo>
                  <a:cubicBezTo>
                    <a:pt x="4830" y="25137"/>
                    <a:pt x="0" y="29982"/>
                    <a:pt x="10" y="35951"/>
                  </a:cubicBezTo>
                  <a:cubicBezTo>
                    <a:pt x="20" y="41914"/>
                    <a:pt x="4856" y="46739"/>
                    <a:pt x="10816" y="46739"/>
                  </a:cubicBezTo>
                  <a:cubicBezTo>
                    <a:pt x="10822" y="46739"/>
                    <a:pt x="10828" y="46739"/>
                    <a:pt x="10834" y="46739"/>
                  </a:cubicBezTo>
                  <a:cubicBezTo>
                    <a:pt x="15512" y="46732"/>
                    <a:pt x="19490" y="43753"/>
                    <a:pt x="20987" y="39591"/>
                  </a:cubicBezTo>
                  <a:cubicBezTo>
                    <a:pt x="24495" y="42907"/>
                    <a:pt x="29228" y="44939"/>
                    <a:pt x="34433" y="44939"/>
                  </a:cubicBezTo>
                  <a:cubicBezTo>
                    <a:pt x="34444" y="44939"/>
                    <a:pt x="34455" y="44939"/>
                    <a:pt x="34466" y="44939"/>
                  </a:cubicBezTo>
                  <a:cubicBezTo>
                    <a:pt x="34770" y="44939"/>
                    <a:pt x="35073" y="44929"/>
                    <a:pt x="35374" y="44916"/>
                  </a:cubicBezTo>
                  <a:cubicBezTo>
                    <a:pt x="38335" y="50512"/>
                    <a:pt x="44215" y="54326"/>
                    <a:pt x="50985" y="54326"/>
                  </a:cubicBezTo>
                  <a:cubicBezTo>
                    <a:pt x="50996" y="54326"/>
                    <a:pt x="51006" y="54326"/>
                    <a:pt x="51017" y="54326"/>
                  </a:cubicBezTo>
                  <a:cubicBezTo>
                    <a:pt x="56061" y="54319"/>
                    <a:pt x="60605" y="52195"/>
                    <a:pt x="63817" y="48799"/>
                  </a:cubicBezTo>
                  <a:cubicBezTo>
                    <a:pt x="67622" y="53786"/>
                    <a:pt x="73625" y="57002"/>
                    <a:pt x="80378" y="57002"/>
                  </a:cubicBezTo>
                  <a:cubicBezTo>
                    <a:pt x="80390" y="57002"/>
                    <a:pt x="80401" y="57002"/>
                    <a:pt x="80413" y="57002"/>
                  </a:cubicBezTo>
                  <a:cubicBezTo>
                    <a:pt x="88453" y="56988"/>
                    <a:pt x="95420" y="52419"/>
                    <a:pt x="98879" y="45740"/>
                  </a:cubicBezTo>
                  <a:cubicBezTo>
                    <a:pt x="101199" y="47057"/>
                    <a:pt x="103820" y="47749"/>
                    <a:pt x="106486" y="47749"/>
                  </a:cubicBezTo>
                  <a:cubicBezTo>
                    <a:pt x="106501" y="47749"/>
                    <a:pt x="106515" y="47749"/>
                    <a:pt x="106529" y="47749"/>
                  </a:cubicBezTo>
                  <a:cubicBezTo>
                    <a:pt x="111688" y="47740"/>
                    <a:pt x="116251" y="45207"/>
                    <a:pt x="119060" y="41324"/>
                  </a:cubicBezTo>
                  <a:cubicBezTo>
                    <a:pt x="122803" y="44014"/>
                    <a:pt x="127391" y="45599"/>
                    <a:pt x="132349" y="45599"/>
                  </a:cubicBezTo>
                  <a:cubicBezTo>
                    <a:pt x="132363" y="45599"/>
                    <a:pt x="132376" y="45599"/>
                    <a:pt x="132390" y="45599"/>
                  </a:cubicBezTo>
                  <a:cubicBezTo>
                    <a:pt x="138413" y="45590"/>
                    <a:pt x="143886" y="43243"/>
                    <a:pt x="147957" y="39420"/>
                  </a:cubicBezTo>
                  <a:cubicBezTo>
                    <a:pt x="150286" y="42820"/>
                    <a:pt x="154197" y="45049"/>
                    <a:pt x="158625" y="45049"/>
                  </a:cubicBezTo>
                  <a:cubicBezTo>
                    <a:pt x="158633" y="45049"/>
                    <a:pt x="158640" y="45049"/>
                    <a:pt x="158647" y="45049"/>
                  </a:cubicBezTo>
                  <a:cubicBezTo>
                    <a:pt x="165787" y="45038"/>
                    <a:pt x="171566" y="39240"/>
                    <a:pt x="171553" y="32100"/>
                  </a:cubicBezTo>
                  <a:cubicBezTo>
                    <a:pt x="171541" y="24968"/>
                    <a:pt x="165756" y="19194"/>
                    <a:pt x="158627" y="19194"/>
                  </a:cubicBezTo>
                  <a:cubicBezTo>
                    <a:pt x="158620" y="19194"/>
                    <a:pt x="158612" y="19194"/>
                    <a:pt x="158604" y="19194"/>
                  </a:cubicBezTo>
                  <a:cubicBezTo>
                    <a:pt x="157366" y="19196"/>
                    <a:pt x="156132" y="19376"/>
                    <a:pt x="154945" y="19730"/>
                  </a:cubicBezTo>
                  <a:cubicBezTo>
                    <a:pt x="153444" y="8586"/>
                    <a:pt x="143897" y="0"/>
                    <a:pt x="1323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57213" dist="9525" algn="bl" rotWithShape="0">
                <a:schemeClr val="dk1">
                  <a:alpha val="3098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19"/>
            <p:cNvSpPr/>
            <p:nvPr/>
          </p:nvSpPr>
          <p:spPr>
            <a:xfrm>
              <a:off x="1328413" y="4595377"/>
              <a:ext cx="9177494" cy="3049179"/>
            </a:xfrm>
            <a:custGeom>
              <a:avLst/>
              <a:gdLst/>
              <a:ahLst/>
              <a:cxnLst/>
              <a:rect l="l" t="t" r="r" b="b"/>
              <a:pathLst>
                <a:path w="171566" h="57002" extrusionOk="0">
                  <a:moveTo>
                    <a:pt x="132351" y="0"/>
                  </a:moveTo>
                  <a:cubicBezTo>
                    <a:pt x="132338" y="0"/>
                    <a:pt x="132326" y="0"/>
                    <a:pt x="132314" y="0"/>
                  </a:cubicBezTo>
                  <a:cubicBezTo>
                    <a:pt x="121660" y="19"/>
                    <a:pt x="112725" y="7341"/>
                    <a:pt x="110240" y="17222"/>
                  </a:cubicBezTo>
                  <a:cubicBezTo>
                    <a:pt x="109018" y="16919"/>
                    <a:pt x="107765" y="16766"/>
                    <a:pt x="106506" y="16766"/>
                  </a:cubicBezTo>
                  <a:cubicBezTo>
                    <a:pt x="106496" y="16766"/>
                    <a:pt x="106486" y="16766"/>
                    <a:pt x="106476" y="16766"/>
                  </a:cubicBezTo>
                  <a:cubicBezTo>
                    <a:pt x="102053" y="16773"/>
                    <a:pt x="98069" y="18637"/>
                    <a:pt x="95251" y="21614"/>
                  </a:cubicBezTo>
                  <a:cubicBezTo>
                    <a:pt x="91472" y="17755"/>
                    <a:pt x="86204" y="15360"/>
                    <a:pt x="80379" y="15360"/>
                  </a:cubicBezTo>
                  <a:cubicBezTo>
                    <a:pt x="80367" y="15360"/>
                    <a:pt x="80355" y="15360"/>
                    <a:pt x="80343" y="15360"/>
                  </a:cubicBezTo>
                  <a:cubicBezTo>
                    <a:pt x="78611" y="15363"/>
                    <a:pt x="76884" y="15580"/>
                    <a:pt x="75206" y="16009"/>
                  </a:cubicBezTo>
                  <a:cubicBezTo>
                    <a:pt x="73795" y="12640"/>
                    <a:pt x="70466" y="10273"/>
                    <a:pt x="66586" y="10273"/>
                  </a:cubicBezTo>
                  <a:cubicBezTo>
                    <a:pt x="66581" y="10273"/>
                    <a:pt x="66576" y="10273"/>
                    <a:pt x="66571" y="10273"/>
                  </a:cubicBezTo>
                  <a:cubicBezTo>
                    <a:pt x="61413" y="10282"/>
                    <a:pt x="57237" y="14471"/>
                    <a:pt x="57245" y="19631"/>
                  </a:cubicBezTo>
                  <a:cubicBezTo>
                    <a:pt x="57245" y="19811"/>
                    <a:pt x="57252" y="19991"/>
                    <a:pt x="57263" y="20169"/>
                  </a:cubicBezTo>
                  <a:cubicBezTo>
                    <a:pt x="55893" y="19648"/>
                    <a:pt x="54463" y="19301"/>
                    <a:pt x="53006" y="19136"/>
                  </a:cubicBezTo>
                  <a:cubicBezTo>
                    <a:pt x="50406" y="11368"/>
                    <a:pt x="43072" y="5773"/>
                    <a:pt x="34434" y="5773"/>
                  </a:cubicBezTo>
                  <a:cubicBezTo>
                    <a:pt x="34423" y="5773"/>
                    <a:pt x="34411" y="5773"/>
                    <a:pt x="34400" y="5773"/>
                  </a:cubicBezTo>
                  <a:cubicBezTo>
                    <a:pt x="23586" y="5790"/>
                    <a:pt x="14832" y="14573"/>
                    <a:pt x="14851" y="25388"/>
                  </a:cubicBezTo>
                  <a:cubicBezTo>
                    <a:pt x="14851" y="25563"/>
                    <a:pt x="14853" y="25737"/>
                    <a:pt x="14858" y="25911"/>
                  </a:cubicBezTo>
                  <a:cubicBezTo>
                    <a:pt x="13578" y="25394"/>
                    <a:pt x="12208" y="25127"/>
                    <a:pt x="10827" y="25127"/>
                  </a:cubicBezTo>
                  <a:cubicBezTo>
                    <a:pt x="10817" y="25127"/>
                    <a:pt x="10808" y="25127"/>
                    <a:pt x="10799" y="25127"/>
                  </a:cubicBezTo>
                  <a:cubicBezTo>
                    <a:pt x="4830" y="25137"/>
                    <a:pt x="0" y="29982"/>
                    <a:pt x="10" y="35951"/>
                  </a:cubicBezTo>
                  <a:cubicBezTo>
                    <a:pt x="20" y="41914"/>
                    <a:pt x="4856" y="46739"/>
                    <a:pt x="10816" y="46739"/>
                  </a:cubicBezTo>
                  <a:cubicBezTo>
                    <a:pt x="10822" y="46739"/>
                    <a:pt x="10828" y="46739"/>
                    <a:pt x="10834" y="46739"/>
                  </a:cubicBezTo>
                  <a:cubicBezTo>
                    <a:pt x="15512" y="46732"/>
                    <a:pt x="19490" y="43753"/>
                    <a:pt x="20987" y="39591"/>
                  </a:cubicBezTo>
                  <a:cubicBezTo>
                    <a:pt x="24495" y="42907"/>
                    <a:pt x="29228" y="44939"/>
                    <a:pt x="34433" y="44939"/>
                  </a:cubicBezTo>
                  <a:cubicBezTo>
                    <a:pt x="34444" y="44939"/>
                    <a:pt x="34455" y="44939"/>
                    <a:pt x="34466" y="44939"/>
                  </a:cubicBezTo>
                  <a:cubicBezTo>
                    <a:pt x="34770" y="44939"/>
                    <a:pt x="35073" y="44929"/>
                    <a:pt x="35374" y="44916"/>
                  </a:cubicBezTo>
                  <a:cubicBezTo>
                    <a:pt x="38335" y="50512"/>
                    <a:pt x="44215" y="54326"/>
                    <a:pt x="50985" y="54326"/>
                  </a:cubicBezTo>
                  <a:cubicBezTo>
                    <a:pt x="50996" y="54326"/>
                    <a:pt x="51006" y="54326"/>
                    <a:pt x="51017" y="54326"/>
                  </a:cubicBezTo>
                  <a:cubicBezTo>
                    <a:pt x="56061" y="54319"/>
                    <a:pt x="60605" y="52195"/>
                    <a:pt x="63817" y="48799"/>
                  </a:cubicBezTo>
                  <a:cubicBezTo>
                    <a:pt x="67622" y="53786"/>
                    <a:pt x="73625" y="57002"/>
                    <a:pt x="80378" y="57002"/>
                  </a:cubicBezTo>
                  <a:cubicBezTo>
                    <a:pt x="80390" y="57002"/>
                    <a:pt x="80401" y="57002"/>
                    <a:pt x="80413" y="57002"/>
                  </a:cubicBezTo>
                  <a:cubicBezTo>
                    <a:pt x="88453" y="56988"/>
                    <a:pt x="95420" y="52419"/>
                    <a:pt x="98879" y="45740"/>
                  </a:cubicBezTo>
                  <a:cubicBezTo>
                    <a:pt x="101199" y="47057"/>
                    <a:pt x="103820" y="47749"/>
                    <a:pt x="106486" y="47749"/>
                  </a:cubicBezTo>
                  <a:cubicBezTo>
                    <a:pt x="106501" y="47749"/>
                    <a:pt x="106515" y="47749"/>
                    <a:pt x="106529" y="47749"/>
                  </a:cubicBezTo>
                  <a:cubicBezTo>
                    <a:pt x="111688" y="47740"/>
                    <a:pt x="116251" y="45207"/>
                    <a:pt x="119060" y="41324"/>
                  </a:cubicBezTo>
                  <a:cubicBezTo>
                    <a:pt x="122803" y="44014"/>
                    <a:pt x="127391" y="45599"/>
                    <a:pt x="132349" y="45599"/>
                  </a:cubicBezTo>
                  <a:cubicBezTo>
                    <a:pt x="132363" y="45599"/>
                    <a:pt x="132376" y="45599"/>
                    <a:pt x="132390" y="45599"/>
                  </a:cubicBezTo>
                  <a:cubicBezTo>
                    <a:pt x="138413" y="45590"/>
                    <a:pt x="143886" y="43243"/>
                    <a:pt x="147957" y="39420"/>
                  </a:cubicBezTo>
                  <a:cubicBezTo>
                    <a:pt x="150286" y="42820"/>
                    <a:pt x="154197" y="45049"/>
                    <a:pt x="158625" y="45049"/>
                  </a:cubicBezTo>
                  <a:cubicBezTo>
                    <a:pt x="158633" y="45049"/>
                    <a:pt x="158640" y="45049"/>
                    <a:pt x="158647" y="45049"/>
                  </a:cubicBezTo>
                  <a:cubicBezTo>
                    <a:pt x="165787" y="45038"/>
                    <a:pt x="171566" y="39240"/>
                    <a:pt x="171553" y="32100"/>
                  </a:cubicBezTo>
                  <a:cubicBezTo>
                    <a:pt x="171541" y="24968"/>
                    <a:pt x="165756" y="19194"/>
                    <a:pt x="158627" y="19194"/>
                  </a:cubicBezTo>
                  <a:cubicBezTo>
                    <a:pt x="158620" y="19194"/>
                    <a:pt x="158612" y="19194"/>
                    <a:pt x="158604" y="19194"/>
                  </a:cubicBezTo>
                  <a:cubicBezTo>
                    <a:pt x="157366" y="19196"/>
                    <a:pt x="156132" y="19376"/>
                    <a:pt x="154945" y="19730"/>
                  </a:cubicBezTo>
                  <a:cubicBezTo>
                    <a:pt x="153444" y="8586"/>
                    <a:pt x="143897" y="0"/>
                    <a:pt x="1323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57213" dist="9525" algn="bl" rotWithShape="0">
                <a:schemeClr val="dk1">
                  <a:alpha val="3098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20"/>
          <p:cNvSpPr txBox="1">
            <a:spLocks noGrp="1"/>
          </p:cNvSpPr>
          <p:nvPr>
            <p:ph type="title" hasCustomPrompt="1"/>
          </p:nvPr>
        </p:nvSpPr>
        <p:spPr>
          <a:xfrm>
            <a:off x="1284000" y="1442113"/>
            <a:ext cx="6576000" cy="17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11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39" name="Google Shape;439;p20"/>
          <p:cNvSpPr txBox="1">
            <a:spLocks noGrp="1"/>
          </p:cNvSpPr>
          <p:nvPr>
            <p:ph type="subTitle" idx="1"/>
          </p:nvPr>
        </p:nvSpPr>
        <p:spPr>
          <a:xfrm>
            <a:off x="1284000" y="3229488"/>
            <a:ext cx="65760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440" name="Google Shape;440;p20"/>
          <p:cNvGrpSpPr/>
          <p:nvPr/>
        </p:nvGrpSpPr>
        <p:grpSpPr>
          <a:xfrm>
            <a:off x="-113238" y="-1241978"/>
            <a:ext cx="10739462" cy="7084408"/>
            <a:chOff x="-113238" y="-1241978"/>
            <a:chExt cx="10739462" cy="7084408"/>
          </a:xfrm>
        </p:grpSpPr>
        <p:sp>
          <p:nvSpPr>
            <p:cNvPr id="441" name="Google Shape;441;p20"/>
            <p:cNvSpPr/>
            <p:nvPr/>
          </p:nvSpPr>
          <p:spPr>
            <a:xfrm>
              <a:off x="-113238" y="3217211"/>
              <a:ext cx="2625219" cy="2625219"/>
            </a:xfrm>
            <a:custGeom>
              <a:avLst/>
              <a:gdLst/>
              <a:ahLst/>
              <a:cxnLst/>
              <a:rect l="l" t="t" r="r" b="b"/>
              <a:pathLst>
                <a:path w="35446" h="35446" fill="none" extrusionOk="0">
                  <a:moveTo>
                    <a:pt x="35446" y="17723"/>
                  </a:moveTo>
                  <a:cubicBezTo>
                    <a:pt x="35446" y="22423"/>
                    <a:pt x="33578" y="26931"/>
                    <a:pt x="30255" y="30255"/>
                  </a:cubicBezTo>
                  <a:cubicBezTo>
                    <a:pt x="26931" y="33578"/>
                    <a:pt x="22423" y="35446"/>
                    <a:pt x="17723" y="35446"/>
                  </a:cubicBezTo>
                  <a:cubicBezTo>
                    <a:pt x="13023" y="35446"/>
                    <a:pt x="8515" y="33578"/>
                    <a:pt x="5192" y="30255"/>
                  </a:cubicBezTo>
                  <a:cubicBezTo>
                    <a:pt x="1868" y="26931"/>
                    <a:pt x="1" y="22423"/>
                    <a:pt x="1" y="17723"/>
                  </a:cubicBezTo>
                  <a:cubicBezTo>
                    <a:pt x="1" y="13023"/>
                    <a:pt x="1868" y="8515"/>
                    <a:pt x="5192" y="5192"/>
                  </a:cubicBezTo>
                  <a:cubicBezTo>
                    <a:pt x="8515" y="1868"/>
                    <a:pt x="13023" y="1"/>
                    <a:pt x="17723" y="1"/>
                  </a:cubicBezTo>
                  <a:cubicBezTo>
                    <a:pt x="22423" y="1"/>
                    <a:pt x="26931" y="1868"/>
                    <a:pt x="30255" y="5192"/>
                  </a:cubicBezTo>
                  <a:cubicBezTo>
                    <a:pt x="33578" y="8515"/>
                    <a:pt x="35446" y="13023"/>
                    <a:pt x="35446" y="17723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20"/>
            <p:cNvSpPr/>
            <p:nvPr/>
          </p:nvSpPr>
          <p:spPr>
            <a:xfrm>
              <a:off x="477750" y="-926705"/>
              <a:ext cx="2251175" cy="2251264"/>
            </a:xfrm>
            <a:custGeom>
              <a:avLst/>
              <a:gdLst/>
              <a:ahLst/>
              <a:cxnLst/>
              <a:rect l="l" t="t" r="r" b="b"/>
              <a:pathLst>
                <a:path w="35446" h="35446" fill="none" extrusionOk="0">
                  <a:moveTo>
                    <a:pt x="35446" y="17723"/>
                  </a:moveTo>
                  <a:cubicBezTo>
                    <a:pt x="35446" y="22423"/>
                    <a:pt x="33578" y="26931"/>
                    <a:pt x="30256" y="30255"/>
                  </a:cubicBezTo>
                  <a:cubicBezTo>
                    <a:pt x="26931" y="33578"/>
                    <a:pt x="22424" y="35446"/>
                    <a:pt x="17723" y="35446"/>
                  </a:cubicBezTo>
                  <a:cubicBezTo>
                    <a:pt x="13023" y="35446"/>
                    <a:pt x="8515" y="33578"/>
                    <a:pt x="5191" y="30255"/>
                  </a:cubicBezTo>
                  <a:cubicBezTo>
                    <a:pt x="1868" y="26931"/>
                    <a:pt x="1" y="22423"/>
                    <a:pt x="1" y="17723"/>
                  </a:cubicBezTo>
                  <a:cubicBezTo>
                    <a:pt x="1" y="13023"/>
                    <a:pt x="1868" y="8515"/>
                    <a:pt x="5191" y="5191"/>
                  </a:cubicBezTo>
                  <a:cubicBezTo>
                    <a:pt x="8515" y="1868"/>
                    <a:pt x="13023" y="1"/>
                    <a:pt x="17723" y="1"/>
                  </a:cubicBezTo>
                  <a:cubicBezTo>
                    <a:pt x="22424" y="1"/>
                    <a:pt x="26931" y="1868"/>
                    <a:pt x="30256" y="5191"/>
                  </a:cubicBezTo>
                  <a:cubicBezTo>
                    <a:pt x="33578" y="8515"/>
                    <a:pt x="35446" y="13023"/>
                    <a:pt x="35446" y="17723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20"/>
            <p:cNvSpPr/>
            <p:nvPr/>
          </p:nvSpPr>
          <p:spPr>
            <a:xfrm>
              <a:off x="-6" y="677395"/>
              <a:ext cx="2251197" cy="2966042"/>
            </a:xfrm>
            <a:custGeom>
              <a:avLst/>
              <a:gdLst/>
              <a:ahLst/>
              <a:cxnLst/>
              <a:rect l="l" t="t" r="r" b="b"/>
              <a:pathLst>
                <a:path w="23216" h="30588" fill="none" extrusionOk="0">
                  <a:moveTo>
                    <a:pt x="19456" y="1585"/>
                  </a:moveTo>
                  <a:cubicBezTo>
                    <a:pt x="18947" y="1448"/>
                    <a:pt x="18433" y="1338"/>
                    <a:pt x="17913" y="1256"/>
                  </a:cubicBezTo>
                  <a:cubicBezTo>
                    <a:pt x="9969" y="0"/>
                    <a:pt x="2510" y="5425"/>
                    <a:pt x="1256" y="13370"/>
                  </a:cubicBezTo>
                  <a:cubicBezTo>
                    <a:pt x="1" y="21313"/>
                    <a:pt x="5424" y="28771"/>
                    <a:pt x="13369" y="30027"/>
                  </a:cubicBezTo>
                  <a:cubicBezTo>
                    <a:pt x="16917" y="30587"/>
                    <a:pt x="20370" y="29815"/>
                    <a:pt x="23215" y="28082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20"/>
            <p:cNvSpPr/>
            <p:nvPr/>
          </p:nvSpPr>
          <p:spPr>
            <a:xfrm>
              <a:off x="6896320" y="3333966"/>
              <a:ext cx="2155982" cy="2155908"/>
            </a:xfrm>
            <a:custGeom>
              <a:avLst/>
              <a:gdLst/>
              <a:ahLst/>
              <a:cxnLst/>
              <a:rect l="l" t="t" r="r" b="b"/>
              <a:pathLst>
                <a:path w="29128" h="29127" fill="none" extrusionOk="0">
                  <a:moveTo>
                    <a:pt x="29127" y="14564"/>
                  </a:moveTo>
                  <a:cubicBezTo>
                    <a:pt x="29127" y="18426"/>
                    <a:pt x="27593" y="22130"/>
                    <a:pt x="24862" y="24861"/>
                  </a:cubicBezTo>
                  <a:cubicBezTo>
                    <a:pt x="22131" y="27593"/>
                    <a:pt x="18427" y="29127"/>
                    <a:pt x="14564" y="29127"/>
                  </a:cubicBezTo>
                  <a:cubicBezTo>
                    <a:pt x="10702" y="29127"/>
                    <a:pt x="6998" y="27593"/>
                    <a:pt x="4266" y="24861"/>
                  </a:cubicBezTo>
                  <a:cubicBezTo>
                    <a:pt x="1535" y="22130"/>
                    <a:pt x="0" y="18426"/>
                    <a:pt x="0" y="14564"/>
                  </a:cubicBezTo>
                  <a:cubicBezTo>
                    <a:pt x="0" y="10701"/>
                    <a:pt x="1535" y="6997"/>
                    <a:pt x="4266" y="4266"/>
                  </a:cubicBezTo>
                  <a:cubicBezTo>
                    <a:pt x="6998" y="1534"/>
                    <a:pt x="10702" y="0"/>
                    <a:pt x="14564" y="0"/>
                  </a:cubicBezTo>
                  <a:cubicBezTo>
                    <a:pt x="18427" y="0"/>
                    <a:pt x="22131" y="1534"/>
                    <a:pt x="24862" y="4266"/>
                  </a:cubicBezTo>
                  <a:cubicBezTo>
                    <a:pt x="27593" y="6997"/>
                    <a:pt x="29127" y="10701"/>
                    <a:pt x="29127" y="14564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20"/>
            <p:cNvSpPr/>
            <p:nvPr/>
          </p:nvSpPr>
          <p:spPr>
            <a:xfrm>
              <a:off x="2464350" y="-1241978"/>
              <a:ext cx="2071146" cy="2071218"/>
            </a:xfrm>
            <a:custGeom>
              <a:avLst/>
              <a:gdLst/>
              <a:ahLst/>
              <a:cxnLst/>
              <a:rect l="l" t="t" r="r" b="b"/>
              <a:pathLst>
                <a:path w="29128" h="29129" fill="none" extrusionOk="0">
                  <a:moveTo>
                    <a:pt x="24863" y="4267"/>
                  </a:moveTo>
                  <a:cubicBezTo>
                    <a:pt x="27594" y="6999"/>
                    <a:pt x="29128" y="10703"/>
                    <a:pt x="29128" y="14565"/>
                  </a:cubicBezTo>
                  <a:cubicBezTo>
                    <a:pt x="29128" y="18427"/>
                    <a:pt x="27594" y="22132"/>
                    <a:pt x="24863" y="24863"/>
                  </a:cubicBezTo>
                  <a:cubicBezTo>
                    <a:pt x="22131" y="27594"/>
                    <a:pt x="18427" y="29128"/>
                    <a:pt x="14564" y="29128"/>
                  </a:cubicBezTo>
                  <a:cubicBezTo>
                    <a:pt x="10702" y="29128"/>
                    <a:pt x="6998" y="27594"/>
                    <a:pt x="4267" y="24863"/>
                  </a:cubicBezTo>
                  <a:cubicBezTo>
                    <a:pt x="1536" y="22132"/>
                    <a:pt x="0" y="18427"/>
                    <a:pt x="0" y="14565"/>
                  </a:cubicBezTo>
                  <a:cubicBezTo>
                    <a:pt x="0" y="10703"/>
                    <a:pt x="1536" y="6999"/>
                    <a:pt x="4267" y="4267"/>
                  </a:cubicBezTo>
                  <a:cubicBezTo>
                    <a:pt x="6998" y="1536"/>
                    <a:pt x="10702" y="1"/>
                    <a:pt x="14564" y="1"/>
                  </a:cubicBezTo>
                  <a:cubicBezTo>
                    <a:pt x="18427" y="1"/>
                    <a:pt x="22131" y="1536"/>
                    <a:pt x="24863" y="4267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20"/>
            <p:cNvSpPr/>
            <p:nvPr/>
          </p:nvSpPr>
          <p:spPr>
            <a:xfrm>
              <a:off x="8001000" y="1530671"/>
              <a:ext cx="2625224" cy="2625224"/>
            </a:xfrm>
            <a:custGeom>
              <a:avLst/>
              <a:gdLst/>
              <a:ahLst/>
              <a:cxnLst/>
              <a:rect l="l" t="t" r="r" b="b"/>
              <a:pathLst>
                <a:path w="72736" h="72736" fill="none" extrusionOk="0">
                  <a:moveTo>
                    <a:pt x="72736" y="36368"/>
                  </a:moveTo>
                  <a:cubicBezTo>
                    <a:pt x="72736" y="46014"/>
                    <a:pt x="68904" y="55264"/>
                    <a:pt x="62084" y="62084"/>
                  </a:cubicBezTo>
                  <a:cubicBezTo>
                    <a:pt x="55264" y="68904"/>
                    <a:pt x="46013" y="72736"/>
                    <a:pt x="36368" y="72736"/>
                  </a:cubicBezTo>
                  <a:cubicBezTo>
                    <a:pt x="26724" y="72736"/>
                    <a:pt x="17473" y="68904"/>
                    <a:pt x="10653" y="62084"/>
                  </a:cubicBezTo>
                  <a:cubicBezTo>
                    <a:pt x="3833" y="55264"/>
                    <a:pt x="0" y="46014"/>
                    <a:pt x="0" y="36368"/>
                  </a:cubicBezTo>
                  <a:cubicBezTo>
                    <a:pt x="0" y="26723"/>
                    <a:pt x="3833" y="17473"/>
                    <a:pt x="10653" y="10653"/>
                  </a:cubicBezTo>
                  <a:cubicBezTo>
                    <a:pt x="17473" y="3832"/>
                    <a:pt x="26724" y="0"/>
                    <a:pt x="36368" y="0"/>
                  </a:cubicBezTo>
                  <a:cubicBezTo>
                    <a:pt x="46013" y="0"/>
                    <a:pt x="55264" y="3832"/>
                    <a:pt x="62084" y="10653"/>
                  </a:cubicBezTo>
                  <a:cubicBezTo>
                    <a:pt x="68904" y="17473"/>
                    <a:pt x="72736" y="26723"/>
                    <a:pt x="72736" y="36368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20"/>
            <p:cNvSpPr/>
            <p:nvPr/>
          </p:nvSpPr>
          <p:spPr>
            <a:xfrm rot="9899976">
              <a:off x="6934506" y="-97774"/>
              <a:ext cx="2251180" cy="2966019"/>
            </a:xfrm>
            <a:custGeom>
              <a:avLst/>
              <a:gdLst/>
              <a:ahLst/>
              <a:cxnLst/>
              <a:rect l="l" t="t" r="r" b="b"/>
              <a:pathLst>
                <a:path w="23216" h="30588" fill="none" extrusionOk="0">
                  <a:moveTo>
                    <a:pt x="19456" y="1585"/>
                  </a:moveTo>
                  <a:cubicBezTo>
                    <a:pt x="18947" y="1448"/>
                    <a:pt x="18433" y="1338"/>
                    <a:pt x="17913" y="1256"/>
                  </a:cubicBezTo>
                  <a:cubicBezTo>
                    <a:pt x="9969" y="0"/>
                    <a:pt x="2510" y="5425"/>
                    <a:pt x="1256" y="13370"/>
                  </a:cubicBezTo>
                  <a:cubicBezTo>
                    <a:pt x="1" y="21313"/>
                    <a:pt x="5424" y="28771"/>
                    <a:pt x="13369" y="30027"/>
                  </a:cubicBezTo>
                  <a:cubicBezTo>
                    <a:pt x="16917" y="30587"/>
                    <a:pt x="20370" y="29815"/>
                    <a:pt x="23215" y="28082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20"/>
            <p:cNvSpPr/>
            <p:nvPr/>
          </p:nvSpPr>
          <p:spPr>
            <a:xfrm rot="5773943">
              <a:off x="4419930" y="-868430"/>
              <a:ext cx="2111788" cy="2771825"/>
            </a:xfrm>
            <a:custGeom>
              <a:avLst/>
              <a:gdLst/>
              <a:ahLst/>
              <a:cxnLst/>
              <a:rect l="l" t="t" r="r" b="b"/>
              <a:pathLst>
                <a:path w="23216" h="30588" fill="none" extrusionOk="0">
                  <a:moveTo>
                    <a:pt x="19456" y="1585"/>
                  </a:moveTo>
                  <a:cubicBezTo>
                    <a:pt x="18947" y="1448"/>
                    <a:pt x="18433" y="1338"/>
                    <a:pt x="17913" y="1256"/>
                  </a:cubicBezTo>
                  <a:cubicBezTo>
                    <a:pt x="9969" y="0"/>
                    <a:pt x="2510" y="5425"/>
                    <a:pt x="1256" y="13370"/>
                  </a:cubicBezTo>
                  <a:cubicBezTo>
                    <a:pt x="1" y="21313"/>
                    <a:pt x="5424" y="28771"/>
                    <a:pt x="13369" y="30027"/>
                  </a:cubicBezTo>
                  <a:cubicBezTo>
                    <a:pt x="16917" y="30587"/>
                    <a:pt x="20370" y="29815"/>
                    <a:pt x="23215" y="28082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49" name="Google Shape;449;p20"/>
          <p:cNvGrpSpPr/>
          <p:nvPr/>
        </p:nvGrpSpPr>
        <p:grpSpPr>
          <a:xfrm>
            <a:off x="7047556" y="53284"/>
            <a:ext cx="1891593" cy="2395402"/>
            <a:chOff x="7047556" y="53284"/>
            <a:chExt cx="1891593" cy="2395402"/>
          </a:xfrm>
        </p:grpSpPr>
        <p:sp>
          <p:nvSpPr>
            <p:cNvPr id="450" name="Google Shape;450;p20"/>
            <p:cNvSpPr/>
            <p:nvPr/>
          </p:nvSpPr>
          <p:spPr>
            <a:xfrm>
              <a:off x="7047556" y="53284"/>
              <a:ext cx="206918" cy="154869"/>
            </a:xfrm>
            <a:custGeom>
              <a:avLst/>
              <a:gdLst/>
              <a:ahLst/>
              <a:cxnLst/>
              <a:rect l="l" t="t" r="r" b="b"/>
              <a:pathLst>
                <a:path w="2962" h="2217" extrusionOk="0">
                  <a:moveTo>
                    <a:pt x="1597" y="0"/>
                  </a:moveTo>
                  <a:cubicBezTo>
                    <a:pt x="1593" y="0"/>
                    <a:pt x="1589" y="1"/>
                    <a:pt x="1585" y="2"/>
                  </a:cubicBezTo>
                  <a:lnTo>
                    <a:pt x="1424" y="59"/>
                  </a:lnTo>
                  <a:cubicBezTo>
                    <a:pt x="1413" y="62"/>
                    <a:pt x="1404" y="71"/>
                    <a:pt x="1401" y="82"/>
                  </a:cubicBezTo>
                  <a:lnTo>
                    <a:pt x="973" y="1234"/>
                  </a:lnTo>
                  <a:lnTo>
                    <a:pt x="348" y="1453"/>
                  </a:lnTo>
                  <a:cubicBezTo>
                    <a:pt x="341" y="1456"/>
                    <a:pt x="335" y="1459"/>
                    <a:pt x="329" y="1464"/>
                  </a:cubicBezTo>
                  <a:lnTo>
                    <a:pt x="70" y="1655"/>
                  </a:lnTo>
                  <a:cubicBezTo>
                    <a:pt x="0" y="1706"/>
                    <a:pt x="37" y="1816"/>
                    <a:pt x="122" y="1816"/>
                  </a:cubicBezTo>
                  <a:cubicBezTo>
                    <a:pt x="124" y="1816"/>
                    <a:pt x="125" y="1816"/>
                    <a:pt x="126" y="1816"/>
                  </a:cubicBezTo>
                  <a:lnTo>
                    <a:pt x="447" y="1804"/>
                  </a:lnTo>
                  <a:cubicBezTo>
                    <a:pt x="456" y="1804"/>
                    <a:pt x="463" y="1801"/>
                    <a:pt x="471" y="1799"/>
                  </a:cubicBezTo>
                  <a:lnTo>
                    <a:pt x="1094" y="1579"/>
                  </a:lnTo>
                  <a:lnTo>
                    <a:pt x="1099" y="1578"/>
                  </a:lnTo>
                  <a:lnTo>
                    <a:pt x="2148" y="2212"/>
                  </a:lnTo>
                  <a:cubicBezTo>
                    <a:pt x="2154" y="2215"/>
                    <a:pt x="2161" y="2216"/>
                    <a:pt x="2168" y="2216"/>
                  </a:cubicBezTo>
                  <a:cubicBezTo>
                    <a:pt x="2172" y="2216"/>
                    <a:pt x="2177" y="2215"/>
                    <a:pt x="2181" y="2214"/>
                  </a:cubicBezTo>
                  <a:lnTo>
                    <a:pt x="2342" y="2158"/>
                  </a:lnTo>
                  <a:cubicBezTo>
                    <a:pt x="2366" y="2149"/>
                    <a:pt x="2376" y="2117"/>
                    <a:pt x="2358" y="2096"/>
                  </a:cubicBezTo>
                  <a:lnTo>
                    <a:pt x="1744" y="1351"/>
                  </a:lnTo>
                  <a:lnTo>
                    <a:pt x="2540" y="1072"/>
                  </a:lnTo>
                  <a:lnTo>
                    <a:pt x="2834" y="1247"/>
                  </a:lnTo>
                  <a:cubicBezTo>
                    <a:pt x="2840" y="1251"/>
                    <a:pt x="2848" y="1253"/>
                    <a:pt x="2855" y="1253"/>
                  </a:cubicBezTo>
                  <a:cubicBezTo>
                    <a:pt x="2859" y="1253"/>
                    <a:pt x="2863" y="1252"/>
                    <a:pt x="2867" y="1251"/>
                  </a:cubicBezTo>
                  <a:lnTo>
                    <a:pt x="2962" y="1218"/>
                  </a:lnTo>
                  <a:lnTo>
                    <a:pt x="2649" y="839"/>
                  </a:lnTo>
                  <a:lnTo>
                    <a:pt x="2657" y="348"/>
                  </a:lnTo>
                  <a:lnTo>
                    <a:pt x="2562" y="381"/>
                  </a:lnTo>
                  <a:cubicBezTo>
                    <a:pt x="2551" y="385"/>
                    <a:pt x="2543" y="393"/>
                    <a:pt x="2539" y="404"/>
                  </a:cubicBezTo>
                  <a:lnTo>
                    <a:pt x="2419" y="725"/>
                  </a:lnTo>
                  <a:lnTo>
                    <a:pt x="1623" y="1005"/>
                  </a:lnTo>
                  <a:lnTo>
                    <a:pt x="1636" y="39"/>
                  </a:lnTo>
                  <a:cubicBezTo>
                    <a:pt x="1636" y="17"/>
                    <a:pt x="1617" y="0"/>
                    <a:pt x="15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20"/>
            <p:cNvSpPr/>
            <p:nvPr/>
          </p:nvSpPr>
          <p:spPr>
            <a:xfrm rot="-2521153">
              <a:off x="8703775" y="2239340"/>
              <a:ext cx="208600" cy="160110"/>
            </a:xfrm>
            <a:custGeom>
              <a:avLst/>
              <a:gdLst/>
              <a:ahLst/>
              <a:cxnLst/>
              <a:rect l="l" t="t" r="r" b="b"/>
              <a:pathLst>
                <a:path w="2986" h="2292" extrusionOk="0">
                  <a:moveTo>
                    <a:pt x="1017" y="0"/>
                  </a:moveTo>
                  <a:lnTo>
                    <a:pt x="848" y="12"/>
                  </a:lnTo>
                  <a:cubicBezTo>
                    <a:pt x="821" y="14"/>
                    <a:pt x="805" y="42"/>
                    <a:pt x="815" y="66"/>
                  </a:cubicBezTo>
                  <a:lnTo>
                    <a:pt x="1208" y="948"/>
                  </a:lnTo>
                  <a:lnTo>
                    <a:pt x="367" y="1006"/>
                  </a:lnTo>
                  <a:lnTo>
                    <a:pt x="131" y="757"/>
                  </a:lnTo>
                  <a:cubicBezTo>
                    <a:pt x="124" y="751"/>
                    <a:pt x="114" y="746"/>
                    <a:pt x="104" y="746"/>
                  </a:cubicBezTo>
                  <a:cubicBezTo>
                    <a:pt x="103" y="746"/>
                    <a:pt x="102" y="746"/>
                    <a:pt x="101" y="746"/>
                  </a:cubicBezTo>
                  <a:lnTo>
                    <a:pt x="0" y="752"/>
                  </a:lnTo>
                  <a:lnTo>
                    <a:pt x="200" y="1201"/>
                  </a:lnTo>
                  <a:lnTo>
                    <a:pt x="63" y="1673"/>
                  </a:lnTo>
                  <a:lnTo>
                    <a:pt x="163" y="1665"/>
                  </a:lnTo>
                  <a:cubicBezTo>
                    <a:pt x="174" y="1665"/>
                    <a:pt x="184" y="1659"/>
                    <a:pt x="191" y="1651"/>
                  </a:cubicBezTo>
                  <a:lnTo>
                    <a:pt x="391" y="1372"/>
                  </a:lnTo>
                  <a:lnTo>
                    <a:pt x="1233" y="1315"/>
                  </a:lnTo>
                  <a:lnTo>
                    <a:pt x="963" y="2242"/>
                  </a:lnTo>
                  <a:cubicBezTo>
                    <a:pt x="956" y="2267"/>
                    <a:pt x="975" y="2292"/>
                    <a:pt x="999" y="2292"/>
                  </a:cubicBezTo>
                  <a:cubicBezTo>
                    <a:pt x="1000" y="2292"/>
                    <a:pt x="1001" y="2291"/>
                    <a:pt x="1003" y="2291"/>
                  </a:cubicBezTo>
                  <a:lnTo>
                    <a:pt x="1173" y="2280"/>
                  </a:lnTo>
                  <a:cubicBezTo>
                    <a:pt x="1184" y="2279"/>
                    <a:pt x="1195" y="2273"/>
                    <a:pt x="1201" y="2264"/>
                  </a:cubicBezTo>
                  <a:lnTo>
                    <a:pt x="1915" y="1268"/>
                  </a:lnTo>
                  <a:lnTo>
                    <a:pt x="1919" y="1268"/>
                  </a:lnTo>
                  <a:lnTo>
                    <a:pt x="2579" y="1223"/>
                  </a:lnTo>
                  <a:cubicBezTo>
                    <a:pt x="2587" y="1222"/>
                    <a:pt x="2595" y="1220"/>
                    <a:pt x="2602" y="1218"/>
                  </a:cubicBezTo>
                  <a:lnTo>
                    <a:pt x="2903" y="1100"/>
                  </a:lnTo>
                  <a:cubicBezTo>
                    <a:pt x="2985" y="1069"/>
                    <a:pt x="2976" y="951"/>
                    <a:pt x="2892" y="930"/>
                  </a:cubicBezTo>
                  <a:lnTo>
                    <a:pt x="2578" y="857"/>
                  </a:lnTo>
                  <a:cubicBezTo>
                    <a:pt x="2571" y="855"/>
                    <a:pt x="2564" y="854"/>
                    <a:pt x="2556" y="854"/>
                  </a:cubicBezTo>
                  <a:lnTo>
                    <a:pt x="1896" y="901"/>
                  </a:lnTo>
                  <a:lnTo>
                    <a:pt x="1891" y="901"/>
                  </a:lnTo>
                  <a:lnTo>
                    <a:pt x="1048" y="12"/>
                  </a:lnTo>
                  <a:cubicBezTo>
                    <a:pt x="1041" y="4"/>
                    <a:pt x="1029" y="0"/>
                    <a:pt x="10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52" name="Google Shape;452;p20"/>
          <p:cNvGrpSpPr/>
          <p:nvPr/>
        </p:nvGrpSpPr>
        <p:grpSpPr>
          <a:xfrm>
            <a:off x="-1776162" y="4198930"/>
            <a:ext cx="12696321" cy="3437126"/>
            <a:chOff x="-1776162" y="4503730"/>
            <a:chExt cx="12696321" cy="3437126"/>
          </a:xfrm>
        </p:grpSpPr>
        <p:sp>
          <p:nvSpPr>
            <p:cNvPr id="453" name="Google Shape;453;p20"/>
            <p:cNvSpPr/>
            <p:nvPr/>
          </p:nvSpPr>
          <p:spPr>
            <a:xfrm>
              <a:off x="-359125" y="4503730"/>
              <a:ext cx="8218534" cy="1890746"/>
            </a:xfrm>
            <a:custGeom>
              <a:avLst/>
              <a:gdLst/>
              <a:ahLst/>
              <a:cxnLst/>
              <a:rect l="l" t="t" r="r" b="b"/>
              <a:pathLst>
                <a:path w="153639" h="35346" extrusionOk="0">
                  <a:moveTo>
                    <a:pt x="53840" y="0"/>
                  </a:moveTo>
                  <a:cubicBezTo>
                    <a:pt x="53718" y="0"/>
                    <a:pt x="53596" y="1"/>
                    <a:pt x="53473" y="4"/>
                  </a:cubicBezTo>
                  <a:cubicBezTo>
                    <a:pt x="47342" y="139"/>
                    <a:pt x="42088" y="3675"/>
                    <a:pt x="39465" y="8767"/>
                  </a:cubicBezTo>
                  <a:cubicBezTo>
                    <a:pt x="39253" y="5090"/>
                    <a:pt x="36205" y="2202"/>
                    <a:pt x="32512" y="2202"/>
                  </a:cubicBezTo>
                  <a:cubicBezTo>
                    <a:pt x="32460" y="2202"/>
                    <a:pt x="32409" y="2202"/>
                    <a:pt x="32357" y="2204"/>
                  </a:cubicBezTo>
                  <a:cubicBezTo>
                    <a:pt x="30341" y="2249"/>
                    <a:pt x="28546" y="3146"/>
                    <a:pt x="27304" y="4541"/>
                  </a:cubicBezTo>
                  <a:cubicBezTo>
                    <a:pt x="24453" y="2309"/>
                    <a:pt x="20866" y="981"/>
                    <a:pt x="16981" y="981"/>
                  </a:cubicBezTo>
                  <a:cubicBezTo>
                    <a:pt x="16855" y="981"/>
                    <a:pt x="16729" y="983"/>
                    <a:pt x="16602" y="986"/>
                  </a:cubicBezTo>
                  <a:cubicBezTo>
                    <a:pt x="7341" y="1190"/>
                    <a:pt x="1" y="8864"/>
                    <a:pt x="205" y="18124"/>
                  </a:cubicBezTo>
                  <a:cubicBezTo>
                    <a:pt x="407" y="27257"/>
                    <a:pt x="7875" y="34525"/>
                    <a:pt x="16965" y="34525"/>
                  </a:cubicBezTo>
                  <a:cubicBezTo>
                    <a:pt x="17090" y="34525"/>
                    <a:pt x="17216" y="34523"/>
                    <a:pt x="17342" y="34521"/>
                  </a:cubicBezTo>
                  <a:cubicBezTo>
                    <a:pt x="25065" y="34349"/>
                    <a:pt x="31453" y="28983"/>
                    <a:pt x="33242" y="21836"/>
                  </a:cubicBezTo>
                  <a:cubicBezTo>
                    <a:pt x="33980" y="22094"/>
                    <a:pt x="34749" y="22222"/>
                    <a:pt x="35517" y="22222"/>
                  </a:cubicBezTo>
                  <a:cubicBezTo>
                    <a:pt x="36572" y="22222"/>
                    <a:pt x="37623" y="21980"/>
                    <a:pt x="38586" y="21502"/>
                  </a:cubicBezTo>
                  <a:cubicBezTo>
                    <a:pt x="40800" y="27811"/>
                    <a:pt x="46809" y="32303"/>
                    <a:pt x="53822" y="32303"/>
                  </a:cubicBezTo>
                  <a:cubicBezTo>
                    <a:pt x="53943" y="32303"/>
                    <a:pt x="54064" y="32302"/>
                    <a:pt x="54185" y="32299"/>
                  </a:cubicBezTo>
                  <a:cubicBezTo>
                    <a:pt x="56837" y="32240"/>
                    <a:pt x="59327" y="31546"/>
                    <a:pt x="61509" y="30364"/>
                  </a:cubicBezTo>
                  <a:cubicBezTo>
                    <a:pt x="63410" y="32135"/>
                    <a:pt x="65958" y="33216"/>
                    <a:pt x="68746" y="33216"/>
                  </a:cubicBezTo>
                  <a:cubicBezTo>
                    <a:pt x="68826" y="33216"/>
                    <a:pt x="68906" y="33215"/>
                    <a:pt x="68985" y="33213"/>
                  </a:cubicBezTo>
                  <a:cubicBezTo>
                    <a:pt x="70684" y="33178"/>
                    <a:pt x="72348" y="32733"/>
                    <a:pt x="73838" y="31919"/>
                  </a:cubicBezTo>
                  <a:cubicBezTo>
                    <a:pt x="75448" y="32976"/>
                    <a:pt x="77299" y="33508"/>
                    <a:pt x="79154" y="33508"/>
                  </a:cubicBezTo>
                  <a:cubicBezTo>
                    <a:pt x="80840" y="33508"/>
                    <a:pt x="82528" y="33068"/>
                    <a:pt x="84041" y="32185"/>
                  </a:cubicBezTo>
                  <a:cubicBezTo>
                    <a:pt x="86644" y="34169"/>
                    <a:pt x="89891" y="35345"/>
                    <a:pt x="93401" y="35345"/>
                  </a:cubicBezTo>
                  <a:cubicBezTo>
                    <a:pt x="93518" y="35345"/>
                    <a:pt x="93634" y="35344"/>
                    <a:pt x="93751" y="35341"/>
                  </a:cubicBezTo>
                  <a:cubicBezTo>
                    <a:pt x="97908" y="35250"/>
                    <a:pt x="101645" y="33526"/>
                    <a:pt x="104364" y="30796"/>
                  </a:cubicBezTo>
                  <a:cubicBezTo>
                    <a:pt x="106155" y="32109"/>
                    <a:pt x="108315" y="32814"/>
                    <a:pt x="110529" y="32814"/>
                  </a:cubicBezTo>
                  <a:cubicBezTo>
                    <a:pt x="110611" y="32814"/>
                    <a:pt x="110692" y="32813"/>
                    <a:pt x="110774" y="32811"/>
                  </a:cubicBezTo>
                  <a:cubicBezTo>
                    <a:pt x="115317" y="32711"/>
                    <a:pt x="119119" y="29732"/>
                    <a:pt x="120479" y="25656"/>
                  </a:cubicBezTo>
                  <a:cubicBezTo>
                    <a:pt x="123403" y="31243"/>
                    <a:pt x="129254" y="35035"/>
                    <a:pt x="135953" y="35035"/>
                  </a:cubicBezTo>
                  <a:cubicBezTo>
                    <a:pt x="136084" y="35035"/>
                    <a:pt x="136215" y="35033"/>
                    <a:pt x="136347" y="35030"/>
                  </a:cubicBezTo>
                  <a:cubicBezTo>
                    <a:pt x="145992" y="34817"/>
                    <a:pt x="153639" y="26826"/>
                    <a:pt x="153426" y="17180"/>
                  </a:cubicBezTo>
                  <a:cubicBezTo>
                    <a:pt x="153216" y="7666"/>
                    <a:pt x="145437" y="98"/>
                    <a:pt x="135968" y="98"/>
                  </a:cubicBezTo>
                  <a:cubicBezTo>
                    <a:pt x="135837" y="98"/>
                    <a:pt x="135706" y="99"/>
                    <a:pt x="135575" y="102"/>
                  </a:cubicBezTo>
                  <a:cubicBezTo>
                    <a:pt x="131184" y="199"/>
                    <a:pt x="127208" y="1908"/>
                    <a:pt x="124199" y="4650"/>
                  </a:cubicBezTo>
                  <a:cubicBezTo>
                    <a:pt x="122541" y="3128"/>
                    <a:pt x="120333" y="2200"/>
                    <a:pt x="117916" y="2200"/>
                  </a:cubicBezTo>
                  <a:cubicBezTo>
                    <a:pt x="117847" y="2200"/>
                    <a:pt x="117777" y="2201"/>
                    <a:pt x="117708" y="2202"/>
                  </a:cubicBezTo>
                  <a:cubicBezTo>
                    <a:pt x="112572" y="2316"/>
                    <a:pt x="108502" y="6570"/>
                    <a:pt x="108616" y="11706"/>
                  </a:cubicBezTo>
                  <a:cubicBezTo>
                    <a:pt x="108618" y="11818"/>
                    <a:pt x="108626" y="11930"/>
                    <a:pt x="108632" y="12043"/>
                  </a:cubicBezTo>
                  <a:cubicBezTo>
                    <a:pt x="108076" y="12146"/>
                    <a:pt x="107528" y="12294"/>
                    <a:pt x="106996" y="12485"/>
                  </a:cubicBezTo>
                  <a:cubicBezTo>
                    <a:pt x="104367" y="7665"/>
                    <a:pt x="99255" y="4413"/>
                    <a:pt x="93416" y="4413"/>
                  </a:cubicBezTo>
                  <a:cubicBezTo>
                    <a:pt x="93300" y="4413"/>
                    <a:pt x="93184" y="4414"/>
                    <a:pt x="93067" y="4416"/>
                  </a:cubicBezTo>
                  <a:cubicBezTo>
                    <a:pt x="86681" y="4557"/>
                    <a:pt x="81284" y="8552"/>
                    <a:pt x="79047" y="14129"/>
                  </a:cubicBezTo>
                  <a:lnTo>
                    <a:pt x="78938" y="14129"/>
                  </a:lnTo>
                  <a:cubicBezTo>
                    <a:pt x="77896" y="14151"/>
                    <a:pt x="76863" y="14342"/>
                    <a:pt x="75881" y="14695"/>
                  </a:cubicBezTo>
                  <a:cubicBezTo>
                    <a:pt x="74149" y="13128"/>
                    <a:pt x="71902" y="12125"/>
                    <a:pt x="69433" y="11969"/>
                  </a:cubicBezTo>
                  <a:cubicBezTo>
                    <a:pt x="67585" y="5054"/>
                    <a:pt x="61278" y="0"/>
                    <a:pt x="538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57213" dist="9525" algn="bl" rotWithShape="0">
                <a:schemeClr val="dk1">
                  <a:alpha val="3098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20"/>
            <p:cNvSpPr/>
            <p:nvPr/>
          </p:nvSpPr>
          <p:spPr>
            <a:xfrm>
              <a:off x="1742665" y="4673125"/>
              <a:ext cx="9177494" cy="3049179"/>
            </a:xfrm>
            <a:custGeom>
              <a:avLst/>
              <a:gdLst/>
              <a:ahLst/>
              <a:cxnLst/>
              <a:rect l="l" t="t" r="r" b="b"/>
              <a:pathLst>
                <a:path w="171566" h="57002" extrusionOk="0">
                  <a:moveTo>
                    <a:pt x="132351" y="0"/>
                  </a:moveTo>
                  <a:cubicBezTo>
                    <a:pt x="132338" y="0"/>
                    <a:pt x="132326" y="0"/>
                    <a:pt x="132314" y="0"/>
                  </a:cubicBezTo>
                  <a:cubicBezTo>
                    <a:pt x="121660" y="19"/>
                    <a:pt x="112725" y="7341"/>
                    <a:pt x="110240" y="17222"/>
                  </a:cubicBezTo>
                  <a:cubicBezTo>
                    <a:pt x="109018" y="16919"/>
                    <a:pt x="107765" y="16766"/>
                    <a:pt x="106506" y="16766"/>
                  </a:cubicBezTo>
                  <a:cubicBezTo>
                    <a:pt x="106496" y="16766"/>
                    <a:pt x="106486" y="16766"/>
                    <a:pt x="106476" y="16766"/>
                  </a:cubicBezTo>
                  <a:cubicBezTo>
                    <a:pt x="102053" y="16773"/>
                    <a:pt x="98069" y="18637"/>
                    <a:pt x="95251" y="21614"/>
                  </a:cubicBezTo>
                  <a:cubicBezTo>
                    <a:pt x="91472" y="17755"/>
                    <a:pt x="86204" y="15360"/>
                    <a:pt x="80379" y="15360"/>
                  </a:cubicBezTo>
                  <a:cubicBezTo>
                    <a:pt x="80367" y="15360"/>
                    <a:pt x="80355" y="15360"/>
                    <a:pt x="80343" y="15360"/>
                  </a:cubicBezTo>
                  <a:cubicBezTo>
                    <a:pt x="78611" y="15363"/>
                    <a:pt x="76884" y="15580"/>
                    <a:pt x="75206" y="16009"/>
                  </a:cubicBezTo>
                  <a:cubicBezTo>
                    <a:pt x="73795" y="12640"/>
                    <a:pt x="70466" y="10273"/>
                    <a:pt x="66586" y="10273"/>
                  </a:cubicBezTo>
                  <a:cubicBezTo>
                    <a:pt x="66581" y="10273"/>
                    <a:pt x="66576" y="10273"/>
                    <a:pt x="66571" y="10273"/>
                  </a:cubicBezTo>
                  <a:cubicBezTo>
                    <a:pt x="61413" y="10282"/>
                    <a:pt x="57237" y="14471"/>
                    <a:pt x="57245" y="19631"/>
                  </a:cubicBezTo>
                  <a:cubicBezTo>
                    <a:pt x="57245" y="19811"/>
                    <a:pt x="57252" y="19991"/>
                    <a:pt x="57263" y="20169"/>
                  </a:cubicBezTo>
                  <a:cubicBezTo>
                    <a:pt x="55893" y="19648"/>
                    <a:pt x="54463" y="19301"/>
                    <a:pt x="53006" y="19136"/>
                  </a:cubicBezTo>
                  <a:cubicBezTo>
                    <a:pt x="50406" y="11368"/>
                    <a:pt x="43072" y="5773"/>
                    <a:pt x="34434" y="5773"/>
                  </a:cubicBezTo>
                  <a:cubicBezTo>
                    <a:pt x="34423" y="5773"/>
                    <a:pt x="34411" y="5773"/>
                    <a:pt x="34400" y="5773"/>
                  </a:cubicBezTo>
                  <a:cubicBezTo>
                    <a:pt x="23586" y="5790"/>
                    <a:pt x="14832" y="14573"/>
                    <a:pt x="14851" y="25388"/>
                  </a:cubicBezTo>
                  <a:cubicBezTo>
                    <a:pt x="14851" y="25563"/>
                    <a:pt x="14853" y="25737"/>
                    <a:pt x="14858" y="25911"/>
                  </a:cubicBezTo>
                  <a:cubicBezTo>
                    <a:pt x="13578" y="25394"/>
                    <a:pt x="12208" y="25127"/>
                    <a:pt x="10827" y="25127"/>
                  </a:cubicBezTo>
                  <a:cubicBezTo>
                    <a:pt x="10817" y="25127"/>
                    <a:pt x="10808" y="25127"/>
                    <a:pt x="10799" y="25127"/>
                  </a:cubicBezTo>
                  <a:cubicBezTo>
                    <a:pt x="4830" y="25137"/>
                    <a:pt x="0" y="29982"/>
                    <a:pt x="10" y="35951"/>
                  </a:cubicBezTo>
                  <a:cubicBezTo>
                    <a:pt x="20" y="41914"/>
                    <a:pt x="4856" y="46739"/>
                    <a:pt x="10816" y="46739"/>
                  </a:cubicBezTo>
                  <a:cubicBezTo>
                    <a:pt x="10822" y="46739"/>
                    <a:pt x="10828" y="46739"/>
                    <a:pt x="10834" y="46739"/>
                  </a:cubicBezTo>
                  <a:cubicBezTo>
                    <a:pt x="15512" y="46732"/>
                    <a:pt x="19490" y="43753"/>
                    <a:pt x="20987" y="39591"/>
                  </a:cubicBezTo>
                  <a:cubicBezTo>
                    <a:pt x="24495" y="42907"/>
                    <a:pt x="29228" y="44939"/>
                    <a:pt x="34433" y="44939"/>
                  </a:cubicBezTo>
                  <a:cubicBezTo>
                    <a:pt x="34444" y="44939"/>
                    <a:pt x="34455" y="44939"/>
                    <a:pt x="34466" y="44939"/>
                  </a:cubicBezTo>
                  <a:cubicBezTo>
                    <a:pt x="34770" y="44939"/>
                    <a:pt x="35073" y="44929"/>
                    <a:pt x="35374" y="44916"/>
                  </a:cubicBezTo>
                  <a:cubicBezTo>
                    <a:pt x="38335" y="50512"/>
                    <a:pt x="44215" y="54326"/>
                    <a:pt x="50985" y="54326"/>
                  </a:cubicBezTo>
                  <a:cubicBezTo>
                    <a:pt x="50996" y="54326"/>
                    <a:pt x="51006" y="54326"/>
                    <a:pt x="51017" y="54326"/>
                  </a:cubicBezTo>
                  <a:cubicBezTo>
                    <a:pt x="56061" y="54319"/>
                    <a:pt x="60605" y="52195"/>
                    <a:pt x="63817" y="48799"/>
                  </a:cubicBezTo>
                  <a:cubicBezTo>
                    <a:pt x="67622" y="53786"/>
                    <a:pt x="73625" y="57002"/>
                    <a:pt x="80378" y="57002"/>
                  </a:cubicBezTo>
                  <a:cubicBezTo>
                    <a:pt x="80390" y="57002"/>
                    <a:pt x="80401" y="57002"/>
                    <a:pt x="80413" y="57002"/>
                  </a:cubicBezTo>
                  <a:cubicBezTo>
                    <a:pt x="88453" y="56988"/>
                    <a:pt x="95420" y="52419"/>
                    <a:pt x="98879" y="45740"/>
                  </a:cubicBezTo>
                  <a:cubicBezTo>
                    <a:pt x="101199" y="47057"/>
                    <a:pt x="103820" y="47749"/>
                    <a:pt x="106486" y="47749"/>
                  </a:cubicBezTo>
                  <a:cubicBezTo>
                    <a:pt x="106501" y="47749"/>
                    <a:pt x="106515" y="47749"/>
                    <a:pt x="106529" y="47749"/>
                  </a:cubicBezTo>
                  <a:cubicBezTo>
                    <a:pt x="111688" y="47740"/>
                    <a:pt x="116251" y="45207"/>
                    <a:pt x="119060" y="41324"/>
                  </a:cubicBezTo>
                  <a:cubicBezTo>
                    <a:pt x="122803" y="44014"/>
                    <a:pt x="127391" y="45599"/>
                    <a:pt x="132349" y="45599"/>
                  </a:cubicBezTo>
                  <a:cubicBezTo>
                    <a:pt x="132363" y="45599"/>
                    <a:pt x="132376" y="45599"/>
                    <a:pt x="132390" y="45599"/>
                  </a:cubicBezTo>
                  <a:cubicBezTo>
                    <a:pt x="138413" y="45590"/>
                    <a:pt x="143886" y="43243"/>
                    <a:pt x="147957" y="39420"/>
                  </a:cubicBezTo>
                  <a:cubicBezTo>
                    <a:pt x="150286" y="42820"/>
                    <a:pt x="154197" y="45049"/>
                    <a:pt x="158625" y="45049"/>
                  </a:cubicBezTo>
                  <a:cubicBezTo>
                    <a:pt x="158633" y="45049"/>
                    <a:pt x="158640" y="45049"/>
                    <a:pt x="158647" y="45049"/>
                  </a:cubicBezTo>
                  <a:cubicBezTo>
                    <a:pt x="165787" y="45038"/>
                    <a:pt x="171566" y="39240"/>
                    <a:pt x="171553" y="32100"/>
                  </a:cubicBezTo>
                  <a:cubicBezTo>
                    <a:pt x="171541" y="24968"/>
                    <a:pt x="165756" y="19194"/>
                    <a:pt x="158627" y="19194"/>
                  </a:cubicBezTo>
                  <a:cubicBezTo>
                    <a:pt x="158620" y="19194"/>
                    <a:pt x="158612" y="19194"/>
                    <a:pt x="158604" y="19194"/>
                  </a:cubicBezTo>
                  <a:cubicBezTo>
                    <a:pt x="157366" y="19196"/>
                    <a:pt x="156132" y="19376"/>
                    <a:pt x="154945" y="19730"/>
                  </a:cubicBezTo>
                  <a:cubicBezTo>
                    <a:pt x="153444" y="8586"/>
                    <a:pt x="143897" y="0"/>
                    <a:pt x="1323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57213" dist="9525" algn="bl" rotWithShape="0">
                <a:schemeClr val="dk1">
                  <a:alpha val="3098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20"/>
            <p:cNvSpPr/>
            <p:nvPr/>
          </p:nvSpPr>
          <p:spPr>
            <a:xfrm>
              <a:off x="-1776162" y="4891677"/>
              <a:ext cx="9177494" cy="3049179"/>
            </a:xfrm>
            <a:custGeom>
              <a:avLst/>
              <a:gdLst/>
              <a:ahLst/>
              <a:cxnLst/>
              <a:rect l="l" t="t" r="r" b="b"/>
              <a:pathLst>
                <a:path w="171566" h="57002" extrusionOk="0">
                  <a:moveTo>
                    <a:pt x="132351" y="0"/>
                  </a:moveTo>
                  <a:cubicBezTo>
                    <a:pt x="132338" y="0"/>
                    <a:pt x="132326" y="0"/>
                    <a:pt x="132314" y="0"/>
                  </a:cubicBezTo>
                  <a:cubicBezTo>
                    <a:pt x="121660" y="19"/>
                    <a:pt x="112725" y="7341"/>
                    <a:pt x="110240" y="17222"/>
                  </a:cubicBezTo>
                  <a:cubicBezTo>
                    <a:pt x="109018" y="16919"/>
                    <a:pt x="107765" y="16766"/>
                    <a:pt x="106506" y="16766"/>
                  </a:cubicBezTo>
                  <a:cubicBezTo>
                    <a:pt x="106496" y="16766"/>
                    <a:pt x="106486" y="16766"/>
                    <a:pt x="106476" y="16766"/>
                  </a:cubicBezTo>
                  <a:cubicBezTo>
                    <a:pt x="102053" y="16773"/>
                    <a:pt x="98069" y="18637"/>
                    <a:pt x="95251" y="21614"/>
                  </a:cubicBezTo>
                  <a:cubicBezTo>
                    <a:pt x="91472" y="17755"/>
                    <a:pt x="86204" y="15360"/>
                    <a:pt x="80379" y="15360"/>
                  </a:cubicBezTo>
                  <a:cubicBezTo>
                    <a:pt x="80367" y="15360"/>
                    <a:pt x="80355" y="15360"/>
                    <a:pt x="80343" y="15360"/>
                  </a:cubicBezTo>
                  <a:cubicBezTo>
                    <a:pt x="78611" y="15363"/>
                    <a:pt x="76884" y="15580"/>
                    <a:pt x="75206" y="16009"/>
                  </a:cubicBezTo>
                  <a:cubicBezTo>
                    <a:pt x="73795" y="12640"/>
                    <a:pt x="70466" y="10273"/>
                    <a:pt x="66586" y="10273"/>
                  </a:cubicBezTo>
                  <a:cubicBezTo>
                    <a:pt x="66581" y="10273"/>
                    <a:pt x="66576" y="10273"/>
                    <a:pt x="66571" y="10273"/>
                  </a:cubicBezTo>
                  <a:cubicBezTo>
                    <a:pt x="61413" y="10282"/>
                    <a:pt x="57237" y="14471"/>
                    <a:pt x="57245" y="19631"/>
                  </a:cubicBezTo>
                  <a:cubicBezTo>
                    <a:pt x="57245" y="19811"/>
                    <a:pt x="57252" y="19991"/>
                    <a:pt x="57263" y="20169"/>
                  </a:cubicBezTo>
                  <a:cubicBezTo>
                    <a:pt x="55893" y="19648"/>
                    <a:pt x="54463" y="19301"/>
                    <a:pt x="53006" y="19136"/>
                  </a:cubicBezTo>
                  <a:cubicBezTo>
                    <a:pt x="50406" y="11368"/>
                    <a:pt x="43072" y="5773"/>
                    <a:pt x="34434" y="5773"/>
                  </a:cubicBezTo>
                  <a:cubicBezTo>
                    <a:pt x="34423" y="5773"/>
                    <a:pt x="34411" y="5773"/>
                    <a:pt x="34400" y="5773"/>
                  </a:cubicBezTo>
                  <a:cubicBezTo>
                    <a:pt x="23586" y="5790"/>
                    <a:pt x="14832" y="14573"/>
                    <a:pt x="14851" y="25388"/>
                  </a:cubicBezTo>
                  <a:cubicBezTo>
                    <a:pt x="14851" y="25563"/>
                    <a:pt x="14853" y="25737"/>
                    <a:pt x="14858" y="25911"/>
                  </a:cubicBezTo>
                  <a:cubicBezTo>
                    <a:pt x="13578" y="25394"/>
                    <a:pt x="12208" y="25127"/>
                    <a:pt x="10827" y="25127"/>
                  </a:cubicBezTo>
                  <a:cubicBezTo>
                    <a:pt x="10817" y="25127"/>
                    <a:pt x="10808" y="25127"/>
                    <a:pt x="10799" y="25127"/>
                  </a:cubicBezTo>
                  <a:cubicBezTo>
                    <a:pt x="4830" y="25137"/>
                    <a:pt x="0" y="29982"/>
                    <a:pt x="10" y="35951"/>
                  </a:cubicBezTo>
                  <a:cubicBezTo>
                    <a:pt x="20" y="41914"/>
                    <a:pt x="4856" y="46739"/>
                    <a:pt x="10816" y="46739"/>
                  </a:cubicBezTo>
                  <a:cubicBezTo>
                    <a:pt x="10822" y="46739"/>
                    <a:pt x="10828" y="46739"/>
                    <a:pt x="10834" y="46739"/>
                  </a:cubicBezTo>
                  <a:cubicBezTo>
                    <a:pt x="15512" y="46732"/>
                    <a:pt x="19490" y="43753"/>
                    <a:pt x="20987" y="39591"/>
                  </a:cubicBezTo>
                  <a:cubicBezTo>
                    <a:pt x="24495" y="42907"/>
                    <a:pt x="29228" y="44939"/>
                    <a:pt x="34433" y="44939"/>
                  </a:cubicBezTo>
                  <a:cubicBezTo>
                    <a:pt x="34444" y="44939"/>
                    <a:pt x="34455" y="44939"/>
                    <a:pt x="34466" y="44939"/>
                  </a:cubicBezTo>
                  <a:cubicBezTo>
                    <a:pt x="34770" y="44939"/>
                    <a:pt x="35073" y="44929"/>
                    <a:pt x="35374" y="44916"/>
                  </a:cubicBezTo>
                  <a:cubicBezTo>
                    <a:pt x="38335" y="50512"/>
                    <a:pt x="44215" y="54326"/>
                    <a:pt x="50985" y="54326"/>
                  </a:cubicBezTo>
                  <a:cubicBezTo>
                    <a:pt x="50996" y="54326"/>
                    <a:pt x="51006" y="54326"/>
                    <a:pt x="51017" y="54326"/>
                  </a:cubicBezTo>
                  <a:cubicBezTo>
                    <a:pt x="56061" y="54319"/>
                    <a:pt x="60605" y="52195"/>
                    <a:pt x="63817" y="48799"/>
                  </a:cubicBezTo>
                  <a:cubicBezTo>
                    <a:pt x="67622" y="53786"/>
                    <a:pt x="73625" y="57002"/>
                    <a:pt x="80378" y="57002"/>
                  </a:cubicBezTo>
                  <a:cubicBezTo>
                    <a:pt x="80390" y="57002"/>
                    <a:pt x="80401" y="57002"/>
                    <a:pt x="80413" y="57002"/>
                  </a:cubicBezTo>
                  <a:cubicBezTo>
                    <a:pt x="88453" y="56988"/>
                    <a:pt x="95420" y="52419"/>
                    <a:pt x="98879" y="45740"/>
                  </a:cubicBezTo>
                  <a:cubicBezTo>
                    <a:pt x="101199" y="47057"/>
                    <a:pt x="103820" y="47749"/>
                    <a:pt x="106486" y="47749"/>
                  </a:cubicBezTo>
                  <a:cubicBezTo>
                    <a:pt x="106501" y="47749"/>
                    <a:pt x="106515" y="47749"/>
                    <a:pt x="106529" y="47749"/>
                  </a:cubicBezTo>
                  <a:cubicBezTo>
                    <a:pt x="111688" y="47740"/>
                    <a:pt x="116251" y="45207"/>
                    <a:pt x="119060" y="41324"/>
                  </a:cubicBezTo>
                  <a:cubicBezTo>
                    <a:pt x="122803" y="44014"/>
                    <a:pt x="127391" y="45599"/>
                    <a:pt x="132349" y="45599"/>
                  </a:cubicBezTo>
                  <a:cubicBezTo>
                    <a:pt x="132363" y="45599"/>
                    <a:pt x="132376" y="45599"/>
                    <a:pt x="132390" y="45599"/>
                  </a:cubicBezTo>
                  <a:cubicBezTo>
                    <a:pt x="138413" y="45590"/>
                    <a:pt x="143886" y="43243"/>
                    <a:pt x="147957" y="39420"/>
                  </a:cubicBezTo>
                  <a:cubicBezTo>
                    <a:pt x="150286" y="42820"/>
                    <a:pt x="154197" y="45049"/>
                    <a:pt x="158625" y="45049"/>
                  </a:cubicBezTo>
                  <a:cubicBezTo>
                    <a:pt x="158633" y="45049"/>
                    <a:pt x="158640" y="45049"/>
                    <a:pt x="158647" y="45049"/>
                  </a:cubicBezTo>
                  <a:cubicBezTo>
                    <a:pt x="165787" y="45038"/>
                    <a:pt x="171566" y="39240"/>
                    <a:pt x="171553" y="32100"/>
                  </a:cubicBezTo>
                  <a:cubicBezTo>
                    <a:pt x="171541" y="24968"/>
                    <a:pt x="165756" y="19194"/>
                    <a:pt x="158627" y="19194"/>
                  </a:cubicBezTo>
                  <a:cubicBezTo>
                    <a:pt x="158620" y="19194"/>
                    <a:pt x="158612" y="19194"/>
                    <a:pt x="158604" y="19194"/>
                  </a:cubicBezTo>
                  <a:cubicBezTo>
                    <a:pt x="157366" y="19196"/>
                    <a:pt x="156132" y="19376"/>
                    <a:pt x="154945" y="19730"/>
                  </a:cubicBezTo>
                  <a:cubicBezTo>
                    <a:pt x="153444" y="8586"/>
                    <a:pt x="143897" y="0"/>
                    <a:pt x="1323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57213" dist="9525" algn="bl" rotWithShape="0">
                <a:schemeClr val="dk1">
                  <a:alpha val="3098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56" name="Google Shape;456;p20"/>
          <p:cNvGrpSpPr/>
          <p:nvPr/>
        </p:nvGrpSpPr>
        <p:grpSpPr>
          <a:xfrm>
            <a:off x="-1099887" y="-2350800"/>
            <a:ext cx="12886821" cy="3141406"/>
            <a:chOff x="-1271337" y="4688175"/>
            <a:chExt cx="12886821" cy="3141406"/>
          </a:xfrm>
        </p:grpSpPr>
        <p:sp>
          <p:nvSpPr>
            <p:cNvPr id="457" name="Google Shape;457;p20"/>
            <p:cNvSpPr/>
            <p:nvPr/>
          </p:nvSpPr>
          <p:spPr>
            <a:xfrm>
              <a:off x="-673450" y="4872630"/>
              <a:ext cx="8218534" cy="1890746"/>
            </a:xfrm>
            <a:custGeom>
              <a:avLst/>
              <a:gdLst/>
              <a:ahLst/>
              <a:cxnLst/>
              <a:rect l="l" t="t" r="r" b="b"/>
              <a:pathLst>
                <a:path w="153639" h="35346" extrusionOk="0">
                  <a:moveTo>
                    <a:pt x="53840" y="0"/>
                  </a:moveTo>
                  <a:cubicBezTo>
                    <a:pt x="53718" y="0"/>
                    <a:pt x="53596" y="1"/>
                    <a:pt x="53473" y="4"/>
                  </a:cubicBezTo>
                  <a:cubicBezTo>
                    <a:pt x="47342" y="139"/>
                    <a:pt x="42088" y="3675"/>
                    <a:pt x="39465" y="8767"/>
                  </a:cubicBezTo>
                  <a:cubicBezTo>
                    <a:pt x="39253" y="5090"/>
                    <a:pt x="36205" y="2202"/>
                    <a:pt x="32512" y="2202"/>
                  </a:cubicBezTo>
                  <a:cubicBezTo>
                    <a:pt x="32460" y="2202"/>
                    <a:pt x="32409" y="2202"/>
                    <a:pt x="32357" y="2204"/>
                  </a:cubicBezTo>
                  <a:cubicBezTo>
                    <a:pt x="30341" y="2249"/>
                    <a:pt x="28546" y="3146"/>
                    <a:pt x="27304" y="4541"/>
                  </a:cubicBezTo>
                  <a:cubicBezTo>
                    <a:pt x="24453" y="2309"/>
                    <a:pt x="20866" y="981"/>
                    <a:pt x="16981" y="981"/>
                  </a:cubicBezTo>
                  <a:cubicBezTo>
                    <a:pt x="16855" y="981"/>
                    <a:pt x="16729" y="983"/>
                    <a:pt x="16602" y="986"/>
                  </a:cubicBezTo>
                  <a:cubicBezTo>
                    <a:pt x="7341" y="1190"/>
                    <a:pt x="1" y="8864"/>
                    <a:pt x="205" y="18124"/>
                  </a:cubicBezTo>
                  <a:cubicBezTo>
                    <a:pt x="407" y="27257"/>
                    <a:pt x="7875" y="34525"/>
                    <a:pt x="16965" y="34525"/>
                  </a:cubicBezTo>
                  <a:cubicBezTo>
                    <a:pt x="17090" y="34525"/>
                    <a:pt x="17216" y="34523"/>
                    <a:pt x="17342" y="34521"/>
                  </a:cubicBezTo>
                  <a:cubicBezTo>
                    <a:pt x="25065" y="34349"/>
                    <a:pt x="31453" y="28983"/>
                    <a:pt x="33242" y="21836"/>
                  </a:cubicBezTo>
                  <a:cubicBezTo>
                    <a:pt x="33980" y="22094"/>
                    <a:pt x="34749" y="22222"/>
                    <a:pt x="35517" y="22222"/>
                  </a:cubicBezTo>
                  <a:cubicBezTo>
                    <a:pt x="36572" y="22222"/>
                    <a:pt x="37623" y="21980"/>
                    <a:pt x="38586" y="21502"/>
                  </a:cubicBezTo>
                  <a:cubicBezTo>
                    <a:pt x="40800" y="27811"/>
                    <a:pt x="46809" y="32303"/>
                    <a:pt x="53822" y="32303"/>
                  </a:cubicBezTo>
                  <a:cubicBezTo>
                    <a:pt x="53943" y="32303"/>
                    <a:pt x="54064" y="32302"/>
                    <a:pt x="54185" y="32299"/>
                  </a:cubicBezTo>
                  <a:cubicBezTo>
                    <a:pt x="56837" y="32240"/>
                    <a:pt x="59327" y="31546"/>
                    <a:pt x="61509" y="30364"/>
                  </a:cubicBezTo>
                  <a:cubicBezTo>
                    <a:pt x="63410" y="32135"/>
                    <a:pt x="65958" y="33216"/>
                    <a:pt x="68746" y="33216"/>
                  </a:cubicBezTo>
                  <a:cubicBezTo>
                    <a:pt x="68826" y="33216"/>
                    <a:pt x="68906" y="33215"/>
                    <a:pt x="68985" y="33213"/>
                  </a:cubicBezTo>
                  <a:cubicBezTo>
                    <a:pt x="70684" y="33178"/>
                    <a:pt x="72348" y="32733"/>
                    <a:pt x="73838" y="31919"/>
                  </a:cubicBezTo>
                  <a:cubicBezTo>
                    <a:pt x="75448" y="32976"/>
                    <a:pt x="77299" y="33508"/>
                    <a:pt x="79154" y="33508"/>
                  </a:cubicBezTo>
                  <a:cubicBezTo>
                    <a:pt x="80840" y="33508"/>
                    <a:pt x="82528" y="33068"/>
                    <a:pt x="84041" y="32185"/>
                  </a:cubicBezTo>
                  <a:cubicBezTo>
                    <a:pt x="86644" y="34169"/>
                    <a:pt x="89891" y="35345"/>
                    <a:pt x="93401" y="35345"/>
                  </a:cubicBezTo>
                  <a:cubicBezTo>
                    <a:pt x="93518" y="35345"/>
                    <a:pt x="93634" y="35344"/>
                    <a:pt x="93751" y="35341"/>
                  </a:cubicBezTo>
                  <a:cubicBezTo>
                    <a:pt x="97908" y="35250"/>
                    <a:pt x="101645" y="33526"/>
                    <a:pt x="104364" y="30796"/>
                  </a:cubicBezTo>
                  <a:cubicBezTo>
                    <a:pt x="106155" y="32109"/>
                    <a:pt x="108315" y="32814"/>
                    <a:pt x="110529" y="32814"/>
                  </a:cubicBezTo>
                  <a:cubicBezTo>
                    <a:pt x="110611" y="32814"/>
                    <a:pt x="110692" y="32813"/>
                    <a:pt x="110774" y="32811"/>
                  </a:cubicBezTo>
                  <a:cubicBezTo>
                    <a:pt x="115317" y="32711"/>
                    <a:pt x="119119" y="29732"/>
                    <a:pt x="120479" y="25656"/>
                  </a:cubicBezTo>
                  <a:cubicBezTo>
                    <a:pt x="123403" y="31243"/>
                    <a:pt x="129254" y="35035"/>
                    <a:pt x="135953" y="35035"/>
                  </a:cubicBezTo>
                  <a:cubicBezTo>
                    <a:pt x="136084" y="35035"/>
                    <a:pt x="136215" y="35033"/>
                    <a:pt x="136347" y="35030"/>
                  </a:cubicBezTo>
                  <a:cubicBezTo>
                    <a:pt x="145992" y="34817"/>
                    <a:pt x="153639" y="26826"/>
                    <a:pt x="153426" y="17180"/>
                  </a:cubicBezTo>
                  <a:cubicBezTo>
                    <a:pt x="153216" y="7666"/>
                    <a:pt x="145437" y="98"/>
                    <a:pt x="135968" y="98"/>
                  </a:cubicBezTo>
                  <a:cubicBezTo>
                    <a:pt x="135837" y="98"/>
                    <a:pt x="135706" y="99"/>
                    <a:pt x="135575" y="102"/>
                  </a:cubicBezTo>
                  <a:cubicBezTo>
                    <a:pt x="131184" y="199"/>
                    <a:pt x="127208" y="1908"/>
                    <a:pt x="124199" y="4650"/>
                  </a:cubicBezTo>
                  <a:cubicBezTo>
                    <a:pt x="122541" y="3128"/>
                    <a:pt x="120333" y="2200"/>
                    <a:pt x="117916" y="2200"/>
                  </a:cubicBezTo>
                  <a:cubicBezTo>
                    <a:pt x="117847" y="2200"/>
                    <a:pt x="117777" y="2201"/>
                    <a:pt x="117708" y="2202"/>
                  </a:cubicBezTo>
                  <a:cubicBezTo>
                    <a:pt x="112572" y="2316"/>
                    <a:pt x="108502" y="6570"/>
                    <a:pt x="108616" y="11706"/>
                  </a:cubicBezTo>
                  <a:cubicBezTo>
                    <a:pt x="108618" y="11818"/>
                    <a:pt x="108626" y="11930"/>
                    <a:pt x="108632" y="12043"/>
                  </a:cubicBezTo>
                  <a:cubicBezTo>
                    <a:pt x="108076" y="12146"/>
                    <a:pt x="107528" y="12294"/>
                    <a:pt x="106996" y="12485"/>
                  </a:cubicBezTo>
                  <a:cubicBezTo>
                    <a:pt x="104367" y="7665"/>
                    <a:pt x="99255" y="4413"/>
                    <a:pt x="93416" y="4413"/>
                  </a:cubicBezTo>
                  <a:cubicBezTo>
                    <a:pt x="93300" y="4413"/>
                    <a:pt x="93184" y="4414"/>
                    <a:pt x="93067" y="4416"/>
                  </a:cubicBezTo>
                  <a:cubicBezTo>
                    <a:pt x="86681" y="4557"/>
                    <a:pt x="81284" y="8552"/>
                    <a:pt x="79047" y="14129"/>
                  </a:cubicBezTo>
                  <a:lnTo>
                    <a:pt x="78938" y="14129"/>
                  </a:lnTo>
                  <a:cubicBezTo>
                    <a:pt x="77896" y="14151"/>
                    <a:pt x="76863" y="14342"/>
                    <a:pt x="75881" y="14695"/>
                  </a:cubicBezTo>
                  <a:cubicBezTo>
                    <a:pt x="74149" y="13128"/>
                    <a:pt x="71902" y="12125"/>
                    <a:pt x="69433" y="11969"/>
                  </a:cubicBezTo>
                  <a:cubicBezTo>
                    <a:pt x="67585" y="5054"/>
                    <a:pt x="61278" y="0"/>
                    <a:pt x="538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57213" dist="9525" algn="bl" rotWithShape="0">
                <a:schemeClr val="dk1">
                  <a:alpha val="3098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20"/>
            <p:cNvSpPr/>
            <p:nvPr/>
          </p:nvSpPr>
          <p:spPr>
            <a:xfrm>
              <a:off x="2437990" y="4688175"/>
              <a:ext cx="9177494" cy="3049179"/>
            </a:xfrm>
            <a:custGeom>
              <a:avLst/>
              <a:gdLst/>
              <a:ahLst/>
              <a:cxnLst/>
              <a:rect l="l" t="t" r="r" b="b"/>
              <a:pathLst>
                <a:path w="171566" h="57002" extrusionOk="0">
                  <a:moveTo>
                    <a:pt x="132351" y="0"/>
                  </a:moveTo>
                  <a:cubicBezTo>
                    <a:pt x="132338" y="0"/>
                    <a:pt x="132326" y="0"/>
                    <a:pt x="132314" y="0"/>
                  </a:cubicBezTo>
                  <a:cubicBezTo>
                    <a:pt x="121660" y="19"/>
                    <a:pt x="112725" y="7341"/>
                    <a:pt x="110240" y="17222"/>
                  </a:cubicBezTo>
                  <a:cubicBezTo>
                    <a:pt x="109018" y="16919"/>
                    <a:pt x="107765" y="16766"/>
                    <a:pt x="106506" y="16766"/>
                  </a:cubicBezTo>
                  <a:cubicBezTo>
                    <a:pt x="106496" y="16766"/>
                    <a:pt x="106486" y="16766"/>
                    <a:pt x="106476" y="16766"/>
                  </a:cubicBezTo>
                  <a:cubicBezTo>
                    <a:pt x="102053" y="16773"/>
                    <a:pt x="98069" y="18637"/>
                    <a:pt x="95251" y="21614"/>
                  </a:cubicBezTo>
                  <a:cubicBezTo>
                    <a:pt x="91472" y="17755"/>
                    <a:pt x="86204" y="15360"/>
                    <a:pt x="80379" y="15360"/>
                  </a:cubicBezTo>
                  <a:cubicBezTo>
                    <a:pt x="80367" y="15360"/>
                    <a:pt x="80355" y="15360"/>
                    <a:pt x="80343" y="15360"/>
                  </a:cubicBezTo>
                  <a:cubicBezTo>
                    <a:pt x="78611" y="15363"/>
                    <a:pt x="76884" y="15580"/>
                    <a:pt x="75206" y="16009"/>
                  </a:cubicBezTo>
                  <a:cubicBezTo>
                    <a:pt x="73795" y="12640"/>
                    <a:pt x="70466" y="10273"/>
                    <a:pt x="66586" y="10273"/>
                  </a:cubicBezTo>
                  <a:cubicBezTo>
                    <a:pt x="66581" y="10273"/>
                    <a:pt x="66576" y="10273"/>
                    <a:pt x="66571" y="10273"/>
                  </a:cubicBezTo>
                  <a:cubicBezTo>
                    <a:pt x="61413" y="10282"/>
                    <a:pt x="57237" y="14471"/>
                    <a:pt x="57245" y="19631"/>
                  </a:cubicBezTo>
                  <a:cubicBezTo>
                    <a:pt x="57245" y="19811"/>
                    <a:pt x="57252" y="19991"/>
                    <a:pt x="57263" y="20169"/>
                  </a:cubicBezTo>
                  <a:cubicBezTo>
                    <a:pt x="55893" y="19648"/>
                    <a:pt x="54463" y="19301"/>
                    <a:pt x="53006" y="19136"/>
                  </a:cubicBezTo>
                  <a:cubicBezTo>
                    <a:pt x="50406" y="11368"/>
                    <a:pt x="43072" y="5773"/>
                    <a:pt x="34434" y="5773"/>
                  </a:cubicBezTo>
                  <a:cubicBezTo>
                    <a:pt x="34423" y="5773"/>
                    <a:pt x="34411" y="5773"/>
                    <a:pt x="34400" y="5773"/>
                  </a:cubicBezTo>
                  <a:cubicBezTo>
                    <a:pt x="23586" y="5790"/>
                    <a:pt x="14832" y="14573"/>
                    <a:pt x="14851" y="25388"/>
                  </a:cubicBezTo>
                  <a:cubicBezTo>
                    <a:pt x="14851" y="25563"/>
                    <a:pt x="14853" y="25737"/>
                    <a:pt x="14858" y="25911"/>
                  </a:cubicBezTo>
                  <a:cubicBezTo>
                    <a:pt x="13578" y="25394"/>
                    <a:pt x="12208" y="25127"/>
                    <a:pt x="10827" y="25127"/>
                  </a:cubicBezTo>
                  <a:cubicBezTo>
                    <a:pt x="10817" y="25127"/>
                    <a:pt x="10808" y="25127"/>
                    <a:pt x="10799" y="25127"/>
                  </a:cubicBezTo>
                  <a:cubicBezTo>
                    <a:pt x="4830" y="25137"/>
                    <a:pt x="0" y="29982"/>
                    <a:pt x="10" y="35951"/>
                  </a:cubicBezTo>
                  <a:cubicBezTo>
                    <a:pt x="20" y="41914"/>
                    <a:pt x="4856" y="46739"/>
                    <a:pt x="10816" y="46739"/>
                  </a:cubicBezTo>
                  <a:cubicBezTo>
                    <a:pt x="10822" y="46739"/>
                    <a:pt x="10828" y="46739"/>
                    <a:pt x="10834" y="46739"/>
                  </a:cubicBezTo>
                  <a:cubicBezTo>
                    <a:pt x="15512" y="46732"/>
                    <a:pt x="19490" y="43753"/>
                    <a:pt x="20987" y="39591"/>
                  </a:cubicBezTo>
                  <a:cubicBezTo>
                    <a:pt x="24495" y="42907"/>
                    <a:pt x="29228" y="44939"/>
                    <a:pt x="34433" y="44939"/>
                  </a:cubicBezTo>
                  <a:cubicBezTo>
                    <a:pt x="34444" y="44939"/>
                    <a:pt x="34455" y="44939"/>
                    <a:pt x="34466" y="44939"/>
                  </a:cubicBezTo>
                  <a:cubicBezTo>
                    <a:pt x="34770" y="44939"/>
                    <a:pt x="35073" y="44929"/>
                    <a:pt x="35374" y="44916"/>
                  </a:cubicBezTo>
                  <a:cubicBezTo>
                    <a:pt x="38335" y="50512"/>
                    <a:pt x="44215" y="54326"/>
                    <a:pt x="50985" y="54326"/>
                  </a:cubicBezTo>
                  <a:cubicBezTo>
                    <a:pt x="50996" y="54326"/>
                    <a:pt x="51006" y="54326"/>
                    <a:pt x="51017" y="54326"/>
                  </a:cubicBezTo>
                  <a:cubicBezTo>
                    <a:pt x="56061" y="54319"/>
                    <a:pt x="60605" y="52195"/>
                    <a:pt x="63817" y="48799"/>
                  </a:cubicBezTo>
                  <a:cubicBezTo>
                    <a:pt x="67622" y="53786"/>
                    <a:pt x="73625" y="57002"/>
                    <a:pt x="80378" y="57002"/>
                  </a:cubicBezTo>
                  <a:cubicBezTo>
                    <a:pt x="80390" y="57002"/>
                    <a:pt x="80401" y="57002"/>
                    <a:pt x="80413" y="57002"/>
                  </a:cubicBezTo>
                  <a:cubicBezTo>
                    <a:pt x="88453" y="56988"/>
                    <a:pt x="95420" y="52419"/>
                    <a:pt x="98879" y="45740"/>
                  </a:cubicBezTo>
                  <a:cubicBezTo>
                    <a:pt x="101199" y="47057"/>
                    <a:pt x="103820" y="47749"/>
                    <a:pt x="106486" y="47749"/>
                  </a:cubicBezTo>
                  <a:cubicBezTo>
                    <a:pt x="106501" y="47749"/>
                    <a:pt x="106515" y="47749"/>
                    <a:pt x="106529" y="47749"/>
                  </a:cubicBezTo>
                  <a:cubicBezTo>
                    <a:pt x="111688" y="47740"/>
                    <a:pt x="116251" y="45207"/>
                    <a:pt x="119060" y="41324"/>
                  </a:cubicBezTo>
                  <a:cubicBezTo>
                    <a:pt x="122803" y="44014"/>
                    <a:pt x="127391" y="45599"/>
                    <a:pt x="132349" y="45599"/>
                  </a:cubicBezTo>
                  <a:cubicBezTo>
                    <a:pt x="132363" y="45599"/>
                    <a:pt x="132376" y="45599"/>
                    <a:pt x="132390" y="45599"/>
                  </a:cubicBezTo>
                  <a:cubicBezTo>
                    <a:pt x="138413" y="45590"/>
                    <a:pt x="143886" y="43243"/>
                    <a:pt x="147957" y="39420"/>
                  </a:cubicBezTo>
                  <a:cubicBezTo>
                    <a:pt x="150286" y="42820"/>
                    <a:pt x="154197" y="45049"/>
                    <a:pt x="158625" y="45049"/>
                  </a:cubicBezTo>
                  <a:cubicBezTo>
                    <a:pt x="158633" y="45049"/>
                    <a:pt x="158640" y="45049"/>
                    <a:pt x="158647" y="45049"/>
                  </a:cubicBezTo>
                  <a:cubicBezTo>
                    <a:pt x="165787" y="45038"/>
                    <a:pt x="171566" y="39240"/>
                    <a:pt x="171553" y="32100"/>
                  </a:cubicBezTo>
                  <a:cubicBezTo>
                    <a:pt x="171541" y="24968"/>
                    <a:pt x="165756" y="19194"/>
                    <a:pt x="158627" y="19194"/>
                  </a:cubicBezTo>
                  <a:cubicBezTo>
                    <a:pt x="158620" y="19194"/>
                    <a:pt x="158612" y="19194"/>
                    <a:pt x="158604" y="19194"/>
                  </a:cubicBezTo>
                  <a:cubicBezTo>
                    <a:pt x="157366" y="19196"/>
                    <a:pt x="156132" y="19376"/>
                    <a:pt x="154945" y="19730"/>
                  </a:cubicBezTo>
                  <a:cubicBezTo>
                    <a:pt x="153444" y="8586"/>
                    <a:pt x="143897" y="0"/>
                    <a:pt x="1323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57213" dist="9525" algn="bl" rotWithShape="0">
                <a:schemeClr val="dk1">
                  <a:alpha val="3098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20"/>
            <p:cNvSpPr/>
            <p:nvPr/>
          </p:nvSpPr>
          <p:spPr>
            <a:xfrm>
              <a:off x="-1271337" y="4780402"/>
              <a:ext cx="9177494" cy="3049179"/>
            </a:xfrm>
            <a:custGeom>
              <a:avLst/>
              <a:gdLst/>
              <a:ahLst/>
              <a:cxnLst/>
              <a:rect l="l" t="t" r="r" b="b"/>
              <a:pathLst>
                <a:path w="171566" h="57002" extrusionOk="0">
                  <a:moveTo>
                    <a:pt x="132351" y="0"/>
                  </a:moveTo>
                  <a:cubicBezTo>
                    <a:pt x="132338" y="0"/>
                    <a:pt x="132326" y="0"/>
                    <a:pt x="132314" y="0"/>
                  </a:cubicBezTo>
                  <a:cubicBezTo>
                    <a:pt x="121660" y="19"/>
                    <a:pt x="112725" y="7341"/>
                    <a:pt x="110240" y="17222"/>
                  </a:cubicBezTo>
                  <a:cubicBezTo>
                    <a:pt x="109018" y="16919"/>
                    <a:pt x="107765" y="16766"/>
                    <a:pt x="106506" y="16766"/>
                  </a:cubicBezTo>
                  <a:cubicBezTo>
                    <a:pt x="106496" y="16766"/>
                    <a:pt x="106486" y="16766"/>
                    <a:pt x="106476" y="16766"/>
                  </a:cubicBezTo>
                  <a:cubicBezTo>
                    <a:pt x="102053" y="16773"/>
                    <a:pt x="98069" y="18637"/>
                    <a:pt x="95251" y="21614"/>
                  </a:cubicBezTo>
                  <a:cubicBezTo>
                    <a:pt x="91472" y="17755"/>
                    <a:pt x="86204" y="15360"/>
                    <a:pt x="80379" y="15360"/>
                  </a:cubicBezTo>
                  <a:cubicBezTo>
                    <a:pt x="80367" y="15360"/>
                    <a:pt x="80355" y="15360"/>
                    <a:pt x="80343" y="15360"/>
                  </a:cubicBezTo>
                  <a:cubicBezTo>
                    <a:pt x="78611" y="15363"/>
                    <a:pt x="76884" y="15580"/>
                    <a:pt x="75206" y="16009"/>
                  </a:cubicBezTo>
                  <a:cubicBezTo>
                    <a:pt x="73795" y="12640"/>
                    <a:pt x="70466" y="10273"/>
                    <a:pt x="66586" y="10273"/>
                  </a:cubicBezTo>
                  <a:cubicBezTo>
                    <a:pt x="66581" y="10273"/>
                    <a:pt x="66576" y="10273"/>
                    <a:pt x="66571" y="10273"/>
                  </a:cubicBezTo>
                  <a:cubicBezTo>
                    <a:pt x="61413" y="10282"/>
                    <a:pt x="57237" y="14471"/>
                    <a:pt x="57245" y="19631"/>
                  </a:cubicBezTo>
                  <a:cubicBezTo>
                    <a:pt x="57245" y="19811"/>
                    <a:pt x="57252" y="19991"/>
                    <a:pt x="57263" y="20169"/>
                  </a:cubicBezTo>
                  <a:cubicBezTo>
                    <a:pt x="55893" y="19648"/>
                    <a:pt x="54463" y="19301"/>
                    <a:pt x="53006" y="19136"/>
                  </a:cubicBezTo>
                  <a:cubicBezTo>
                    <a:pt x="50406" y="11368"/>
                    <a:pt x="43072" y="5773"/>
                    <a:pt x="34434" y="5773"/>
                  </a:cubicBezTo>
                  <a:cubicBezTo>
                    <a:pt x="34423" y="5773"/>
                    <a:pt x="34411" y="5773"/>
                    <a:pt x="34400" y="5773"/>
                  </a:cubicBezTo>
                  <a:cubicBezTo>
                    <a:pt x="23586" y="5790"/>
                    <a:pt x="14832" y="14573"/>
                    <a:pt x="14851" y="25388"/>
                  </a:cubicBezTo>
                  <a:cubicBezTo>
                    <a:pt x="14851" y="25563"/>
                    <a:pt x="14853" y="25737"/>
                    <a:pt x="14858" y="25911"/>
                  </a:cubicBezTo>
                  <a:cubicBezTo>
                    <a:pt x="13578" y="25394"/>
                    <a:pt x="12208" y="25127"/>
                    <a:pt x="10827" y="25127"/>
                  </a:cubicBezTo>
                  <a:cubicBezTo>
                    <a:pt x="10817" y="25127"/>
                    <a:pt x="10808" y="25127"/>
                    <a:pt x="10799" y="25127"/>
                  </a:cubicBezTo>
                  <a:cubicBezTo>
                    <a:pt x="4830" y="25137"/>
                    <a:pt x="0" y="29982"/>
                    <a:pt x="10" y="35951"/>
                  </a:cubicBezTo>
                  <a:cubicBezTo>
                    <a:pt x="20" y="41914"/>
                    <a:pt x="4856" y="46739"/>
                    <a:pt x="10816" y="46739"/>
                  </a:cubicBezTo>
                  <a:cubicBezTo>
                    <a:pt x="10822" y="46739"/>
                    <a:pt x="10828" y="46739"/>
                    <a:pt x="10834" y="46739"/>
                  </a:cubicBezTo>
                  <a:cubicBezTo>
                    <a:pt x="15512" y="46732"/>
                    <a:pt x="19490" y="43753"/>
                    <a:pt x="20987" y="39591"/>
                  </a:cubicBezTo>
                  <a:cubicBezTo>
                    <a:pt x="24495" y="42907"/>
                    <a:pt x="29228" y="44939"/>
                    <a:pt x="34433" y="44939"/>
                  </a:cubicBezTo>
                  <a:cubicBezTo>
                    <a:pt x="34444" y="44939"/>
                    <a:pt x="34455" y="44939"/>
                    <a:pt x="34466" y="44939"/>
                  </a:cubicBezTo>
                  <a:cubicBezTo>
                    <a:pt x="34770" y="44939"/>
                    <a:pt x="35073" y="44929"/>
                    <a:pt x="35374" y="44916"/>
                  </a:cubicBezTo>
                  <a:cubicBezTo>
                    <a:pt x="38335" y="50512"/>
                    <a:pt x="44215" y="54326"/>
                    <a:pt x="50985" y="54326"/>
                  </a:cubicBezTo>
                  <a:cubicBezTo>
                    <a:pt x="50996" y="54326"/>
                    <a:pt x="51006" y="54326"/>
                    <a:pt x="51017" y="54326"/>
                  </a:cubicBezTo>
                  <a:cubicBezTo>
                    <a:pt x="56061" y="54319"/>
                    <a:pt x="60605" y="52195"/>
                    <a:pt x="63817" y="48799"/>
                  </a:cubicBezTo>
                  <a:cubicBezTo>
                    <a:pt x="67622" y="53786"/>
                    <a:pt x="73625" y="57002"/>
                    <a:pt x="80378" y="57002"/>
                  </a:cubicBezTo>
                  <a:cubicBezTo>
                    <a:pt x="80390" y="57002"/>
                    <a:pt x="80401" y="57002"/>
                    <a:pt x="80413" y="57002"/>
                  </a:cubicBezTo>
                  <a:cubicBezTo>
                    <a:pt x="88453" y="56988"/>
                    <a:pt x="95420" y="52419"/>
                    <a:pt x="98879" y="45740"/>
                  </a:cubicBezTo>
                  <a:cubicBezTo>
                    <a:pt x="101199" y="47057"/>
                    <a:pt x="103820" y="47749"/>
                    <a:pt x="106486" y="47749"/>
                  </a:cubicBezTo>
                  <a:cubicBezTo>
                    <a:pt x="106501" y="47749"/>
                    <a:pt x="106515" y="47749"/>
                    <a:pt x="106529" y="47749"/>
                  </a:cubicBezTo>
                  <a:cubicBezTo>
                    <a:pt x="111688" y="47740"/>
                    <a:pt x="116251" y="45207"/>
                    <a:pt x="119060" y="41324"/>
                  </a:cubicBezTo>
                  <a:cubicBezTo>
                    <a:pt x="122803" y="44014"/>
                    <a:pt x="127391" y="45599"/>
                    <a:pt x="132349" y="45599"/>
                  </a:cubicBezTo>
                  <a:cubicBezTo>
                    <a:pt x="132363" y="45599"/>
                    <a:pt x="132376" y="45599"/>
                    <a:pt x="132390" y="45599"/>
                  </a:cubicBezTo>
                  <a:cubicBezTo>
                    <a:pt x="138413" y="45590"/>
                    <a:pt x="143886" y="43243"/>
                    <a:pt x="147957" y="39420"/>
                  </a:cubicBezTo>
                  <a:cubicBezTo>
                    <a:pt x="150286" y="42820"/>
                    <a:pt x="154197" y="45049"/>
                    <a:pt x="158625" y="45049"/>
                  </a:cubicBezTo>
                  <a:cubicBezTo>
                    <a:pt x="158633" y="45049"/>
                    <a:pt x="158640" y="45049"/>
                    <a:pt x="158647" y="45049"/>
                  </a:cubicBezTo>
                  <a:cubicBezTo>
                    <a:pt x="165787" y="45038"/>
                    <a:pt x="171566" y="39240"/>
                    <a:pt x="171553" y="32100"/>
                  </a:cubicBezTo>
                  <a:cubicBezTo>
                    <a:pt x="171541" y="24968"/>
                    <a:pt x="165756" y="19194"/>
                    <a:pt x="158627" y="19194"/>
                  </a:cubicBezTo>
                  <a:cubicBezTo>
                    <a:pt x="158620" y="19194"/>
                    <a:pt x="158612" y="19194"/>
                    <a:pt x="158604" y="19194"/>
                  </a:cubicBezTo>
                  <a:cubicBezTo>
                    <a:pt x="157366" y="19196"/>
                    <a:pt x="156132" y="19376"/>
                    <a:pt x="154945" y="19730"/>
                  </a:cubicBezTo>
                  <a:cubicBezTo>
                    <a:pt x="153444" y="8586"/>
                    <a:pt x="143897" y="0"/>
                    <a:pt x="1323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57213" dist="9525" algn="bl" rotWithShape="0">
                <a:schemeClr val="dk1">
                  <a:alpha val="3098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30" name="Google Shape;30;p3"/>
          <p:cNvGrpSpPr/>
          <p:nvPr/>
        </p:nvGrpSpPr>
        <p:grpSpPr>
          <a:xfrm>
            <a:off x="-2476912" y="-1626203"/>
            <a:ext cx="13103136" cy="8407333"/>
            <a:chOff x="-2476912" y="-1626203"/>
            <a:chExt cx="13103136" cy="8407333"/>
          </a:xfrm>
        </p:grpSpPr>
        <p:sp>
          <p:nvSpPr>
            <p:cNvPr id="31" name="Google Shape;31;p3"/>
            <p:cNvSpPr/>
            <p:nvPr/>
          </p:nvSpPr>
          <p:spPr>
            <a:xfrm>
              <a:off x="-325051" y="4155911"/>
              <a:ext cx="2625219" cy="2625219"/>
            </a:xfrm>
            <a:custGeom>
              <a:avLst/>
              <a:gdLst/>
              <a:ahLst/>
              <a:cxnLst/>
              <a:rect l="l" t="t" r="r" b="b"/>
              <a:pathLst>
                <a:path w="35446" h="35446" fill="none" extrusionOk="0">
                  <a:moveTo>
                    <a:pt x="35446" y="17723"/>
                  </a:moveTo>
                  <a:cubicBezTo>
                    <a:pt x="35446" y="22423"/>
                    <a:pt x="33578" y="26931"/>
                    <a:pt x="30255" y="30255"/>
                  </a:cubicBezTo>
                  <a:cubicBezTo>
                    <a:pt x="26931" y="33578"/>
                    <a:pt x="22423" y="35446"/>
                    <a:pt x="17723" y="35446"/>
                  </a:cubicBezTo>
                  <a:cubicBezTo>
                    <a:pt x="13023" y="35446"/>
                    <a:pt x="8515" y="33578"/>
                    <a:pt x="5192" y="30255"/>
                  </a:cubicBezTo>
                  <a:cubicBezTo>
                    <a:pt x="1868" y="26931"/>
                    <a:pt x="1" y="22423"/>
                    <a:pt x="1" y="17723"/>
                  </a:cubicBezTo>
                  <a:cubicBezTo>
                    <a:pt x="1" y="13023"/>
                    <a:pt x="1868" y="8515"/>
                    <a:pt x="5192" y="5192"/>
                  </a:cubicBezTo>
                  <a:cubicBezTo>
                    <a:pt x="8515" y="1868"/>
                    <a:pt x="13023" y="1"/>
                    <a:pt x="17723" y="1"/>
                  </a:cubicBezTo>
                  <a:cubicBezTo>
                    <a:pt x="22423" y="1"/>
                    <a:pt x="26931" y="1868"/>
                    <a:pt x="30255" y="5192"/>
                  </a:cubicBezTo>
                  <a:cubicBezTo>
                    <a:pt x="33578" y="8515"/>
                    <a:pt x="35446" y="13023"/>
                    <a:pt x="35446" y="17723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0" y="-1147318"/>
              <a:ext cx="2251175" cy="2251264"/>
            </a:xfrm>
            <a:custGeom>
              <a:avLst/>
              <a:gdLst/>
              <a:ahLst/>
              <a:cxnLst/>
              <a:rect l="l" t="t" r="r" b="b"/>
              <a:pathLst>
                <a:path w="35446" h="35446" fill="none" extrusionOk="0">
                  <a:moveTo>
                    <a:pt x="35446" y="17723"/>
                  </a:moveTo>
                  <a:cubicBezTo>
                    <a:pt x="35446" y="22423"/>
                    <a:pt x="33578" y="26931"/>
                    <a:pt x="30256" y="30255"/>
                  </a:cubicBezTo>
                  <a:cubicBezTo>
                    <a:pt x="26931" y="33578"/>
                    <a:pt x="22424" y="35446"/>
                    <a:pt x="17723" y="35446"/>
                  </a:cubicBezTo>
                  <a:cubicBezTo>
                    <a:pt x="13023" y="35446"/>
                    <a:pt x="8515" y="33578"/>
                    <a:pt x="5191" y="30255"/>
                  </a:cubicBezTo>
                  <a:cubicBezTo>
                    <a:pt x="1868" y="26931"/>
                    <a:pt x="1" y="22423"/>
                    <a:pt x="1" y="17723"/>
                  </a:cubicBezTo>
                  <a:cubicBezTo>
                    <a:pt x="1" y="13023"/>
                    <a:pt x="1868" y="8515"/>
                    <a:pt x="5191" y="5191"/>
                  </a:cubicBezTo>
                  <a:cubicBezTo>
                    <a:pt x="8515" y="1868"/>
                    <a:pt x="13023" y="1"/>
                    <a:pt x="17723" y="1"/>
                  </a:cubicBezTo>
                  <a:cubicBezTo>
                    <a:pt x="22424" y="1"/>
                    <a:pt x="26931" y="1868"/>
                    <a:pt x="30256" y="5191"/>
                  </a:cubicBezTo>
                  <a:cubicBezTo>
                    <a:pt x="33578" y="8515"/>
                    <a:pt x="35446" y="13023"/>
                    <a:pt x="35446" y="17723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3"/>
            <p:cNvSpPr/>
            <p:nvPr/>
          </p:nvSpPr>
          <p:spPr>
            <a:xfrm rot="-6012662">
              <a:off x="-1943434" y="1369541"/>
              <a:ext cx="2251217" cy="2966067"/>
            </a:xfrm>
            <a:custGeom>
              <a:avLst/>
              <a:gdLst/>
              <a:ahLst/>
              <a:cxnLst/>
              <a:rect l="l" t="t" r="r" b="b"/>
              <a:pathLst>
                <a:path w="23216" h="30588" fill="none" extrusionOk="0">
                  <a:moveTo>
                    <a:pt x="19456" y="1585"/>
                  </a:moveTo>
                  <a:cubicBezTo>
                    <a:pt x="18947" y="1448"/>
                    <a:pt x="18433" y="1338"/>
                    <a:pt x="17913" y="1256"/>
                  </a:cubicBezTo>
                  <a:cubicBezTo>
                    <a:pt x="9969" y="0"/>
                    <a:pt x="2510" y="5425"/>
                    <a:pt x="1256" y="13370"/>
                  </a:cubicBezTo>
                  <a:cubicBezTo>
                    <a:pt x="1" y="21313"/>
                    <a:pt x="5424" y="28771"/>
                    <a:pt x="13369" y="30027"/>
                  </a:cubicBezTo>
                  <a:cubicBezTo>
                    <a:pt x="16917" y="30587"/>
                    <a:pt x="20370" y="29815"/>
                    <a:pt x="23215" y="28082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8059745" y="3391116"/>
              <a:ext cx="2155982" cy="2155908"/>
            </a:xfrm>
            <a:custGeom>
              <a:avLst/>
              <a:gdLst/>
              <a:ahLst/>
              <a:cxnLst/>
              <a:rect l="l" t="t" r="r" b="b"/>
              <a:pathLst>
                <a:path w="29128" h="29127" fill="none" extrusionOk="0">
                  <a:moveTo>
                    <a:pt x="29127" y="14564"/>
                  </a:moveTo>
                  <a:cubicBezTo>
                    <a:pt x="29127" y="18426"/>
                    <a:pt x="27593" y="22130"/>
                    <a:pt x="24862" y="24861"/>
                  </a:cubicBezTo>
                  <a:cubicBezTo>
                    <a:pt x="22131" y="27593"/>
                    <a:pt x="18427" y="29127"/>
                    <a:pt x="14564" y="29127"/>
                  </a:cubicBezTo>
                  <a:cubicBezTo>
                    <a:pt x="10702" y="29127"/>
                    <a:pt x="6998" y="27593"/>
                    <a:pt x="4266" y="24861"/>
                  </a:cubicBezTo>
                  <a:cubicBezTo>
                    <a:pt x="1535" y="22130"/>
                    <a:pt x="0" y="18426"/>
                    <a:pt x="0" y="14564"/>
                  </a:cubicBezTo>
                  <a:cubicBezTo>
                    <a:pt x="0" y="10701"/>
                    <a:pt x="1535" y="6997"/>
                    <a:pt x="4266" y="4266"/>
                  </a:cubicBezTo>
                  <a:cubicBezTo>
                    <a:pt x="6998" y="1534"/>
                    <a:pt x="10702" y="0"/>
                    <a:pt x="14564" y="0"/>
                  </a:cubicBezTo>
                  <a:cubicBezTo>
                    <a:pt x="18427" y="0"/>
                    <a:pt x="22131" y="1534"/>
                    <a:pt x="24862" y="4266"/>
                  </a:cubicBezTo>
                  <a:cubicBezTo>
                    <a:pt x="27593" y="6997"/>
                    <a:pt x="29127" y="10701"/>
                    <a:pt x="29127" y="14564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1903100" y="-1626203"/>
              <a:ext cx="2071146" cy="2071218"/>
            </a:xfrm>
            <a:custGeom>
              <a:avLst/>
              <a:gdLst/>
              <a:ahLst/>
              <a:cxnLst/>
              <a:rect l="l" t="t" r="r" b="b"/>
              <a:pathLst>
                <a:path w="29128" h="29129" fill="none" extrusionOk="0">
                  <a:moveTo>
                    <a:pt x="24863" y="4267"/>
                  </a:moveTo>
                  <a:cubicBezTo>
                    <a:pt x="27594" y="6999"/>
                    <a:pt x="29128" y="10703"/>
                    <a:pt x="29128" y="14565"/>
                  </a:cubicBezTo>
                  <a:cubicBezTo>
                    <a:pt x="29128" y="18427"/>
                    <a:pt x="27594" y="22132"/>
                    <a:pt x="24863" y="24863"/>
                  </a:cubicBezTo>
                  <a:cubicBezTo>
                    <a:pt x="22131" y="27594"/>
                    <a:pt x="18427" y="29128"/>
                    <a:pt x="14564" y="29128"/>
                  </a:cubicBezTo>
                  <a:cubicBezTo>
                    <a:pt x="10702" y="29128"/>
                    <a:pt x="6998" y="27594"/>
                    <a:pt x="4267" y="24863"/>
                  </a:cubicBezTo>
                  <a:cubicBezTo>
                    <a:pt x="1536" y="22132"/>
                    <a:pt x="0" y="18427"/>
                    <a:pt x="0" y="14565"/>
                  </a:cubicBezTo>
                  <a:cubicBezTo>
                    <a:pt x="0" y="10703"/>
                    <a:pt x="1536" y="6999"/>
                    <a:pt x="4267" y="4267"/>
                  </a:cubicBezTo>
                  <a:cubicBezTo>
                    <a:pt x="6998" y="1536"/>
                    <a:pt x="10702" y="1"/>
                    <a:pt x="14564" y="1"/>
                  </a:cubicBezTo>
                  <a:cubicBezTo>
                    <a:pt x="18427" y="1"/>
                    <a:pt x="22131" y="1536"/>
                    <a:pt x="24863" y="4267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8001000" y="1530671"/>
              <a:ext cx="2625224" cy="2625224"/>
            </a:xfrm>
            <a:custGeom>
              <a:avLst/>
              <a:gdLst/>
              <a:ahLst/>
              <a:cxnLst/>
              <a:rect l="l" t="t" r="r" b="b"/>
              <a:pathLst>
                <a:path w="72736" h="72736" fill="none" extrusionOk="0">
                  <a:moveTo>
                    <a:pt x="72736" y="36368"/>
                  </a:moveTo>
                  <a:cubicBezTo>
                    <a:pt x="72736" y="46014"/>
                    <a:pt x="68904" y="55264"/>
                    <a:pt x="62084" y="62084"/>
                  </a:cubicBezTo>
                  <a:cubicBezTo>
                    <a:pt x="55264" y="68904"/>
                    <a:pt x="46013" y="72736"/>
                    <a:pt x="36368" y="72736"/>
                  </a:cubicBezTo>
                  <a:cubicBezTo>
                    <a:pt x="26724" y="72736"/>
                    <a:pt x="17473" y="68904"/>
                    <a:pt x="10653" y="62084"/>
                  </a:cubicBezTo>
                  <a:cubicBezTo>
                    <a:pt x="3833" y="55264"/>
                    <a:pt x="0" y="46014"/>
                    <a:pt x="0" y="36368"/>
                  </a:cubicBezTo>
                  <a:cubicBezTo>
                    <a:pt x="0" y="26723"/>
                    <a:pt x="3833" y="17473"/>
                    <a:pt x="10653" y="10653"/>
                  </a:cubicBezTo>
                  <a:cubicBezTo>
                    <a:pt x="17473" y="3832"/>
                    <a:pt x="26724" y="0"/>
                    <a:pt x="36368" y="0"/>
                  </a:cubicBezTo>
                  <a:cubicBezTo>
                    <a:pt x="46013" y="0"/>
                    <a:pt x="55264" y="3832"/>
                    <a:pt x="62084" y="10653"/>
                  </a:cubicBezTo>
                  <a:cubicBezTo>
                    <a:pt x="68904" y="17473"/>
                    <a:pt x="72736" y="26723"/>
                    <a:pt x="72736" y="36368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3"/>
            <p:cNvSpPr/>
            <p:nvPr/>
          </p:nvSpPr>
          <p:spPr>
            <a:xfrm rot="9899976">
              <a:off x="6934506" y="-97774"/>
              <a:ext cx="2251180" cy="2966019"/>
            </a:xfrm>
            <a:custGeom>
              <a:avLst/>
              <a:gdLst/>
              <a:ahLst/>
              <a:cxnLst/>
              <a:rect l="l" t="t" r="r" b="b"/>
              <a:pathLst>
                <a:path w="23216" h="30588" fill="none" extrusionOk="0">
                  <a:moveTo>
                    <a:pt x="19456" y="1585"/>
                  </a:moveTo>
                  <a:cubicBezTo>
                    <a:pt x="18947" y="1448"/>
                    <a:pt x="18433" y="1338"/>
                    <a:pt x="17913" y="1256"/>
                  </a:cubicBezTo>
                  <a:cubicBezTo>
                    <a:pt x="9969" y="0"/>
                    <a:pt x="2510" y="5425"/>
                    <a:pt x="1256" y="13370"/>
                  </a:cubicBezTo>
                  <a:cubicBezTo>
                    <a:pt x="1" y="21313"/>
                    <a:pt x="5424" y="28771"/>
                    <a:pt x="13369" y="30027"/>
                  </a:cubicBezTo>
                  <a:cubicBezTo>
                    <a:pt x="16917" y="30587"/>
                    <a:pt x="20370" y="29815"/>
                    <a:pt x="23215" y="28082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3"/>
            <p:cNvSpPr/>
            <p:nvPr/>
          </p:nvSpPr>
          <p:spPr>
            <a:xfrm rot="5773943">
              <a:off x="4428855" y="-850917"/>
              <a:ext cx="2111788" cy="2771825"/>
            </a:xfrm>
            <a:custGeom>
              <a:avLst/>
              <a:gdLst/>
              <a:ahLst/>
              <a:cxnLst/>
              <a:rect l="l" t="t" r="r" b="b"/>
              <a:pathLst>
                <a:path w="23216" h="30588" fill="none" extrusionOk="0">
                  <a:moveTo>
                    <a:pt x="19456" y="1585"/>
                  </a:moveTo>
                  <a:cubicBezTo>
                    <a:pt x="18947" y="1448"/>
                    <a:pt x="18433" y="1338"/>
                    <a:pt x="17913" y="1256"/>
                  </a:cubicBezTo>
                  <a:cubicBezTo>
                    <a:pt x="9969" y="0"/>
                    <a:pt x="2510" y="5425"/>
                    <a:pt x="1256" y="13370"/>
                  </a:cubicBezTo>
                  <a:cubicBezTo>
                    <a:pt x="1" y="21313"/>
                    <a:pt x="5424" y="28771"/>
                    <a:pt x="13369" y="30027"/>
                  </a:cubicBezTo>
                  <a:cubicBezTo>
                    <a:pt x="16917" y="30587"/>
                    <a:pt x="20370" y="29815"/>
                    <a:pt x="23215" y="28082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" name="Google Shape;39;p3"/>
          <p:cNvGrpSpPr/>
          <p:nvPr/>
        </p:nvGrpSpPr>
        <p:grpSpPr>
          <a:xfrm>
            <a:off x="481068" y="53284"/>
            <a:ext cx="8458081" cy="4023321"/>
            <a:chOff x="481068" y="53284"/>
            <a:chExt cx="8458081" cy="4023321"/>
          </a:xfrm>
        </p:grpSpPr>
        <p:sp>
          <p:nvSpPr>
            <p:cNvPr id="40" name="Google Shape;40;p3"/>
            <p:cNvSpPr/>
            <p:nvPr/>
          </p:nvSpPr>
          <p:spPr>
            <a:xfrm>
              <a:off x="7047556" y="53284"/>
              <a:ext cx="206918" cy="154869"/>
            </a:xfrm>
            <a:custGeom>
              <a:avLst/>
              <a:gdLst/>
              <a:ahLst/>
              <a:cxnLst/>
              <a:rect l="l" t="t" r="r" b="b"/>
              <a:pathLst>
                <a:path w="2962" h="2217" extrusionOk="0">
                  <a:moveTo>
                    <a:pt x="1597" y="0"/>
                  </a:moveTo>
                  <a:cubicBezTo>
                    <a:pt x="1593" y="0"/>
                    <a:pt x="1589" y="1"/>
                    <a:pt x="1585" y="2"/>
                  </a:cubicBezTo>
                  <a:lnTo>
                    <a:pt x="1424" y="59"/>
                  </a:lnTo>
                  <a:cubicBezTo>
                    <a:pt x="1413" y="62"/>
                    <a:pt x="1404" y="71"/>
                    <a:pt x="1401" y="82"/>
                  </a:cubicBezTo>
                  <a:lnTo>
                    <a:pt x="973" y="1234"/>
                  </a:lnTo>
                  <a:lnTo>
                    <a:pt x="348" y="1453"/>
                  </a:lnTo>
                  <a:cubicBezTo>
                    <a:pt x="341" y="1456"/>
                    <a:pt x="335" y="1459"/>
                    <a:pt x="329" y="1464"/>
                  </a:cubicBezTo>
                  <a:lnTo>
                    <a:pt x="70" y="1655"/>
                  </a:lnTo>
                  <a:cubicBezTo>
                    <a:pt x="0" y="1706"/>
                    <a:pt x="37" y="1816"/>
                    <a:pt x="122" y="1816"/>
                  </a:cubicBezTo>
                  <a:cubicBezTo>
                    <a:pt x="124" y="1816"/>
                    <a:pt x="125" y="1816"/>
                    <a:pt x="126" y="1816"/>
                  </a:cubicBezTo>
                  <a:lnTo>
                    <a:pt x="447" y="1804"/>
                  </a:lnTo>
                  <a:cubicBezTo>
                    <a:pt x="456" y="1804"/>
                    <a:pt x="463" y="1801"/>
                    <a:pt x="471" y="1799"/>
                  </a:cubicBezTo>
                  <a:lnTo>
                    <a:pt x="1094" y="1579"/>
                  </a:lnTo>
                  <a:lnTo>
                    <a:pt x="1099" y="1578"/>
                  </a:lnTo>
                  <a:lnTo>
                    <a:pt x="2148" y="2212"/>
                  </a:lnTo>
                  <a:cubicBezTo>
                    <a:pt x="2154" y="2215"/>
                    <a:pt x="2161" y="2216"/>
                    <a:pt x="2168" y="2216"/>
                  </a:cubicBezTo>
                  <a:cubicBezTo>
                    <a:pt x="2172" y="2216"/>
                    <a:pt x="2177" y="2215"/>
                    <a:pt x="2181" y="2214"/>
                  </a:cubicBezTo>
                  <a:lnTo>
                    <a:pt x="2342" y="2158"/>
                  </a:lnTo>
                  <a:cubicBezTo>
                    <a:pt x="2366" y="2149"/>
                    <a:pt x="2376" y="2117"/>
                    <a:pt x="2358" y="2096"/>
                  </a:cubicBezTo>
                  <a:lnTo>
                    <a:pt x="1744" y="1351"/>
                  </a:lnTo>
                  <a:lnTo>
                    <a:pt x="2540" y="1072"/>
                  </a:lnTo>
                  <a:lnTo>
                    <a:pt x="2834" y="1247"/>
                  </a:lnTo>
                  <a:cubicBezTo>
                    <a:pt x="2840" y="1251"/>
                    <a:pt x="2848" y="1253"/>
                    <a:pt x="2855" y="1253"/>
                  </a:cubicBezTo>
                  <a:cubicBezTo>
                    <a:pt x="2859" y="1253"/>
                    <a:pt x="2863" y="1252"/>
                    <a:pt x="2867" y="1251"/>
                  </a:cubicBezTo>
                  <a:lnTo>
                    <a:pt x="2962" y="1218"/>
                  </a:lnTo>
                  <a:lnTo>
                    <a:pt x="2649" y="839"/>
                  </a:lnTo>
                  <a:lnTo>
                    <a:pt x="2657" y="348"/>
                  </a:lnTo>
                  <a:lnTo>
                    <a:pt x="2562" y="381"/>
                  </a:lnTo>
                  <a:cubicBezTo>
                    <a:pt x="2551" y="385"/>
                    <a:pt x="2543" y="393"/>
                    <a:pt x="2539" y="404"/>
                  </a:cubicBezTo>
                  <a:lnTo>
                    <a:pt x="2419" y="725"/>
                  </a:lnTo>
                  <a:lnTo>
                    <a:pt x="1623" y="1005"/>
                  </a:lnTo>
                  <a:lnTo>
                    <a:pt x="1636" y="39"/>
                  </a:lnTo>
                  <a:cubicBezTo>
                    <a:pt x="1636" y="17"/>
                    <a:pt x="1617" y="0"/>
                    <a:pt x="15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3"/>
            <p:cNvSpPr/>
            <p:nvPr/>
          </p:nvSpPr>
          <p:spPr>
            <a:xfrm rot="-830985">
              <a:off x="8567697" y="3885407"/>
              <a:ext cx="167032" cy="173732"/>
            </a:xfrm>
            <a:custGeom>
              <a:avLst/>
              <a:gdLst/>
              <a:ahLst/>
              <a:cxnLst/>
              <a:rect l="l" t="t" r="r" b="b"/>
              <a:pathLst>
                <a:path w="2391" h="2487" extrusionOk="0">
                  <a:moveTo>
                    <a:pt x="676" y="1"/>
                  </a:moveTo>
                  <a:lnTo>
                    <a:pt x="454" y="439"/>
                  </a:lnTo>
                  <a:lnTo>
                    <a:pt x="1" y="631"/>
                  </a:lnTo>
                  <a:lnTo>
                    <a:pt x="70" y="703"/>
                  </a:lnTo>
                  <a:cubicBezTo>
                    <a:pt x="76" y="711"/>
                    <a:pt x="87" y="715"/>
                    <a:pt x="97" y="715"/>
                  </a:cubicBezTo>
                  <a:cubicBezTo>
                    <a:pt x="98" y="715"/>
                    <a:pt x="99" y="715"/>
                    <a:pt x="100" y="715"/>
                  </a:cubicBezTo>
                  <a:lnTo>
                    <a:pt x="442" y="697"/>
                  </a:lnTo>
                  <a:lnTo>
                    <a:pt x="1018" y="1313"/>
                  </a:lnTo>
                  <a:lnTo>
                    <a:pt x="127" y="1689"/>
                  </a:lnTo>
                  <a:cubicBezTo>
                    <a:pt x="104" y="1699"/>
                    <a:pt x="96" y="1731"/>
                    <a:pt x="115" y="1751"/>
                  </a:cubicBezTo>
                  <a:lnTo>
                    <a:pt x="230" y="1874"/>
                  </a:lnTo>
                  <a:cubicBezTo>
                    <a:pt x="238" y="1882"/>
                    <a:pt x="247" y="1887"/>
                    <a:pt x="257" y="1887"/>
                  </a:cubicBezTo>
                  <a:cubicBezTo>
                    <a:pt x="258" y="1887"/>
                    <a:pt x="260" y="1887"/>
                    <a:pt x="261" y="1887"/>
                  </a:cubicBezTo>
                  <a:lnTo>
                    <a:pt x="1485" y="1813"/>
                  </a:lnTo>
                  <a:lnTo>
                    <a:pt x="1487" y="1817"/>
                  </a:lnTo>
                  <a:lnTo>
                    <a:pt x="1938" y="2299"/>
                  </a:lnTo>
                  <a:cubicBezTo>
                    <a:pt x="1943" y="2306"/>
                    <a:pt x="1949" y="2311"/>
                    <a:pt x="1956" y="2314"/>
                  </a:cubicBezTo>
                  <a:lnTo>
                    <a:pt x="2236" y="2475"/>
                  </a:lnTo>
                  <a:cubicBezTo>
                    <a:pt x="2250" y="2483"/>
                    <a:pt x="2265" y="2487"/>
                    <a:pt x="2280" y="2487"/>
                  </a:cubicBezTo>
                  <a:cubicBezTo>
                    <a:pt x="2340" y="2487"/>
                    <a:pt x="2390" y="2422"/>
                    <a:pt x="2360" y="2358"/>
                  </a:cubicBezTo>
                  <a:lnTo>
                    <a:pt x="2220" y="2069"/>
                  </a:lnTo>
                  <a:cubicBezTo>
                    <a:pt x="2216" y="2062"/>
                    <a:pt x="2213" y="2056"/>
                    <a:pt x="2208" y="2050"/>
                  </a:cubicBezTo>
                  <a:lnTo>
                    <a:pt x="1755" y="1566"/>
                  </a:lnTo>
                  <a:lnTo>
                    <a:pt x="1753" y="1563"/>
                  </a:lnTo>
                  <a:lnTo>
                    <a:pt x="1911" y="348"/>
                  </a:lnTo>
                  <a:cubicBezTo>
                    <a:pt x="1912" y="335"/>
                    <a:pt x="1909" y="324"/>
                    <a:pt x="1901" y="317"/>
                  </a:cubicBezTo>
                  <a:lnTo>
                    <a:pt x="1785" y="192"/>
                  </a:lnTo>
                  <a:cubicBezTo>
                    <a:pt x="1777" y="184"/>
                    <a:pt x="1767" y="180"/>
                    <a:pt x="1757" y="180"/>
                  </a:cubicBezTo>
                  <a:cubicBezTo>
                    <a:pt x="1743" y="180"/>
                    <a:pt x="1730" y="188"/>
                    <a:pt x="1722" y="202"/>
                  </a:cubicBezTo>
                  <a:lnTo>
                    <a:pt x="1286" y="1062"/>
                  </a:lnTo>
                  <a:lnTo>
                    <a:pt x="710" y="446"/>
                  </a:lnTo>
                  <a:lnTo>
                    <a:pt x="754" y="105"/>
                  </a:lnTo>
                  <a:cubicBezTo>
                    <a:pt x="756" y="94"/>
                    <a:pt x="752" y="83"/>
                    <a:pt x="743" y="74"/>
                  </a:cubicBezTo>
                  <a:lnTo>
                    <a:pt x="67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3"/>
            <p:cNvSpPr/>
            <p:nvPr/>
          </p:nvSpPr>
          <p:spPr>
            <a:xfrm rot="-2521153">
              <a:off x="8703775" y="2239340"/>
              <a:ext cx="208600" cy="160110"/>
            </a:xfrm>
            <a:custGeom>
              <a:avLst/>
              <a:gdLst/>
              <a:ahLst/>
              <a:cxnLst/>
              <a:rect l="l" t="t" r="r" b="b"/>
              <a:pathLst>
                <a:path w="2986" h="2292" extrusionOk="0">
                  <a:moveTo>
                    <a:pt x="1017" y="0"/>
                  </a:moveTo>
                  <a:lnTo>
                    <a:pt x="848" y="12"/>
                  </a:lnTo>
                  <a:cubicBezTo>
                    <a:pt x="821" y="14"/>
                    <a:pt x="805" y="42"/>
                    <a:pt x="815" y="66"/>
                  </a:cubicBezTo>
                  <a:lnTo>
                    <a:pt x="1208" y="948"/>
                  </a:lnTo>
                  <a:lnTo>
                    <a:pt x="367" y="1006"/>
                  </a:lnTo>
                  <a:lnTo>
                    <a:pt x="131" y="757"/>
                  </a:lnTo>
                  <a:cubicBezTo>
                    <a:pt x="124" y="751"/>
                    <a:pt x="114" y="746"/>
                    <a:pt x="104" y="746"/>
                  </a:cubicBezTo>
                  <a:cubicBezTo>
                    <a:pt x="103" y="746"/>
                    <a:pt x="102" y="746"/>
                    <a:pt x="101" y="746"/>
                  </a:cubicBezTo>
                  <a:lnTo>
                    <a:pt x="0" y="752"/>
                  </a:lnTo>
                  <a:lnTo>
                    <a:pt x="200" y="1201"/>
                  </a:lnTo>
                  <a:lnTo>
                    <a:pt x="63" y="1673"/>
                  </a:lnTo>
                  <a:lnTo>
                    <a:pt x="163" y="1665"/>
                  </a:lnTo>
                  <a:cubicBezTo>
                    <a:pt x="174" y="1665"/>
                    <a:pt x="184" y="1659"/>
                    <a:pt x="191" y="1651"/>
                  </a:cubicBezTo>
                  <a:lnTo>
                    <a:pt x="391" y="1372"/>
                  </a:lnTo>
                  <a:lnTo>
                    <a:pt x="1233" y="1315"/>
                  </a:lnTo>
                  <a:lnTo>
                    <a:pt x="963" y="2242"/>
                  </a:lnTo>
                  <a:cubicBezTo>
                    <a:pt x="956" y="2267"/>
                    <a:pt x="975" y="2292"/>
                    <a:pt x="999" y="2292"/>
                  </a:cubicBezTo>
                  <a:cubicBezTo>
                    <a:pt x="1000" y="2292"/>
                    <a:pt x="1001" y="2291"/>
                    <a:pt x="1003" y="2291"/>
                  </a:cubicBezTo>
                  <a:lnTo>
                    <a:pt x="1173" y="2280"/>
                  </a:lnTo>
                  <a:cubicBezTo>
                    <a:pt x="1184" y="2279"/>
                    <a:pt x="1195" y="2273"/>
                    <a:pt x="1201" y="2264"/>
                  </a:cubicBezTo>
                  <a:lnTo>
                    <a:pt x="1915" y="1268"/>
                  </a:lnTo>
                  <a:lnTo>
                    <a:pt x="1919" y="1268"/>
                  </a:lnTo>
                  <a:lnTo>
                    <a:pt x="2579" y="1223"/>
                  </a:lnTo>
                  <a:cubicBezTo>
                    <a:pt x="2587" y="1222"/>
                    <a:pt x="2595" y="1220"/>
                    <a:pt x="2602" y="1218"/>
                  </a:cubicBezTo>
                  <a:lnTo>
                    <a:pt x="2903" y="1100"/>
                  </a:lnTo>
                  <a:cubicBezTo>
                    <a:pt x="2985" y="1069"/>
                    <a:pt x="2976" y="951"/>
                    <a:pt x="2892" y="930"/>
                  </a:cubicBezTo>
                  <a:lnTo>
                    <a:pt x="2578" y="857"/>
                  </a:lnTo>
                  <a:cubicBezTo>
                    <a:pt x="2571" y="855"/>
                    <a:pt x="2564" y="854"/>
                    <a:pt x="2556" y="854"/>
                  </a:cubicBezTo>
                  <a:lnTo>
                    <a:pt x="1896" y="901"/>
                  </a:lnTo>
                  <a:lnTo>
                    <a:pt x="1891" y="901"/>
                  </a:lnTo>
                  <a:lnTo>
                    <a:pt x="1048" y="12"/>
                  </a:lnTo>
                  <a:cubicBezTo>
                    <a:pt x="1041" y="4"/>
                    <a:pt x="1029" y="0"/>
                    <a:pt x="10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3"/>
            <p:cNvSpPr/>
            <p:nvPr/>
          </p:nvSpPr>
          <p:spPr>
            <a:xfrm rot="887889">
              <a:off x="2287496" y="219835"/>
              <a:ext cx="208104" cy="156399"/>
            </a:xfrm>
            <a:custGeom>
              <a:avLst/>
              <a:gdLst/>
              <a:ahLst/>
              <a:cxnLst/>
              <a:rect l="l" t="t" r="r" b="b"/>
              <a:pathLst>
                <a:path w="2979" h="2239" extrusionOk="0">
                  <a:moveTo>
                    <a:pt x="2147" y="1"/>
                  </a:moveTo>
                  <a:cubicBezTo>
                    <a:pt x="2140" y="1"/>
                    <a:pt x="2132" y="3"/>
                    <a:pt x="2126" y="8"/>
                  </a:cubicBezTo>
                  <a:lnTo>
                    <a:pt x="1103" y="682"/>
                  </a:lnTo>
                  <a:lnTo>
                    <a:pt x="1099" y="680"/>
                  </a:lnTo>
                  <a:lnTo>
                    <a:pt x="467" y="486"/>
                  </a:lnTo>
                  <a:cubicBezTo>
                    <a:pt x="460" y="483"/>
                    <a:pt x="451" y="482"/>
                    <a:pt x="444" y="482"/>
                  </a:cubicBezTo>
                  <a:lnTo>
                    <a:pt x="123" y="483"/>
                  </a:lnTo>
                  <a:cubicBezTo>
                    <a:pt x="122" y="483"/>
                    <a:pt x="122" y="483"/>
                    <a:pt x="121" y="483"/>
                  </a:cubicBezTo>
                  <a:cubicBezTo>
                    <a:pt x="34" y="483"/>
                    <a:pt x="1" y="596"/>
                    <a:pt x="72" y="645"/>
                  </a:cubicBezTo>
                  <a:lnTo>
                    <a:pt x="338" y="826"/>
                  </a:lnTo>
                  <a:cubicBezTo>
                    <a:pt x="344" y="831"/>
                    <a:pt x="352" y="834"/>
                    <a:pt x="359" y="836"/>
                  </a:cubicBezTo>
                  <a:lnTo>
                    <a:pt x="991" y="1031"/>
                  </a:lnTo>
                  <a:lnTo>
                    <a:pt x="995" y="1032"/>
                  </a:lnTo>
                  <a:lnTo>
                    <a:pt x="1463" y="2164"/>
                  </a:lnTo>
                  <a:cubicBezTo>
                    <a:pt x="1468" y="2175"/>
                    <a:pt x="1477" y="2183"/>
                    <a:pt x="1488" y="2186"/>
                  </a:cubicBezTo>
                  <a:lnTo>
                    <a:pt x="1651" y="2237"/>
                  </a:lnTo>
                  <a:cubicBezTo>
                    <a:pt x="1654" y="2238"/>
                    <a:pt x="1658" y="2238"/>
                    <a:pt x="1662" y="2238"/>
                  </a:cubicBezTo>
                  <a:cubicBezTo>
                    <a:pt x="1683" y="2238"/>
                    <a:pt x="1701" y="2220"/>
                    <a:pt x="1700" y="2197"/>
                  </a:cubicBezTo>
                  <a:lnTo>
                    <a:pt x="1649" y="1233"/>
                  </a:lnTo>
                  <a:lnTo>
                    <a:pt x="2456" y="1481"/>
                  </a:lnTo>
                  <a:lnTo>
                    <a:pt x="2588" y="1797"/>
                  </a:lnTo>
                  <a:cubicBezTo>
                    <a:pt x="2592" y="1808"/>
                    <a:pt x="2600" y="1815"/>
                    <a:pt x="2611" y="1819"/>
                  </a:cubicBezTo>
                  <a:lnTo>
                    <a:pt x="2708" y="1848"/>
                  </a:lnTo>
                  <a:lnTo>
                    <a:pt x="2681" y="1358"/>
                  </a:lnTo>
                  <a:lnTo>
                    <a:pt x="2979" y="967"/>
                  </a:lnTo>
                  <a:lnTo>
                    <a:pt x="2882" y="938"/>
                  </a:lnTo>
                  <a:cubicBezTo>
                    <a:pt x="2878" y="937"/>
                    <a:pt x="2875" y="936"/>
                    <a:pt x="2871" y="936"/>
                  </a:cubicBezTo>
                  <a:cubicBezTo>
                    <a:pt x="2864" y="936"/>
                    <a:pt x="2857" y="939"/>
                    <a:pt x="2850" y="943"/>
                  </a:cubicBezTo>
                  <a:lnTo>
                    <a:pt x="2563" y="1130"/>
                  </a:lnTo>
                  <a:lnTo>
                    <a:pt x="1757" y="883"/>
                  </a:lnTo>
                  <a:lnTo>
                    <a:pt x="2340" y="113"/>
                  </a:lnTo>
                  <a:cubicBezTo>
                    <a:pt x="2356" y="91"/>
                    <a:pt x="2347" y="60"/>
                    <a:pt x="2322" y="53"/>
                  </a:cubicBezTo>
                  <a:lnTo>
                    <a:pt x="2159" y="3"/>
                  </a:lnTo>
                  <a:cubicBezTo>
                    <a:pt x="2155" y="2"/>
                    <a:pt x="2151" y="1"/>
                    <a:pt x="21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3"/>
            <p:cNvSpPr/>
            <p:nvPr/>
          </p:nvSpPr>
          <p:spPr>
            <a:xfrm rot="-5400000">
              <a:off x="456825" y="2264316"/>
              <a:ext cx="208594" cy="160108"/>
            </a:xfrm>
            <a:custGeom>
              <a:avLst/>
              <a:gdLst/>
              <a:ahLst/>
              <a:cxnLst/>
              <a:rect l="l" t="t" r="r" b="b"/>
              <a:pathLst>
                <a:path w="2986" h="2292" extrusionOk="0">
                  <a:moveTo>
                    <a:pt x="1017" y="0"/>
                  </a:moveTo>
                  <a:lnTo>
                    <a:pt x="848" y="12"/>
                  </a:lnTo>
                  <a:cubicBezTo>
                    <a:pt x="821" y="14"/>
                    <a:pt x="805" y="42"/>
                    <a:pt x="815" y="66"/>
                  </a:cubicBezTo>
                  <a:lnTo>
                    <a:pt x="1208" y="948"/>
                  </a:lnTo>
                  <a:lnTo>
                    <a:pt x="367" y="1006"/>
                  </a:lnTo>
                  <a:lnTo>
                    <a:pt x="131" y="757"/>
                  </a:lnTo>
                  <a:cubicBezTo>
                    <a:pt x="124" y="751"/>
                    <a:pt x="114" y="746"/>
                    <a:pt x="104" y="746"/>
                  </a:cubicBezTo>
                  <a:cubicBezTo>
                    <a:pt x="103" y="746"/>
                    <a:pt x="102" y="746"/>
                    <a:pt x="101" y="746"/>
                  </a:cubicBezTo>
                  <a:lnTo>
                    <a:pt x="0" y="752"/>
                  </a:lnTo>
                  <a:lnTo>
                    <a:pt x="200" y="1201"/>
                  </a:lnTo>
                  <a:lnTo>
                    <a:pt x="63" y="1673"/>
                  </a:lnTo>
                  <a:lnTo>
                    <a:pt x="163" y="1665"/>
                  </a:lnTo>
                  <a:cubicBezTo>
                    <a:pt x="174" y="1665"/>
                    <a:pt x="184" y="1659"/>
                    <a:pt x="191" y="1651"/>
                  </a:cubicBezTo>
                  <a:lnTo>
                    <a:pt x="391" y="1372"/>
                  </a:lnTo>
                  <a:lnTo>
                    <a:pt x="1233" y="1315"/>
                  </a:lnTo>
                  <a:lnTo>
                    <a:pt x="963" y="2242"/>
                  </a:lnTo>
                  <a:cubicBezTo>
                    <a:pt x="956" y="2267"/>
                    <a:pt x="975" y="2292"/>
                    <a:pt x="999" y="2292"/>
                  </a:cubicBezTo>
                  <a:cubicBezTo>
                    <a:pt x="1000" y="2292"/>
                    <a:pt x="1001" y="2291"/>
                    <a:pt x="1003" y="2291"/>
                  </a:cubicBezTo>
                  <a:lnTo>
                    <a:pt x="1173" y="2280"/>
                  </a:lnTo>
                  <a:cubicBezTo>
                    <a:pt x="1184" y="2279"/>
                    <a:pt x="1195" y="2273"/>
                    <a:pt x="1201" y="2264"/>
                  </a:cubicBezTo>
                  <a:lnTo>
                    <a:pt x="1915" y="1268"/>
                  </a:lnTo>
                  <a:lnTo>
                    <a:pt x="1919" y="1268"/>
                  </a:lnTo>
                  <a:lnTo>
                    <a:pt x="2579" y="1223"/>
                  </a:lnTo>
                  <a:cubicBezTo>
                    <a:pt x="2587" y="1222"/>
                    <a:pt x="2595" y="1220"/>
                    <a:pt x="2602" y="1218"/>
                  </a:cubicBezTo>
                  <a:lnTo>
                    <a:pt x="2903" y="1100"/>
                  </a:lnTo>
                  <a:cubicBezTo>
                    <a:pt x="2985" y="1069"/>
                    <a:pt x="2976" y="951"/>
                    <a:pt x="2892" y="930"/>
                  </a:cubicBezTo>
                  <a:lnTo>
                    <a:pt x="2578" y="857"/>
                  </a:lnTo>
                  <a:cubicBezTo>
                    <a:pt x="2571" y="855"/>
                    <a:pt x="2564" y="854"/>
                    <a:pt x="2556" y="854"/>
                  </a:cubicBezTo>
                  <a:lnTo>
                    <a:pt x="1896" y="901"/>
                  </a:lnTo>
                  <a:lnTo>
                    <a:pt x="1891" y="901"/>
                  </a:lnTo>
                  <a:lnTo>
                    <a:pt x="1048" y="12"/>
                  </a:lnTo>
                  <a:cubicBezTo>
                    <a:pt x="1041" y="4"/>
                    <a:pt x="1029" y="0"/>
                    <a:pt x="10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" name="Google Shape;45;p3"/>
          <p:cNvSpPr/>
          <p:nvPr/>
        </p:nvSpPr>
        <p:spPr>
          <a:xfrm>
            <a:off x="4328413" y="-2337798"/>
            <a:ext cx="9177494" cy="3049179"/>
          </a:xfrm>
          <a:custGeom>
            <a:avLst/>
            <a:gdLst/>
            <a:ahLst/>
            <a:cxnLst/>
            <a:rect l="l" t="t" r="r" b="b"/>
            <a:pathLst>
              <a:path w="171566" h="57002" extrusionOk="0">
                <a:moveTo>
                  <a:pt x="132351" y="0"/>
                </a:moveTo>
                <a:cubicBezTo>
                  <a:pt x="132338" y="0"/>
                  <a:pt x="132326" y="0"/>
                  <a:pt x="132314" y="0"/>
                </a:cubicBezTo>
                <a:cubicBezTo>
                  <a:pt x="121660" y="19"/>
                  <a:pt x="112725" y="7341"/>
                  <a:pt x="110240" y="17222"/>
                </a:cubicBezTo>
                <a:cubicBezTo>
                  <a:pt x="109018" y="16919"/>
                  <a:pt x="107765" y="16766"/>
                  <a:pt x="106506" y="16766"/>
                </a:cubicBezTo>
                <a:cubicBezTo>
                  <a:pt x="106496" y="16766"/>
                  <a:pt x="106486" y="16766"/>
                  <a:pt x="106476" y="16766"/>
                </a:cubicBezTo>
                <a:cubicBezTo>
                  <a:pt x="102053" y="16773"/>
                  <a:pt x="98069" y="18637"/>
                  <a:pt x="95251" y="21614"/>
                </a:cubicBezTo>
                <a:cubicBezTo>
                  <a:pt x="91472" y="17755"/>
                  <a:pt x="86204" y="15360"/>
                  <a:pt x="80379" y="15360"/>
                </a:cubicBezTo>
                <a:cubicBezTo>
                  <a:pt x="80367" y="15360"/>
                  <a:pt x="80355" y="15360"/>
                  <a:pt x="80343" y="15360"/>
                </a:cubicBezTo>
                <a:cubicBezTo>
                  <a:pt x="78611" y="15363"/>
                  <a:pt x="76884" y="15580"/>
                  <a:pt x="75206" y="16009"/>
                </a:cubicBezTo>
                <a:cubicBezTo>
                  <a:pt x="73795" y="12640"/>
                  <a:pt x="70466" y="10273"/>
                  <a:pt x="66586" y="10273"/>
                </a:cubicBezTo>
                <a:cubicBezTo>
                  <a:pt x="66581" y="10273"/>
                  <a:pt x="66576" y="10273"/>
                  <a:pt x="66571" y="10273"/>
                </a:cubicBezTo>
                <a:cubicBezTo>
                  <a:pt x="61413" y="10282"/>
                  <a:pt x="57237" y="14471"/>
                  <a:pt x="57245" y="19631"/>
                </a:cubicBezTo>
                <a:cubicBezTo>
                  <a:pt x="57245" y="19811"/>
                  <a:pt x="57252" y="19991"/>
                  <a:pt x="57263" y="20169"/>
                </a:cubicBezTo>
                <a:cubicBezTo>
                  <a:pt x="55893" y="19648"/>
                  <a:pt x="54463" y="19301"/>
                  <a:pt x="53006" y="19136"/>
                </a:cubicBezTo>
                <a:cubicBezTo>
                  <a:pt x="50406" y="11368"/>
                  <a:pt x="43072" y="5773"/>
                  <a:pt x="34434" y="5773"/>
                </a:cubicBezTo>
                <a:cubicBezTo>
                  <a:pt x="34423" y="5773"/>
                  <a:pt x="34411" y="5773"/>
                  <a:pt x="34400" y="5773"/>
                </a:cubicBezTo>
                <a:cubicBezTo>
                  <a:pt x="23586" y="5790"/>
                  <a:pt x="14832" y="14573"/>
                  <a:pt x="14851" y="25388"/>
                </a:cubicBezTo>
                <a:cubicBezTo>
                  <a:pt x="14851" y="25563"/>
                  <a:pt x="14853" y="25737"/>
                  <a:pt x="14858" y="25911"/>
                </a:cubicBezTo>
                <a:cubicBezTo>
                  <a:pt x="13578" y="25394"/>
                  <a:pt x="12208" y="25127"/>
                  <a:pt x="10827" y="25127"/>
                </a:cubicBezTo>
                <a:cubicBezTo>
                  <a:pt x="10817" y="25127"/>
                  <a:pt x="10808" y="25127"/>
                  <a:pt x="10799" y="25127"/>
                </a:cubicBezTo>
                <a:cubicBezTo>
                  <a:pt x="4830" y="25137"/>
                  <a:pt x="0" y="29982"/>
                  <a:pt x="10" y="35951"/>
                </a:cubicBezTo>
                <a:cubicBezTo>
                  <a:pt x="20" y="41914"/>
                  <a:pt x="4856" y="46739"/>
                  <a:pt x="10816" y="46739"/>
                </a:cubicBezTo>
                <a:cubicBezTo>
                  <a:pt x="10822" y="46739"/>
                  <a:pt x="10828" y="46739"/>
                  <a:pt x="10834" y="46739"/>
                </a:cubicBezTo>
                <a:cubicBezTo>
                  <a:pt x="15512" y="46732"/>
                  <a:pt x="19490" y="43753"/>
                  <a:pt x="20987" y="39591"/>
                </a:cubicBezTo>
                <a:cubicBezTo>
                  <a:pt x="24495" y="42907"/>
                  <a:pt x="29228" y="44939"/>
                  <a:pt x="34433" y="44939"/>
                </a:cubicBezTo>
                <a:cubicBezTo>
                  <a:pt x="34444" y="44939"/>
                  <a:pt x="34455" y="44939"/>
                  <a:pt x="34466" y="44939"/>
                </a:cubicBezTo>
                <a:cubicBezTo>
                  <a:pt x="34770" y="44939"/>
                  <a:pt x="35073" y="44929"/>
                  <a:pt x="35374" y="44916"/>
                </a:cubicBezTo>
                <a:cubicBezTo>
                  <a:pt x="38335" y="50512"/>
                  <a:pt x="44215" y="54326"/>
                  <a:pt x="50985" y="54326"/>
                </a:cubicBezTo>
                <a:cubicBezTo>
                  <a:pt x="50996" y="54326"/>
                  <a:pt x="51006" y="54326"/>
                  <a:pt x="51017" y="54326"/>
                </a:cubicBezTo>
                <a:cubicBezTo>
                  <a:pt x="56061" y="54319"/>
                  <a:pt x="60605" y="52195"/>
                  <a:pt x="63817" y="48799"/>
                </a:cubicBezTo>
                <a:cubicBezTo>
                  <a:pt x="67622" y="53786"/>
                  <a:pt x="73625" y="57002"/>
                  <a:pt x="80378" y="57002"/>
                </a:cubicBezTo>
                <a:cubicBezTo>
                  <a:pt x="80390" y="57002"/>
                  <a:pt x="80401" y="57002"/>
                  <a:pt x="80413" y="57002"/>
                </a:cubicBezTo>
                <a:cubicBezTo>
                  <a:pt x="88453" y="56988"/>
                  <a:pt x="95420" y="52419"/>
                  <a:pt x="98879" y="45740"/>
                </a:cubicBezTo>
                <a:cubicBezTo>
                  <a:pt x="101199" y="47057"/>
                  <a:pt x="103820" y="47749"/>
                  <a:pt x="106486" y="47749"/>
                </a:cubicBezTo>
                <a:cubicBezTo>
                  <a:pt x="106501" y="47749"/>
                  <a:pt x="106515" y="47749"/>
                  <a:pt x="106529" y="47749"/>
                </a:cubicBezTo>
                <a:cubicBezTo>
                  <a:pt x="111688" y="47740"/>
                  <a:pt x="116251" y="45207"/>
                  <a:pt x="119060" y="41324"/>
                </a:cubicBezTo>
                <a:cubicBezTo>
                  <a:pt x="122803" y="44014"/>
                  <a:pt x="127391" y="45599"/>
                  <a:pt x="132349" y="45599"/>
                </a:cubicBezTo>
                <a:cubicBezTo>
                  <a:pt x="132363" y="45599"/>
                  <a:pt x="132376" y="45599"/>
                  <a:pt x="132390" y="45599"/>
                </a:cubicBezTo>
                <a:cubicBezTo>
                  <a:pt x="138413" y="45590"/>
                  <a:pt x="143886" y="43243"/>
                  <a:pt x="147957" y="39420"/>
                </a:cubicBezTo>
                <a:cubicBezTo>
                  <a:pt x="150286" y="42820"/>
                  <a:pt x="154197" y="45049"/>
                  <a:pt x="158625" y="45049"/>
                </a:cubicBezTo>
                <a:cubicBezTo>
                  <a:pt x="158633" y="45049"/>
                  <a:pt x="158640" y="45049"/>
                  <a:pt x="158647" y="45049"/>
                </a:cubicBezTo>
                <a:cubicBezTo>
                  <a:pt x="165787" y="45038"/>
                  <a:pt x="171566" y="39240"/>
                  <a:pt x="171553" y="32100"/>
                </a:cubicBezTo>
                <a:cubicBezTo>
                  <a:pt x="171541" y="24968"/>
                  <a:pt x="165756" y="19194"/>
                  <a:pt x="158627" y="19194"/>
                </a:cubicBezTo>
                <a:cubicBezTo>
                  <a:pt x="158620" y="19194"/>
                  <a:pt x="158612" y="19194"/>
                  <a:pt x="158604" y="19194"/>
                </a:cubicBezTo>
                <a:cubicBezTo>
                  <a:pt x="157366" y="19196"/>
                  <a:pt x="156132" y="19376"/>
                  <a:pt x="154945" y="19730"/>
                </a:cubicBezTo>
                <a:cubicBezTo>
                  <a:pt x="153444" y="8586"/>
                  <a:pt x="143897" y="0"/>
                  <a:pt x="13235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557213" dist="9525" algn="bl" rotWithShape="0">
              <a:schemeClr val="dk1">
                <a:alpha val="3098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6" name="Google Shape;46;p3"/>
          <p:cNvGrpSpPr/>
          <p:nvPr/>
        </p:nvGrpSpPr>
        <p:grpSpPr>
          <a:xfrm>
            <a:off x="-2280372" y="4595377"/>
            <a:ext cx="12786279" cy="3329002"/>
            <a:chOff x="-2280372" y="4595377"/>
            <a:chExt cx="12786279" cy="3329002"/>
          </a:xfrm>
        </p:grpSpPr>
        <p:sp>
          <p:nvSpPr>
            <p:cNvPr id="47" name="Google Shape;47;p3"/>
            <p:cNvSpPr/>
            <p:nvPr/>
          </p:nvSpPr>
          <p:spPr>
            <a:xfrm flipH="1">
              <a:off x="-702262" y="4687430"/>
              <a:ext cx="8218534" cy="1890746"/>
            </a:xfrm>
            <a:custGeom>
              <a:avLst/>
              <a:gdLst/>
              <a:ahLst/>
              <a:cxnLst/>
              <a:rect l="l" t="t" r="r" b="b"/>
              <a:pathLst>
                <a:path w="153639" h="35346" extrusionOk="0">
                  <a:moveTo>
                    <a:pt x="53840" y="0"/>
                  </a:moveTo>
                  <a:cubicBezTo>
                    <a:pt x="53718" y="0"/>
                    <a:pt x="53596" y="1"/>
                    <a:pt x="53473" y="4"/>
                  </a:cubicBezTo>
                  <a:cubicBezTo>
                    <a:pt x="47342" y="139"/>
                    <a:pt x="42088" y="3675"/>
                    <a:pt x="39465" y="8767"/>
                  </a:cubicBezTo>
                  <a:cubicBezTo>
                    <a:pt x="39253" y="5090"/>
                    <a:pt x="36205" y="2202"/>
                    <a:pt x="32512" y="2202"/>
                  </a:cubicBezTo>
                  <a:cubicBezTo>
                    <a:pt x="32460" y="2202"/>
                    <a:pt x="32409" y="2202"/>
                    <a:pt x="32357" y="2204"/>
                  </a:cubicBezTo>
                  <a:cubicBezTo>
                    <a:pt x="30341" y="2249"/>
                    <a:pt x="28546" y="3146"/>
                    <a:pt x="27304" y="4541"/>
                  </a:cubicBezTo>
                  <a:cubicBezTo>
                    <a:pt x="24453" y="2309"/>
                    <a:pt x="20866" y="981"/>
                    <a:pt x="16981" y="981"/>
                  </a:cubicBezTo>
                  <a:cubicBezTo>
                    <a:pt x="16855" y="981"/>
                    <a:pt x="16729" y="983"/>
                    <a:pt x="16602" y="986"/>
                  </a:cubicBezTo>
                  <a:cubicBezTo>
                    <a:pt x="7341" y="1190"/>
                    <a:pt x="1" y="8864"/>
                    <a:pt x="205" y="18124"/>
                  </a:cubicBezTo>
                  <a:cubicBezTo>
                    <a:pt x="407" y="27257"/>
                    <a:pt x="7875" y="34525"/>
                    <a:pt x="16965" y="34525"/>
                  </a:cubicBezTo>
                  <a:cubicBezTo>
                    <a:pt x="17090" y="34525"/>
                    <a:pt x="17216" y="34523"/>
                    <a:pt x="17342" y="34521"/>
                  </a:cubicBezTo>
                  <a:cubicBezTo>
                    <a:pt x="25065" y="34349"/>
                    <a:pt x="31453" y="28983"/>
                    <a:pt x="33242" y="21836"/>
                  </a:cubicBezTo>
                  <a:cubicBezTo>
                    <a:pt x="33980" y="22094"/>
                    <a:pt x="34749" y="22222"/>
                    <a:pt x="35517" y="22222"/>
                  </a:cubicBezTo>
                  <a:cubicBezTo>
                    <a:pt x="36572" y="22222"/>
                    <a:pt x="37623" y="21980"/>
                    <a:pt x="38586" y="21502"/>
                  </a:cubicBezTo>
                  <a:cubicBezTo>
                    <a:pt x="40800" y="27811"/>
                    <a:pt x="46809" y="32303"/>
                    <a:pt x="53822" y="32303"/>
                  </a:cubicBezTo>
                  <a:cubicBezTo>
                    <a:pt x="53943" y="32303"/>
                    <a:pt x="54064" y="32302"/>
                    <a:pt x="54185" y="32299"/>
                  </a:cubicBezTo>
                  <a:cubicBezTo>
                    <a:pt x="56837" y="32240"/>
                    <a:pt x="59327" y="31546"/>
                    <a:pt x="61509" y="30364"/>
                  </a:cubicBezTo>
                  <a:cubicBezTo>
                    <a:pt x="63410" y="32135"/>
                    <a:pt x="65958" y="33216"/>
                    <a:pt x="68746" y="33216"/>
                  </a:cubicBezTo>
                  <a:cubicBezTo>
                    <a:pt x="68826" y="33216"/>
                    <a:pt x="68906" y="33215"/>
                    <a:pt x="68985" y="33213"/>
                  </a:cubicBezTo>
                  <a:cubicBezTo>
                    <a:pt x="70684" y="33178"/>
                    <a:pt x="72348" y="32733"/>
                    <a:pt x="73838" y="31919"/>
                  </a:cubicBezTo>
                  <a:cubicBezTo>
                    <a:pt x="75448" y="32976"/>
                    <a:pt x="77299" y="33508"/>
                    <a:pt x="79154" y="33508"/>
                  </a:cubicBezTo>
                  <a:cubicBezTo>
                    <a:pt x="80840" y="33508"/>
                    <a:pt x="82528" y="33068"/>
                    <a:pt x="84041" y="32185"/>
                  </a:cubicBezTo>
                  <a:cubicBezTo>
                    <a:pt x="86644" y="34169"/>
                    <a:pt x="89891" y="35345"/>
                    <a:pt x="93401" y="35345"/>
                  </a:cubicBezTo>
                  <a:cubicBezTo>
                    <a:pt x="93518" y="35345"/>
                    <a:pt x="93634" y="35344"/>
                    <a:pt x="93751" y="35341"/>
                  </a:cubicBezTo>
                  <a:cubicBezTo>
                    <a:pt x="97908" y="35250"/>
                    <a:pt x="101645" y="33526"/>
                    <a:pt x="104364" y="30796"/>
                  </a:cubicBezTo>
                  <a:cubicBezTo>
                    <a:pt x="106155" y="32109"/>
                    <a:pt x="108315" y="32814"/>
                    <a:pt x="110529" y="32814"/>
                  </a:cubicBezTo>
                  <a:cubicBezTo>
                    <a:pt x="110611" y="32814"/>
                    <a:pt x="110692" y="32813"/>
                    <a:pt x="110774" y="32811"/>
                  </a:cubicBezTo>
                  <a:cubicBezTo>
                    <a:pt x="115317" y="32711"/>
                    <a:pt x="119119" y="29732"/>
                    <a:pt x="120479" y="25656"/>
                  </a:cubicBezTo>
                  <a:cubicBezTo>
                    <a:pt x="123403" y="31243"/>
                    <a:pt x="129254" y="35035"/>
                    <a:pt x="135953" y="35035"/>
                  </a:cubicBezTo>
                  <a:cubicBezTo>
                    <a:pt x="136084" y="35035"/>
                    <a:pt x="136215" y="35033"/>
                    <a:pt x="136347" y="35030"/>
                  </a:cubicBezTo>
                  <a:cubicBezTo>
                    <a:pt x="145992" y="34817"/>
                    <a:pt x="153639" y="26826"/>
                    <a:pt x="153426" y="17180"/>
                  </a:cubicBezTo>
                  <a:cubicBezTo>
                    <a:pt x="153216" y="7666"/>
                    <a:pt x="145437" y="98"/>
                    <a:pt x="135968" y="98"/>
                  </a:cubicBezTo>
                  <a:cubicBezTo>
                    <a:pt x="135837" y="98"/>
                    <a:pt x="135706" y="99"/>
                    <a:pt x="135575" y="102"/>
                  </a:cubicBezTo>
                  <a:cubicBezTo>
                    <a:pt x="131184" y="199"/>
                    <a:pt x="127208" y="1908"/>
                    <a:pt x="124199" y="4650"/>
                  </a:cubicBezTo>
                  <a:cubicBezTo>
                    <a:pt x="122541" y="3128"/>
                    <a:pt x="120333" y="2200"/>
                    <a:pt x="117916" y="2200"/>
                  </a:cubicBezTo>
                  <a:cubicBezTo>
                    <a:pt x="117847" y="2200"/>
                    <a:pt x="117777" y="2201"/>
                    <a:pt x="117708" y="2202"/>
                  </a:cubicBezTo>
                  <a:cubicBezTo>
                    <a:pt x="112572" y="2316"/>
                    <a:pt x="108502" y="6570"/>
                    <a:pt x="108616" y="11706"/>
                  </a:cubicBezTo>
                  <a:cubicBezTo>
                    <a:pt x="108618" y="11818"/>
                    <a:pt x="108626" y="11930"/>
                    <a:pt x="108632" y="12043"/>
                  </a:cubicBezTo>
                  <a:cubicBezTo>
                    <a:pt x="108076" y="12146"/>
                    <a:pt x="107528" y="12294"/>
                    <a:pt x="106996" y="12485"/>
                  </a:cubicBezTo>
                  <a:cubicBezTo>
                    <a:pt x="104367" y="7665"/>
                    <a:pt x="99255" y="4413"/>
                    <a:pt x="93416" y="4413"/>
                  </a:cubicBezTo>
                  <a:cubicBezTo>
                    <a:pt x="93300" y="4413"/>
                    <a:pt x="93184" y="4414"/>
                    <a:pt x="93067" y="4416"/>
                  </a:cubicBezTo>
                  <a:cubicBezTo>
                    <a:pt x="86681" y="4557"/>
                    <a:pt x="81284" y="8552"/>
                    <a:pt x="79047" y="14129"/>
                  </a:cubicBezTo>
                  <a:lnTo>
                    <a:pt x="78938" y="14129"/>
                  </a:lnTo>
                  <a:cubicBezTo>
                    <a:pt x="77896" y="14151"/>
                    <a:pt x="76863" y="14342"/>
                    <a:pt x="75881" y="14695"/>
                  </a:cubicBezTo>
                  <a:cubicBezTo>
                    <a:pt x="74149" y="13128"/>
                    <a:pt x="71902" y="12125"/>
                    <a:pt x="69433" y="11969"/>
                  </a:cubicBezTo>
                  <a:cubicBezTo>
                    <a:pt x="67585" y="5054"/>
                    <a:pt x="61278" y="0"/>
                    <a:pt x="538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57213" dist="9525" algn="bl" rotWithShape="0">
                <a:schemeClr val="dk1">
                  <a:alpha val="3098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8" name="Google Shape;48;p3"/>
            <p:cNvGrpSpPr/>
            <p:nvPr/>
          </p:nvGrpSpPr>
          <p:grpSpPr>
            <a:xfrm>
              <a:off x="-2280372" y="4595377"/>
              <a:ext cx="12786279" cy="3329002"/>
              <a:chOff x="-2280372" y="4595377"/>
              <a:chExt cx="12786279" cy="3329002"/>
            </a:xfrm>
          </p:grpSpPr>
          <p:sp>
            <p:nvSpPr>
              <p:cNvPr id="49" name="Google Shape;49;p3"/>
              <p:cNvSpPr/>
              <p:nvPr/>
            </p:nvSpPr>
            <p:spPr>
              <a:xfrm rot="10800000" flipH="1">
                <a:off x="-2280372" y="4875200"/>
                <a:ext cx="9177494" cy="3049179"/>
              </a:xfrm>
              <a:custGeom>
                <a:avLst/>
                <a:gdLst/>
                <a:ahLst/>
                <a:cxnLst/>
                <a:rect l="l" t="t" r="r" b="b"/>
                <a:pathLst>
                  <a:path w="171566" h="57002" extrusionOk="0">
                    <a:moveTo>
                      <a:pt x="132351" y="0"/>
                    </a:moveTo>
                    <a:cubicBezTo>
                      <a:pt x="132338" y="0"/>
                      <a:pt x="132326" y="0"/>
                      <a:pt x="132314" y="0"/>
                    </a:cubicBezTo>
                    <a:cubicBezTo>
                      <a:pt x="121660" y="19"/>
                      <a:pt x="112725" y="7341"/>
                      <a:pt x="110240" y="17222"/>
                    </a:cubicBezTo>
                    <a:cubicBezTo>
                      <a:pt x="109018" y="16919"/>
                      <a:pt x="107765" y="16766"/>
                      <a:pt x="106506" y="16766"/>
                    </a:cubicBezTo>
                    <a:cubicBezTo>
                      <a:pt x="106496" y="16766"/>
                      <a:pt x="106486" y="16766"/>
                      <a:pt x="106476" y="16766"/>
                    </a:cubicBezTo>
                    <a:cubicBezTo>
                      <a:pt x="102053" y="16773"/>
                      <a:pt x="98069" y="18637"/>
                      <a:pt x="95251" y="21614"/>
                    </a:cubicBezTo>
                    <a:cubicBezTo>
                      <a:pt x="91472" y="17755"/>
                      <a:pt x="86204" y="15360"/>
                      <a:pt x="80379" y="15360"/>
                    </a:cubicBezTo>
                    <a:cubicBezTo>
                      <a:pt x="80367" y="15360"/>
                      <a:pt x="80355" y="15360"/>
                      <a:pt x="80343" y="15360"/>
                    </a:cubicBezTo>
                    <a:cubicBezTo>
                      <a:pt x="78611" y="15363"/>
                      <a:pt x="76884" y="15580"/>
                      <a:pt x="75206" y="16009"/>
                    </a:cubicBezTo>
                    <a:cubicBezTo>
                      <a:pt x="73795" y="12640"/>
                      <a:pt x="70466" y="10273"/>
                      <a:pt x="66586" y="10273"/>
                    </a:cubicBezTo>
                    <a:cubicBezTo>
                      <a:pt x="66581" y="10273"/>
                      <a:pt x="66576" y="10273"/>
                      <a:pt x="66571" y="10273"/>
                    </a:cubicBezTo>
                    <a:cubicBezTo>
                      <a:pt x="61413" y="10282"/>
                      <a:pt x="57237" y="14471"/>
                      <a:pt x="57245" y="19631"/>
                    </a:cubicBezTo>
                    <a:cubicBezTo>
                      <a:pt x="57245" y="19811"/>
                      <a:pt x="57252" y="19991"/>
                      <a:pt x="57263" y="20169"/>
                    </a:cubicBezTo>
                    <a:cubicBezTo>
                      <a:pt x="55893" y="19648"/>
                      <a:pt x="54463" y="19301"/>
                      <a:pt x="53006" y="19136"/>
                    </a:cubicBezTo>
                    <a:cubicBezTo>
                      <a:pt x="50406" y="11368"/>
                      <a:pt x="43072" y="5773"/>
                      <a:pt x="34434" y="5773"/>
                    </a:cubicBezTo>
                    <a:cubicBezTo>
                      <a:pt x="34423" y="5773"/>
                      <a:pt x="34411" y="5773"/>
                      <a:pt x="34400" y="5773"/>
                    </a:cubicBezTo>
                    <a:cubicBezTo>
                      <a:pt x="23586" y="5790"/>
                      <a:pt x="14832" y="14573"/>
                      <a:pt x="14851" y="25388"/>
                    </a:cubicBezTo>
                    <a:cubicBezTo>
                      <a:pt x="14851" y="25563"/>
                      <a:pt x="14853" y="25737"/>
                      <a:pt x="14858" y="25911"/>
                    </a:cubicBezTo>
                    <a:cubicBezTo>
                      <a:pt x="13578" y="25394"/>
                      <a:pt x="12208" y="25127"/>
                      <a:pt x="10827" y="25127"/>
                    </a:cubicBezTo>
                    <a:cubicBezTo>
                      <a:pt x="10817" y="25127"/>
                      <a:pt x="10808" y="25127"/>
                      <a:pt x="10799" y="25127"/>
                    </a:cubicBezTo>
                    <a:cubicBezTo>
                      <a:pt x="4830" y="25137"/>
                      <a:pt x="0" y="29982"/>
                      <a:pt x="10" y="35951"/>
                    </a:cubicBezTo>
                    <a:cubicBezTo>
                      <a:pt x="20" y="41914"/>
                      <a:pt x="4856" y="46739"/>
                      <a:pt x="10816" y="46739"/>
                    </a:cubicBezTo>
                    <a:cubicBezTo>
                      <a:pt x="10822" y="46739"/>
                      <a:pt x="10828" y="46739"/>
                      <a:pt x="10834" y="46739"/>
                    </a:cubicBezTo>
                    <a:cubicBezTo>
                      <a:pt x="15512" y="46732"/>
                      <a:pt x="19490" y="43753"/>
                      <a:pt x="20987" y="39591"/>
                    </a:cubicBezTo>
                    <a:cubicBezTo>
                      <a:pt x="24495" y="42907"/>
                      <a:pt x="29228" y="44939"/>
                      <a:pt x="34433" y="44939"/>
                    </a:cubicBezTo>
                    <a:cubicBezTo>
                      <a:pt x="34444" y="44939"/>
                      <a:pt x="34455" y="44939"/>
                      <a:pt x="34466" y="44939"/>
                    </a:cubicBezTo>
                    <a:cubicBezTo>
                      <a:pt x="34770" y="44939"/>
                      <a:pt x="35073" y="44929"/>
                      <a:pt x="35374" y="44916"/>
                    </a:cubicBezTo>
                    <a:cubicBezTo>
                      <a:pt x="38335" y="50512"/>
                      <a:pt x="44215" y="54326"/>
                      <a:pt x="50985" y="54326"/>
                    </a:cubicBezTo>
                    <a:cubicBezTo>
                      <a:pt x="50996" y="54326"/>
                      <a:pt x="51006" y="54326"/>
                      <a:pt x="51017" y="54326"/>
                    </a:cubicBezTo>
                    <a:cubicBezTo>
                      <a:pt x="56061" y="54319"/>
                      <a:pt x="60605" y="52195"/>
                      <a:pt x="63817" y="48799"/>
                    </a:cubicBezTo>
                    <a:cubicBezTo>
                      <a:pt x="67622" y="53786"/>
                      <a:pt x="73625" y="57002"/>
                      <a:pt x="80378" y="57002"/>
                    </a:cubicBezTo>
                    <a:cubicBezTo>
                      <a:pt x="80390" y="57002"/>
                      <a:pt x="80401" y="57002"/>
                      <a:pt x="80413" y="57002"/>
                    </a:cubicBezTo>
                    <a:cubicBezTo>
                      <a:pt x="88453" y="56988"/>
                      <a:pt x="95420" y="52419"/>
                      <a:pt x="98879" y="45740"/>
                    </a:cubicBezTo>
                    <a:cubicBezTo>
                      <a:pt x="101199" y="47057"/>
                      <a:pt x="103820" y="47749"/>
                      <a:pt x="106486" y="47749"/>
                    </a:cubicBezTo>
                    <a:cubicBezTo>
                      <a:pt x="106501" y="47749"/>
                      <a:pt x="106515" y="47749"/>
                      <a:pt x="106529" y="47749"/>
                    </a:cubicBezTo>
                    <a:cubicBezTo>
                      <a:pt x="111688" y="47740"/>
                      <a:pt x="116251" y="45207"/>
                      <a:pt x="119060" y="41324"/>
                    </a:cubicBezTo>
                    <a:cubicBezTo>
                      <a:pt x="122803" y="44014"/>
                      <a:pt x="127391" y="45599"/>
                      <a:pt x="132349" y="45599"/>
                    </a:cubicBezTo>
                    <a:cubicBezTo>
                      <a:pt x="132363" y="45599"/>
                      <a:pt x="132376" y="45599"/>
                      <a:pt x="132390" y="45599"/>
                    </a:cubicBezTo>
                    <a:cubicBezTo>
                      <a:pt x="138413" y="45590"/>
                      <a:pt x="143886" y="43243"/>
                      <a:pt x="147957" y="39420"/>
                    </a:cubicBezTo>
                    <a:cubicBezTo>
                      <a:pt x="150286" y="42820"/>
                      <a:pt x="154197" y="45049"/>
                      <a:pt x="158625" y="45049"/>
                    </a:cubicBezTo>
                    <a:cubicBezTo>
                      <a:pt x="158633" y="45049"/>
                      <a:pt x="158640" y="45049"/>
                      <a:pt x="158647" y="45049"/>
                    </a:cubicBezTo>
                    <a:cubicBezTo>
                      <a:pt x="165787" y="45038"/>
                      <a:pt x="171566" y="39240"/>
                      <a:pt x="171553" y="32100"/>
                    </a:cubicBezTo>
                    <a:cubicBezTo>
                      <a:pt x="171541" y="24968"/>
                      <a:pt x="165756" y="19194"/>
                      <a:pt x="158627" y="19194"/>
                    </a:cubicBezTo>
                    <a:cubicBezTo>
                      <a:pt x="158620" y="19194"/>
                      <a:pt x="158612" y="19194"/>
                      <a:pt x="158604" y="19194"/>
                    </a:cubicBezTo>
                    <a:cubicBezTo>
                      <a:pt x="157366" y="19196"/>
                      <a:pt x="156132" y="19376"/>
                      <a:pt x="154945" y="19730"/>
                    </a:cubicBezTo>
                    <a:cubicBezTo>
                      <a:pt x="153444" y="8586"/>
                      <a:pt x="143897" y="0"/>
                      <a:pt x="13235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57213" dist="9525" algn="bl" rotWithShape="0">
                  <a:schemeClr val="dk1">
                    <a:alpha val="3098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" name="Google Shape;50;p3"/>
              <p:cNvSpPr/>
              <p:nvPr/>
            </p:nvSpPr>
            <p:spPr>
              <a:xfrm>
                <a:off x="1328413" y="4595377"/>
                <a:ext cx="9177494" cy="3049179"/>
              </a:xfrm>
              <a:custGeom>
                <a:avLst/>
                <a:gdLst/>
                <a:ahLst/>
                <a:cxnLst/>
                <a:rect l="l" t="t" r="r" b="b"/>
                <a:pathLst>
                  <a:path w="171566" h="57002" extrusionOk="0">
                    <a:moveTo>
                      <a:pt x="132351" y="0"/>
                    </a:moveTo>
                    <a:cubicBezTo>
                      <a:pt x="132338" y="0"/>
                      <a:pt x="132326" y="0"/>
                      <a:pt x="132314" y="0"/>
                    </a:cubicBezTo>
                    <a:cubicBezTo>
                      <a:pt x="121660" y="19"/>
                      <a:pt x="112725" y="7341"/>
                      <a:pt x="110240" y="17222"/>
                    </a:cubicBezTo>
                    <a:cubicBezTo>
                      <a:pt x="109018" y="16919"/>
                      <a:pt x="107765" y="16766"/>
                      <a:pt x="106506" y="16766"/>
                    </a:cubicBezTo>
                    <a:cubicBezTo>
                      <a:pt x="106496" y="16766"/>
                      <a:pt x="106486" y="16766"/>
                      <a:pt x="106476" y="16766"/>
                    </a:cubicBezTo>
                    <a:cubicBezTo>
                      <a:pt x="102053" y="16773"/>
                      <a:pt x="98069" y="18637"/>
                      <a:pt x="95251" y="21614"/>
                    </a:cubicBezTo>
                    <a:cubicBezTo>
                      <a:pt x="91472" y="17755"/>
                      <a:pt x="86204" y="15360"/>
                      <a:pt x="80379" y="15360"/>
                    </a:cubicBezTo>
                    <a:cubicBezTo>
                      <a:pt x="80367" y="15360"/>
                      <a:pt x="80355" y="15360"/>
                      <a:pt x="80343" y="15360"/>
                    </a:cubicBezTo>
                    <a:cubicBezTo>
                      <a:pt x="78611" y="15363"/>
                      <a:pt x="76884" y="15580"/>
                      <a:pt x="75206" y="16009"/>
                    </a:cubicBezTo>
                    <a:cubicBezTo>
                      <a:pt x="73795" y="12640"/>
                      <a:pt x="70466" y="10273"/>
                      <a:pt x="66586" y="10273"/>
                    </a:cubicBezTo>
                    <a:cubicBezTo>
                      <a:pt x="66581" y="10273"/>
                      <a:pt x="66576" y="10273"/>
                      <a:pt x="66571" y="10273"/>
                    </a:cubicBezTo>
                    <a:cubicBezTo>
                      <a:pt x="61413" y="10282"/>
                      <a:pt x="57237" y="14471"/>
                      <a:pt x="57245" y="19631"/>
                    </a:cubicBezTo>
                    <a:cubicBezTo>
                      <a:pt x="57245" y="19811"/>
                      <a:pt x="57252" y="19991"/>
                      <a:pt x="57263" y="20169"/>
                    </a:cubicBezTo>
                    <a:cubicBezTo>
                      <a:pt x="55893" y="19648"/>
                      <a:pt x="54463" y="19301"/>
                      <a:pt x="53006" y="19136"/>
                    </a:cubicBezTo>
                    <a:cubicBezTo>
                      <a:pt x="50406" y="11368"/>
                      <a:pt x="43072" y="5773"/>
                      <a:pt x="34434" y="5773"/>
                    </a:cubicBezTo>
                    <a:cubicBezTo>
                      <a:pt x="34423" y="5773"/>
                      <a:pt x="34411" y="5773"/>
                      <a:pt x="34400" y="5773"/>
                    </a:cubicBezTo>
                    <a:cubicBezTo>
                      <a:pt x="23586" y="5790"/>
                      <a:pt x="14832" y="14573"/>
                      <a:pt x="14851" y="25388"/>
                    </a:cubicBezTo>
                    <a:cubicBezTo>
                      <a:pt x="14851" y="25563"/>
                      <a:pt x="14853" y="25737"/>
                      <a:pt x="14858" y="25911"/>
                    </a:cubicBezTo>
                    <a:cubicBezTo>
                      <a:pt x="13578" y="25394"/>
                      <a:pt x="12208" y="25127"/>
                      <a:pt x="10827" y="25127"/>
                    </a:cubicBezTo>
                    <a:cubicBezTo>
                      <a:pt x="10817" y="25127"/>
                      <a:pt x="10808" y="25127"/>
                      <a:pt x="10799" y="25127"/>
                    </a:cubicBezTo>
                    <a:cubicBezTo>
                      <a:pt x="4830" y="25137"/>
                      <a:pt x="0" y="29982"/>
                      <a:pt x="10" y="35951"/>
                    </a:cubicBezTo>
                    <a:cubicBezTo>
                      <a:pt x="20" y="41914"/>
                      <a:pt x="4856" y="46739"/>
                      <a:pt x="10816" y="46739"/>
                    </a:cubicBezTo>
                    <a:cubicBezTo>
                      <a:pt x="10822" y="46739"/>
                      <a:pt x="10828" y="46739"/>
                      <a:pt x="10834" y="46739"/>
                    </a:cubicBezTo>
                    <a:cubicBezTo>
                      <a:pt x="15512" y="46732"/>
                      <a:pt x="19490" y="43753"/>
                      <a:pt x="20987" y="39591"/>
                    </a:cubicBezTo>
                    <a:cubicBezTo>
                      <a:pt x="24495" y="42907"/>
                      <a:pt x="29228" y="44939"/>
                      <a:pt x="34433" y="44939"/>
                    </a:cubicBezTo>
                    <a:cubicBezTo>
                      <a:pt x="34444" y="44939"/>
                      <a:pt x="34455" y="44939"/>
                      <a:pt x="34466" y="44939"/>
                    </a:cubicBezTo>
                    <a:cubicBezTo>
                      <a:pt x="34770" y="44939"/>
                      <a:pt x="35073" y="44929"/>
                      <a:pt x="35374" y="44916"/>
                    </a:cubicBezTo>
                    <a:cubicBezTo>
                      <a:pt x="38335" y="50512"/>
                      <a:pt x="44215" y="54326"/>
                      <a:pt x="50985" y="54326"/>
                    </a:cubicBezTo>
                    <a:cubicBezTo>
                      <a:pt x="50996" y="54326"/>
                      <a:pt x="51006" y="54326"/>
                      <a:pt x="51017" y="54326"/>
                    </a:cubicBezTo>
                    <a:cubicBezTo>
                      <a:pt x="56061" y="54319"/>
                      <a:pt x="60605" y="52195"/>
                      <a:pt x="63817" y="48799"/>
                    </a:cubicBezTo>
                    <a:cubicBezTo>
                      <a:pt x="67622" y="53786"/>
                      <a:pt x="73625" y="57002"/>
                      <a:pt x="80378" y="57002"/>
                    </a:cubicBezTo>
                    <a:cubicBezTo>
                      <a:pt x="80390" y="57002"/>
                      <a:pt x="80401" y="57002"/>
                      <a:pt x="80413" y="57002"/>
                    </a:cubicBezTo>
                    <a:cubicBezTo>
                      <a:pt x="88453" y="56988"/>
                      <a:pt x="95420" y="52419"/>
                      <a:pt x="98879" y="45740"/>
                    </a:cubicBezTo>
                    <a:cubicBezTo>
                      <a:pt x="101199" y="47057"/>
                      <a:pt x="103820" y="47749"/>
                      <a:pt x="106486" y="47749"/>
                    </a:cubicBezTo>
                    <a:cubicBezTo>
                      <a:pt x="106501" y="47749"/>
                      <a:pt x="106515" y="47749"/>
                      <a:pt x="106529" y="47749"/>
                    </a:cubicBezTo>
                    <a:cubicBezTo>
                      <a:pt x="111688" y="47740"/>
                      <a:pt x="116251" y="45207"/>
                      <a:pt x="119060" y="41324"/>
                    </a:cubicBezTo>
                    <a:cubicBezTo>
                      <a:pt x="122803" y="44014"/>
                      <a:pt x="127391" y="45599"/>
                      <a:pt x="132349" y="45599"/>
                    </a:cubicBezTo>
                    <a:cubicBezTo>
                      <a:pt x="132363" y="45599"/>
                      <a:pt x="132376" y="45599"/>
                      <a:pt x="132390" y="45599"/>
                    </a:cubicBezTo>
                    <a:cubicBezTo>
                      <a:pt x="138413" y="45590"/>
                      <a:pt x="143886" y="43243"/>
                      <a:pt x="147957" y="39420"/>
                    </a:cubicBezTo>
                    <a:cubicBezTo>
                      <a:pt x="150286" y="42820"/>
                      <a:pt x="154197" y="45049"/>
                      <a:pt x="158625" y="45049"/>
                    </a:cubicBezTo>
                    <a:cubicBezTo>
                      <a:pt x="158633" y="45049"/>
                      <a:pt x="158640" y="45049"/>
                      <a:pt x="158647" y="45049"/>
                    </a:cubicBezTo>
                    <a:cubicBezTo>
                      <a:pt x="165787" y="45038"/>
                      <a:pt x="171566" y="39240"/>
                      <a:pt x="171553" y="32100"/>
                    </a:cubicBezTo>
                    <a:cubicBezTo>
                      <a:pt x="171541" y="24968"/>
                      <a:pt x="165756" y="19194"/>
                      <a:pt x="158627" y="19194"/>
                    </a:cubicBezTo>
                    <a:cubicBezTo>
                      <a:pt x="158620" y="19194"/>
                      <a:pt x="158612" y="19194"/>
                      <a:pt x="158604" y="19194"/>
                    </a:cubicBezTo>
                    <a:cubicBezTo>
                      <a:pt x="157366" y="19196"/>
                      <a:pt x="156132" y="19376"/>
                      <a:pt x="154945" y="19730"/>
                    </a:cubicBezTo>
                    <a:cubicBezTo>
                      <a:pt x="153444" y="8586"/>
                      <a:pt x="143897" y="0"/>
                      <a:pt x="13235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57213" dist="9525" algn="bl" rotWithShape="0">
                  <a:schemeClr val="dk1">
                    <a:alpha val="3098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21"/>
          <p:cNvSpPr txBox="1">
            <a:spLocks noGrp="1"/>
          </p:cNvSpPr>
          <p:nvPr>
            <p:ph type="title"/>
          </p:nvPr>
        </p:nvSpPr>
        <p:spPr>
          <a:xfrm>
            <a:off x="884306" y="1164575"/>
            <a:ext cx="3513000" cy="6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40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462" name="Google Shape;462;p21"/>
          <p:cNvSpPr txBox="1">
            <a:spLocks noGrp="1"/>
          </p:cNvSpPr>
          <p:nvPr>
            <p:ph type="subTitle" idx="1"/>
          </p:nvPr>
        </p:nvSpPr>
        <p:spPr>
          <a:xfrm flipH="1">
            <a:off x="884306" y="1856575"/>
            <a:ext cx="3513000" cy="4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9pPr>
          </a:lstStyle>
          <a:p>
            <a:endParaRPr/>
          </a:p>
        </p:txBody>
      </p:sp>
      <p:sp>
        <p:nvSpPr>
          <p:cNvPr id="463" name="Google Shape;463;p21"/>
          <p:cNvSpPr txBox="1">
            <a:spLocks noGrp="1"/>
          </p:cNvSpPr>
          <p:nvPr>
            <p:ph type="title" idx="2"/>
          </p:nvPr>
        </p:nvSpPr>
        <p:spPr>
          <a:xfrm>
            <a:off x="4746694" y="1164575"/>
            <a:ext cx="3513000" cy="6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40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464" name="Google Shape;464;p21"/>
          <p:cNvSpPr txBox="1">
            <a:spLocks noGrp="1"/>
          </p:cNvSpPr>
          <p:nvPr>
            <p:ph type="subTitle" idx="3"/>
          </p:nvPr>
        </p:nvSpPr>
        <p:spPr>
          <a:xfrm flipH="1">
            <a:off x="4746694" y="1856575"/>
            <a:ext cx="3513000" cy="4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9pPr>
          </a:lstStyle>
          <a:p>
            <a:endParaRPr/>
          </a:p>
        </p:txBody>
      </p:sp>
      <p:sp>
        <p:nvSpPr>
          <p:cNvPr id="465" name="Google Shape;465;p21"/>
          <p:cNvSpPr txBox="1">
            <a:spLocks noGrp="1"/>
          </p:cNvSpPr>
          <p:nvPr>
            <p:ph type="title" idx="4"/>
          </p:nvPr>
        </p:nvSpPr>
        <p:spPr>
          <a:xfrm>
            <a:off x="2815500" y="2619375"/>
            <a:ext cx="3513000" cy="6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40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466" name="Google Shape;466;p21"/>
          <p:cNvSpPr txBox="1">
            <a:spLocks noGrp="1"/>
          </p:cNvSpPr>
          <p:nvPr>
            <p:ph type="subTitle" idx="5"/>
          </p:nvPr>
        </p:nvSpPr>
        <p:spPr>
          <a:xfrm flipH="1">
            <a:off x="2815500" y="3315675"/>
            <a:ext cx="3513000" cy="4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9pPr>
          </a:lstStyle>
          <a:p>
            <a:endParaRPr/>
          </a:p>
        </p:txBody>
      </p:sp>
      <p:grpSp>
        <p:nvGrpSpPr>
          <p:cNvPr id="467" name="Google Shape;467;p21"/>
          <p:cNvGrpSpPr/>
          <p:nvPr/>
        </p:nvGrpSpPr>
        <p:grpSpPr>
          <a:xfrm>
            <a:off x="-6433887" y="4198005"/>
            <a:ext cx="12696321" cy="3437126"/>
            <a:chOff x="-1776162" y="4503730"/>
            <a:chExt cx="12696321" cy="3437126"/>
          </a:xfrm>
        </p:grpSpPr>
        <p:sp>
          <p:nvSpPr>
            <p:cNvPr id="468" name="Google Shape;468;p21"/>
            <p:cNvSpPr/>
            <p:nvPr/>
          </p:nvSpPr>
          <p:spPr>
            <a:xfrm>
              <a:off x="-359125" y="4503730"/>
              <a:ext cx="8218534" cy="1890746"/>
            </a:xfrm>
            <a:custGeom>
              <a:avLst/>
              <a:gdLst/>
              <a:ahLst/>
              <a:cxnLst/>
              <a:rect l="l" t="t" r="r" b="b"/>
              <a:pathLst>
                <a:path w="153639" h="35346" extrusionOk="0">
                  <a:moveTo>
                    <a:pt x="53840" y="0"/>
                  </a:moveTo>
                  <a:cubicBezTo>
                    <a:pt x="53718" y="0"/>
                    <a:pt x="53596" y="1"/>
                    <a:pt x="53473" y="4"/>
                  </a:cubicBezTo>
                  <a:cubicBezTo>
                    <a:pt x="47342" y="139"/>
                    <a:pt x="42088" y="3675"/>
                    <a:pt x="39465" y="8767"/>
                  </a:cubicBezTo>
                  <a:cubicBezTo>
                    <a:pt x="39253" y="5090"/>
                    <a:pt x="36205" y="2202"/>
                    <a:pt x="32512" y="2202"/>
                  </a:cubicBezTo>
                  <a:cubicBezTo>
                    <a:pt x="32460" y="2202"/>
                    <a:pt x="32409" y="2202"/>
                    <a:pt x="32357" y="2204"/>
                  </a:cubicBezTo>
                  <a:cubicBezTo>
                    <a:pt x="30341" y="2249"/>
                    <a:pt x="28546" y="3146"/>
                    <a:pt x="27304" y="4541"/>
                  </a:cubicBezTo>
                  <a:cubicBezTo>
                    <a:pt x="24453" y="2309"/>
                    <a:pt x="20866" y="981"/>
                    <a:pt x="16981" y="981"/>
                  </a:cubicBezTo>
                  <a:cubicBezTo>
                    <a:pt x="16855" y="981"/>
                    <a:pt x="16729" y="983"/>
                    <a:pt x="16602" y="986"/>
                  </a:cubicBezTo>
                  <a:cubicBezTo>
                    <a:pt x="7341" y="1190"/>
                    <a:pt x="1" y="8864"/>
                    <a:pt x="205" y="18124"/>
                  </a:cubicBezTo>
                  <a:cubicBezTo>
                    <a:pt x="407" y="27257"/>
                    <a:pt x="7875" y="34525"/>
                    <a:pt x="16965" y="34525"/>
                  </a:cubicBezTo>
                  <a:cubicBezTo>
                    <a:pt x="17090" y="34525"/>
                    <a:pt x="17216" y="34523"/>
                    <a:pt x="17342" y="34521"/>
                  </a:cubicBezTo>
                  <a:cubicBezTo>
                    <a:pt x="25065" y="34349"/>
                    <a:pt x="31453" y="28983"/>
                    <a:pt x="33242" y="21836"/>
                  </a:cubicBezTo>
                  <a:cubicBezTo>
                    <a:pt x="33980" y="22094"/>
                    <a:pt x="34749" y="22222"/>
                    <a:pt x="35517" y="22222"/>
                  </a:cubicBezTo>
                  <a:cubicBezTo>
                    <a:pt x="36572" y="22222"/>
                    <a:pt x="37623" y="21980"/>
                    <a:pt x="38586" y="21502"/>
                  </a:cubicBezTo>
                  <a:cubicBezTo>
                    <a:pt x="40800" y="27811"/>
                    <a:pt x="46809" y="32303"/>
                    <a:pt x="53822" y="32303"/>
                  </a:cubicBezTo>
                  <a:cubicBezTo>
                    <a:pt x="53943" y="32303"/>
                    <a:pt x="54064" y="32302"/>
                    <a:pt x="54185" y="32299"/>
                  </a:cubicBezTo>
                  <a:cubicBezTo>
                    <a:pt x="56837" y="32240"/>
                    <a:pt x="59327" y="31546"/>
                    <a:pt x="61509" y="30364"/>
                  </a:cubicBezTo>
                  <a:cubicBezTo>
                    <a:pt x="63410" y="32135"/>
                    <a:pt x="65958" y="33216"/>
                    <a:pt x="68746" y="33216"/>
                  </a:cubicBezTo>
                  <a:cubicBezTo>
                    <a:pt x="68826" y="33216"/>
                    <a:pt x="68906" y="33215"/>
                    <a:pt x="68985" y="33213"/>
                  </a:cubicBezTo>
                  <a:cubicBezTo>
                    <a:pt x="70684" y="33178"/>
                    <a:pt x="72348" y="32733"/>
                    <a:pt x="73838" y="31919"/>
                  </a:cubicBezTo>
                  <a:cubicBezTo>
                    <a:pt x="75448" y="32976"/>
                    <a:pt x="77299" y="33508"/>
                    <a:pt x="79154" y="33508"/>
                  </a:cubicBezTo>
                  <a:cubicBezTo>
                    <a:pt x="80840" y="33508"/>
                    <a:pt x="82528" y="33068"/>
                    <a:pt x="84041" y="32185"/>
                  </a:cubicBezTo>
                  <a:cubicBezTo>
                    <a:pt x="86644" y="34169"/>
                    <a:pt x="89891" y="35345"/>
                    <a:pt x="93401" y="35345"/>
                  </a:cubicBezTo>
                  <a:cubicBezTo>
                    <a:pt x="93518" y="35345"/>
                    <a:pt x="93634" y="35344"/>
                    <a:pt x="93751" y="35341"/>
                  </a:cubicBezTo>
                  <a:cubicBezTo>
                    <a:pt x="97908" y="35250"/>
                    <a:pt x="101645" y="33526"/>
                    <a:pt x="104364" y="30796"/>
                  </a:cubicBezTo>
                  <a:cubicBezTo>
                    <a:pt x="106155" y="32109"/>
                    <a:pt x="108315" y="32814"/>
                    <a:pt x="110529" y="32814"/>
                  </a:cubicBezTo>
                  <a:cubicBezTo>
                    <a:pt x="110611" y="32814"/>
                    <a:pt x="110692" y="32813"/>
                    <a:pt x="110774" y="32811"/>
                  </a:cubicBezTo>
                  <a:cubicBezTo>
                    <a:pt x="115317" y="32711"/>
                    <a:pt x="119119" y="29732"/>
                    <a:pt x="120479" y="25656"/>
                  </a:cubicBezTo>
                  <a:cubicBezTo>
                    <a:pt x="123403" y="31243"/>
                    <a:pt x="129254" y="35035"/>
                    <a:pt x="135953" y="35035"/>
                  </a:cubicBezTo>
                  <a:cubicBezTo>
                    <a:pt x="136084" y="35035"/>
                    <a:pt x="136215" y="35033"/>
                    <a:pt x="136347" y="35030"/>
                  </a:cubicBezTo>
                  <a:cubicBezTo>
                    <a:pt x="145992" y="34817"/>
                    <a:pt x="153639" y="26826"/>
                    <a:pt x="153426" y="17180"/>
                  </a:cubicBezTo>
                  <a:cubicBezTo>
                    <a:pt x="153216" y="7666"/>
                    <a:pt x="145437" y="98"/>
                    <a:pt x="135968" y="98"/>
                  </a:cubicBezTo>
                  <a:cubicBezTo>
                    <a:pt x="135837" y="98"/>
                    <a:pt x="135706" y="99"/>
                    <a:pt x="135575" y="102"/>
                  </a:cubicBezTo>
                  <a:cubicBezTo>
                    <a:pt x="131184" y="199"/>
                    <a:pt x="127208" y="1908"/>
                    <a:pt x="124199" y="4650"/>
                  </a:cubicBezTo>
                  <a:cubicBezTo>
                    <a:pt x="122541" y="3128"/>
                    <a:pt x="120333" y="2200"/>
                    <a:pt x="117916" y="2200"/>
                  </a:cubicBezTo>
                  <a:cubicBezTo>
                    <a:pt x="117847" y="2200"/>
                    <a:pt x="117777" y="2201"/>
                    <a:pt x="117708" y="2202"/>
                  </a:cubicBezTo>
                  <a:cubicBezTo>
                    <a:pt x="112572" y="2316"/>
                    <a:pt x="108502" y="6570"/>
                    <a:pt x="108616" y="11706"/>
                  </a:cubicBezTo>
                  <a:cubicBezTo>
                    <a:pt x="108618" y="11818"/>
                    <a:pt x="108626" y="11930"/>
                    <a:pt x="108632" y="12043"/>
                  </a:cubicBezTo>
                  <a:cubicBezTo>
                    <a:pt x="108076" y="12146"/>
                    <a:pt x="107528" y="12294"/>
                    <a:pt x="106996" y="12485"/>
                  </a:cubicBezTo>
                  <a:cubicBezTo>
                    <a:pt x="104367" y="7665"/>
                    <a:pt x="99255" y="4413"/>
                    <a:pt x="93416" y="4413"/>
                  </a:cubicBezTo>
                  <a:cubicBezTo>
                    <a:pt x="93300" y="4413"/>
                    <a:pt x="93184" y="4414"/>
                    <a:pt x="93067" y="4416"/>
                  </a:cubicBezTo>
                  <a:cubicBezTo>
                    <a:pt x="86681" y="4557"/>
                    <a:pt x="81284" y="8552"/>
                    <a:pt x="79047" y="14129"/>
                  </a:cubicBezTo>
                  <a:lnTo>
                    <a:pt x="78938" y="14129"/>
                  </a:lnTo>
                  <a:cubicBezTo>
                    <a:pt x="77896" y="14151"/>
                    <a:pt x="76863" y="14342"/>
                    <a:pt x="75881" y="14695"/>
                  </a:cubicBezTo>
                  <a:cubicBezTo>
                    <a:pt x="74149" y="13128"/>
                    <a:pt x="71902" y="12125"/>
                    <a:pt x="69433" y="11969"/>
                  </a:cubicBezTo>
                  <a:cubicBezTo>
                    <a:pt x="67585" y="5054"/>
                    <a:pt x="61278" y="0"/>
                    <a:pt x="538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57213" dist="9525" algn="bl" rotWithShape="0">
                <a:schemeClr val="dk1">
                  <a:alpha val="3098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21"/>
            <p:cNvSpPr/>
            <p:nvPr/>
          </p:nvSpPr>
          <p:spPr>
            <a:xfrm>
              <a:off x="1742665" y="4673125"/>
              <a:ext cx="9177494" cy="3049179"/>
            </a:xfrm>
            <a:custGeom>
              <a:avLst/>
              <a:gdLst/>
              <a:ahLst/>
              <a:cxnLst/>
              <a:rect l="l" t="t" r="r" b="b"/>
              <a:pathLst>
                <a:path w="171566" h="57002" extrusionOk="0">
                  <a:moveTo>
                    <a:pt x="132351" y="0"/>
                  </a:moveTo>
                  <a:cubicBezTo>
                    <a:pt x="132338" y="0"/>
                    <a:pt x="132326" y="0"/>
                    <a:pt x="132314" y="0"/>
                  </a:cubicBezTo>
                  <a:cubicBezTo>
                    <a:pt x="121660" y="19"/>
                    <a:pt x="112725" y="7341"/>
                    <a:pt x="110240" y="17222"/>
                  </a:cubicBezTo>
                  <a:cubicBezTo>
                    <a:pt x="109018" y="16919"/>
                    <a:pt x="107765" y="16766"/>
                    <a:pt x="106506" y="16766"/>
                  </a:cubicBezTo>
                  <a:cubicBezTo>
                    <a:pt x="106496" y="16766"/>
                    <a:pt x="106486" y="16766"/>
                    <a:pt x="106476" y="16766"/>
                  </a:cubicBezTo>
                  <a:cubicBezTo>
                    <a:pt x="102053" y="16773"/>
                    <a:pt x="98069" y="18637"/>
                    <a:pt x="95251" y="21614"/>
                  </a:cubicBezTo>
                  <a:cubicBezTo>
                    <a:pt x="91472" y="17755"/>
                    <a:pt x="86204" y="15360"/>
                    <a:pt x="80379" y="15360"/>
                  </a:cubicBezTo>
                  <a:cubicBezTo>
                    <a:pt x="80367" y="15360"/>
                    <a:pt x="80355" y="15360"/>
                    <a:pt x="80343" y="15360"/>
                  </a:cubicBezTo>
                  <a:cubicBezTo>
                    <a:pt x="78611" y="15363"/>
                    <a:pt x="76884" y="15580"/>
                    <a:pt x="75206" y="16009"/>
                  </a:cubicBezTo>
                  <a:cubicBezTo>
                    <a:pt x="73795" y="12640"/>
                    <a:pt x="70466" y="10273"/>
                    <a:pt x="66586" y="10273"/>
                  </a:cubicBezTo>
                  <a:cubicBezTo>
                    <a:pt x="66581" y="10273"/>
                    <a:pt x="66576" y="10273"/>
                    <a:pt x="66571" y="10273"/>
                  </a:cubicBezTo>
                  <a:cubicBezTo>
                    <a:pt x="61413" y="10282"/>
                    <a:pt x="57237" y="14471"/>
                    <a:pt x="57245" y="19631"/>
                  </a:cubicBezTo>
                  <a:cubicBezTo>
                    <a:pt x="57245" y="19811"/>
                    <a:pt x="57252" y="19991"/>
                    <a:pt x="57263" y="20169"/>
                  </a:cubicBezTo>
                  <a:cubicBezTo>
                    <a:pt x="55893" y="19648"/>
                    <a:pt x="54463" y="19301"/>
                    <a:pt x="53006" y="19136"/>
                  </a:cubicBezTo>
                  <a:cubicBezTo>
                    <a:pt x="50406" y="11368"/>
                    <a:pt x="43072" y="5773"/>
                    <a:pt x="34434" y="5773"/>
                  </a:cubicBezTo>
                  <a:cubicBezTo>
                    <a:pt x="34423" y="5773"/>
                    <a:pt x="34411" y="5773"/>
                    <a:pt x="34400" y="5773"/>
                  </a:cubicBezTo>
                  <a:cubicBezTo>
                    <a:pt x="23586" y="5790"/>
                    <a:pt x="14832" y="14573"/>
                    <a:pt x="14851" y="25388"/>
                  </a:cubicBezTo>
                  <a:cubicBezTo>
                    <a:pt x="14851" y="25563"/>
                    <a:pt x="14853" y="25737"/>
                    <a:pt x="14858" y="25911"/>
                  </a:cubicBezTo>
                  <a:cubicBezTo>
                    <a:pt x="13578" y="25394"/>
                    <a:pt x="12208" y="25127"/>
                    <a:pt x="10827" y="25127"/>
                  </a:cubicBezTo>
                  <a:cubicBezTo>
                    <a:pt x="10817" y="25127"/>
                    <a:pt x="10808" y="25127"/>
                    <a:pt x="10799" y="25127"/>
                  </a:cubicBezTo>
                  <a:cubicBezTo>
                    <a:pt x="4830" y="25137"/>
                    <a:pt x="0" y="29982"/>
                    <a:pt x="10" y="35951"/>
                  </a:cubicBezTo>
                  <a:cubicBezTo>
                    <a:pt x="20" y="41914"/>
                    <a:pt x="4856" y="46739"/>
                    <a:pt x="10816" y="46739"/>
                  </a:cubicBezTo>
                  <a:cubicBezTo>
                    <a:pt x="10822" y="46739"/>
                    <a:pt x="10828" y="46739"/>
                    <a:pt x="10834" y="46739"/>
                  </a:cubicBezTo>
                  <a:cubicBezTo>
                    <a:pt x="15512" y="46732"/>
                    <a:pt x="19490" y="43753"/>
                    <a:pt x="20987" y="39591"/>
                  </a:cubicBezTo>
                  <a:cubicBezTo>
                    <a:pt x="24495" y="42907"/>
                    <a:pt x="29228" y="44939"/>
                    <a:pt x="34433" y="44939"/>
                  </a:cubicBezTo>
                  <a:cubicBezTo>
                    <a:pt x="34444" y="44939"/>
                    <a:pt x="34455" y="44939"/>
                    <a:pt x="34466" y="44939"/>
                  </a:cubicBezTo>
                  <a:cubicBezTo>
                    <a:pt x="34770" y="44939"/>
                    <a:pt x="35073" y="44929"/>
                    <a:pt x="35374" y="44916"/>
                  </a:cubicBezTo>
                  <a:cubicBezTo>
                    <a:pt x="38335" y="50512"/>
                    <a:pt x="44215" y="54326"/>
                    <a:pt x="50985" y="54326"/>
                  </a:cubicBezTo>
                  <a:cubicBezTo>
                    <a:pt x="50996" y="54326"/>
                    <a:pt x="51006" y="54326"/>
                    <a:pt x="51017" y="54326"/>
                  </a:cubicBezTo>
                  <a:cubicBezTo>
                    <a:pt x="56061" y="54319"/>
                    <a:pt x="60605" y="52195"/>
                    <a:pt x="63817" y="48799"/>
                  </a:cubicBezTo>
                  <a:cubicBezTo>
                    <a:pt x="67622" y="53786"/>
                    <a:pt x="73625" y="57002"/>
                    <a:pt x="80378" y="57002"/>
                  </a:cubicBezTo>
                  <a:cubicBezTo>
                    <a:pt x="80390" y="57002"/>
                    <a:pt x="80401" y="57002"/>
                    <a:pt x="80413" y="57002"/>
                  </a:cubicBezTo>
                  <a:cubicBezTo>
                    <a:pt x="88453" y="56988"/>
                    <a:pt x="95420" y="52419"/>
                    <a:pt x="98879" y="45740"/>
                  </a:cubicBezTo>
                  <a:cubicBezTo>
                    <a:pt x="101199" y="47057"/>
                    <a:pt x="103820" y="47749"/>
                    <a:pt x="106486" y="47749"/>
                  </a:cubicBezTo>
                  <a:cubicBezTo>
                    <a:pt x="106501" y="47749"/>
                    <a:pt x="106515" y="47749"/>
                    <a:pt x="106529" y="47749"/>
                  </a:cubicBezTo>
                  <a:cubicBezTo>
                    <a:pt x="111688" y="47740"/>
                    <a:pt x="116251" y="45207"/>
                    <a:pt x="119060" y="41324"/>
                  </a:cubicBezTo>
                  <a:cubicBezTo>
                    <a:pt x="122803" y="44014"/>
                    <a:pt x="127391" y="45599"/>
                    <a:pt x="132349" y="45599"/>
                  </a:cubicBezTo>
                  <a:cubicBezTo>
                    <a:pt x="132363" y="45599"/>
                    <a:pt x="132376" y="45599"/>
                    <a:pt x="132390" y="45599"/>
                  </a:cubicBezTo>
                  <a:cubicBezTo>
                    <a:pt x="138413" y="45590"/>
                    <a:pt x="143886" y="43243"/>
                    <a:pt x="147957" y="39420"/>
                  </a:cubicBezTo>
                  <a:cubicBezTo>
                    <a:pt x="150286" y="42820"/>
                    <a:pt x="154197" y="45049"/>
                    <a:pt x="158625" y="45049"/>
                  </a:cubicBezTo>
                  <a:cubicBezTo>
                    <a:pt x="158633" y="45049"/>
                    <a:pt x="158640" y="45049"/>
                    <a:pt x="158647" y="45049"/>
                  </a:cubicBezTo>
                  <a:cubicBezTo>
                    <a:pt x="165787" y="45038"/>
                    <a:pt x="171566" y="39240"/>
                    <a:pt x="171553" y="32100"/>
                  </a:cubicBezTo>
                  <a:cubicBezTo>
                    <a:pt x="171541" y="24968"/>
                    <a:pt x="165756" y="19194"/>
                    <a:pt x="158627" y="19194"/>
                  </a:cubicBezTo>
                  <a:cubicBezTo>
                    <a:pt x="158620" y="19194"/>
                    <a:pt x="158612" y="19194"/>
                    <a:pt x="158604" y="19194"/>
                  </a:cubicBezTo>
                  <a:cubicBezTo>
                    <a:pt x="157366" y="19196"/>
                    <a:pt x="156132" y="19376"/>
                    <a:pt x="154945" y="19730"/>
                  </a:cubicBezTo>
                  <a:cubicBezTo>
                    <a:pt x="153444" y="8586"/>
                    <a:pt x="143897" y="0"/>
                    <a:pt x="1323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57213" dist="9525" algn="bl" rotWithShape="0">
                <a:schemeClr val="dk1">
                  <a:alpha val="3098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21"/>
            <p:cNvSpPr/>
            <p:nvPr/>
          </p:nvSpPr>
          <p:spPr>
            <a:xfrm>
              <a:off x="-1776162" y="4891677"/>
              <a:ext cx="9177494" cy="3049179"/>
            </a:xfrm>
            <a:custGeom>
              <a:avLst/>
              <a:gdLst/>
              <a:ahLst/>
              <a:cxnLst/>
              <a:rect l="l" t="t" r="r" b="b"/>
              <a:pathLst>
                <a:path w="171566" h="57002" extrusionOk="0">
                  <a:moveTo>
                    <a:pt x="132351" y="0"/>
                  </a:moveTo>
                  <a:cubicBezTo>
                    <a:pt x="132338" y="0"/>
                    <a:pt x="132326" y="0"/>
                    <a:pt x="132314" y="0"/>
                  </a:cubicBezTo>
                  <a:cubicBezTo>
                    <a:pt x="121660" y="19"/>
                    <a:pt x="112725" y="7341"/>
                    <a:pt x="110240" y="17222"/>
                  </a:cubicBezTo>
                  <a:cubicBezTo>
                    <a:pt x="109018" y="16919"/>
                    <a:pt x="107765" y="16766"/>
                    <a:pt x="106506" y="16766"/>
                  </a:cubicBezTo>
                  <a:cubicBezTo>
                    <a:pt x="106496" y="16766"/>
                    <a:pt x="106486" y="16766"/>
                    <a:pt x="106476" y="16766"/>
                  </a:cubicBezTo>
                  <a:cubicBezTo>
                    <a:pt x="102053" y="16773"/>
                    <a:pt x="98069" y="18637"/>
                    <a:pt x="95251" y="21614"/>
                  </a:cubicBezTo>
                  <a:cubicBezTo>
                    <a:pt x="91472" y="17755"/>
                    <a:pt x="86204" y="15360"/>
                    <a:pt x="80379" y="15360"/>
                  </a:cubicBezTo>
                  <a:cubicBezTo>
                    <a:pt x="80367" y="15360"/>
                    <a:pt x="80355" y="15360"/>
                    <a:pt x="80343" y="15360"/>
                  </a:cubicBezTo>
                  <a:cubicBezTo>
                    <a:pt x="78611" y="15363"/>
                    <a:pt x="76884" y="15580"/>
                    <a:pt x="75206" y="16009"/>
                  </a:cubicBezTo>
                  <a:cubicBezTo>
                    <a:pt x="73795" y="12640"/>
                    <a:pt x="70466" y="10273"/>
                    <a:pt x="66586" y="10273"/>
                  </a:cubicBezTo>
                  <a:cubicBezTo>
                    <a:pt x="66581" y="10273"/>
                    <a:pt x="66576" y="10273"/>
                    <a:pt x="66571" y="10273"/>
                  </a:cubicBezTo>
                  <a:cubicBezTo>
                    <a:pt x="61413" y="10282"/>
                    <a:pt x="57237" y="14471"/>
                    <a:pt x="57245" y="19631"/>
                  </a:cubicBezTo>
                  <a:cubicBezTo>
                    <a:pt x="57245" y="19811"/>
                    <a:pt x="57252" y="19991"/>
                    <a:pt x="57263" y="20169"/>
                  </a:cubicBezTo>
                  <a:cubicBezTo>
                    <a:pt x="55893" y="19648"/>
                    <a:pt x="54463" y="19301"/>
                    <a:pt x="53006" y="19136"/>
                  </a:cubicBezTo>
                  <a:cubicBezTo>
                    <a:pt x="50406" y="11368"/>
                    <a:pt x="43072" y="5773"/>
                    <a:pt x="34434" y="5773"/>
                  </a:cubicBezTo>
                  <a:cubicBezTo>
                    <a:pt x="34423" y="5773"/>
                    <a:pt x="34411" y="5773"/>
                    <a:pt x="34400" y="5773"/>
                  </a:cubicBezTo>
                  <a:cubicBezTo>
                    <a:pt x="23586" y="5790"/>
                    <a:pt x="14832" y="14573"/>
                    <a:pt x="14851" y="25388"/>
                  </a:cubicBezTo>
                  <a:cubicBezTo>
                    <a:pt x="14851" y="25563"/>
                    <a:pt x="14853" y="25737"/>
                    <a:pt x="14858" y="25911"/>
                  </a:cubicBezTo>
                  <a:cubicBezTo>
                    <a:pt x="13578" y="25394"/>
                    <a:pt x="12208" y="25127"/>
                    <a:pt x="10827" y="25127"/>
                  </a:cubicBezTo>
                  <a:cubicBezTo>
                    <a:pt x="10817" y="25127"/>
                    <a:pt x="10808" y="25127"/>
                    <a:pt x="10799" y="25127"/>
                  </a:cubicBezTo>
                  <a:cubicBezTo>
                    <a:pt x="4830" y="25137"/>
                    <a:pt x="0" y="29982"/>
                    <a:pt x="10" y="35951"/>
                  </a:cubicBezTo>
                  <a:cubicBezTo>
                    <a:pt x="20" y="41914"/>
                    <a:pt x="4856" y="46739"/>
                    <a:pt x="10816" y="46739"/>
                  </a:cubicBezTo>
                  <a:cubicBezTo>
                    <a:pt x="10822" y="46739"/>
                    <a:pt x="10828" y="46739"/>
                    <a:pt x="10834" y="46739"/>
                  </a:cubicBezTo>
                  <a:cubicBezTo>
                    <a:pt x="15512" y="46732"/>
                    <a:pt x="19490" y="43753"/>
                    <a:pt x="20987" y="39591"/>
                  </a:cubicBezTo>
                  <a:cubicBezTo>
                    <a:pt x="24495" y="42907"/>
                    <a:pt x="29228" y="44939"/>
                    <a:pt x="34433" y="44939"/>
                  </a:cubicBezTo>
                  <a:cubicBezTo>
                    <a:pt x="34444" y="44939"/>
                    <a:pt x="34455" y="44939"/>
                    <a:pt x="34466" y="44939"/>
                  </a:cubicBezTo>
                  <a:cubicBezTo>
                    <a:pt x="34770" y="44939"/>
                    <a:pt x="35073" y="44929"/>
                    <a:pt x="35374" y="44916"/>
                  </a:cubicBezTo>
                  <a:cubicBezTo>
                    <a:pt x="38335" y="50512"/>
                    <a:pt x="44215" y="54326"/>
                    <a:pt x="50985" y="54326"/>
                  </a:cubicBezTo>
                  <a:cubicBezTo>
                    <a:pt x="50996" y="54326"/>
                    <a:pt x="51006" y="54326"/>
                    <a:pt x="51017" y="54326"/>
                  </a:cubicBezTo>
                  <a:cubicBezTo>
                    <a:pt x="56061" y="54319"/>
                    <a:pt x="60605" y="52195"/>
                    <a:pt x="63817" y="48799"/>
                  </a:cubicBezTo>
                  <a:cubicBezTo>
                    <a:pt x="67622" y="53786"/>
                    <a:pt x="73625" y="57002"/>
                    <a:pt x="80378" y="57002"/>
                  </a:cubicBezTo>
                  <a:cubicBezTo>
                    <a:pt x="80390" y="57002"/>
                    <a:pt x="80401" y="57002"/>
                    <a:pt x="80413" y="57002"/>
                  </a:cubicBezTo>
                  <a:cubicBezTo>
                    <a:pt x="88453" y="56988"/>
                    <a:pt x="95420" y="52419"/>
                    <a:pt x="98879" y="45740"/>
                  </a:cubicBezTo>
                  <a:cubicBezTo>
                    <a:pt x="101199" y="47057"/>
                    <a:pt x="103820" y="47749"/>
                    <a:pt x="106486" y="47749"/>
                  </a:cubicBezTo>
                  <a:cubicBezTo>
                    <a:pt x="106501" y="47749"/>
                    <a:pt x="106515" y="47749"/>
                    <a:pt x="106529" y="47749"/>
                  </a:cubicBezTo>
                  <a:cubicBezTo>
                    <a:pt x="111688" y="47740"/>
                    <a:pt x="116251" y="45207"/>
                    <a:pt x="119060" y="41324"/>
                  </a:cubicBezTo>
                  <a:cubicBezTo>
                    <a:pt x="122803" y="44014"/>
                    <a:pt x="127391" y="45599"/>
                    <a:pt x="132349" y="45599"/>
                  </a:cubicBezTo>
                  <a:cubicBezTo>
                    <a:pt x="132363" y="45599"/>
                    <a:pt x="132376" y="45599"/>
                    <a:pt x="132390" y="45599"/>
                  </a:cubicBezTo>
                  <a:cubicBezTo>
                    <a:pt x="138413" y="45590"/>
                    <a:pt x="143886" y="43243"/>
                    <a:pt x="147957" y="39420"/>
                  </a:cubicBezTo>
                  <a:cubicBezTo>
                    <a:pt x="150286" y="42820"/>
                    <a:pt x="154197" y="45049"/>
                    <a:pt x="158625" y="45049"/>
                  </a:cubicBezTo>
                  <a:cubicBezTo>
                    <a:pt x="158633" y="45049"/>
                    <a:pt x="158640" y="45049"/>
                    <a:pt x="158647" y="45049"/>
                  </a:cubicBezTo>
                  <a:cubicBezTo>
                    <a:pt x="165787" y="45038"/>
                    <a:pt x="171566" y="39240"/>
                    <a:pt x="171553" y="32100"/>
                  </a:cubicBezTo>
                  <a:cubicBezTo>
                    <a:pt x="171541" y="24968"/>
                    <a:pt x="165756" y="19194"/>
                    <a:pt x="158627" y="19194"/>
                  </a:cubicBezTo>
                  <a:cubicBezTo>
                    <a:pt x="158620" y="19194"/>
                    <a:pt x="158612" y="19194"/>
                    <a:pt x="158604" y="19194"/>
                  </a:cubicBezTo>
                  <a:cubicBezTo>
                    <a:pt x="157366" y="19196"/>
                    <a:pt x="156132" y="19376"/>
                    <a:pt x="154945" y="19730"/>
                  </a:cubicBezTo>
                  <a:cubicBezTo>
                    <a:pt x="153444" y="8586"/>
                    <a:pt x="143897" y="0"/>
                    <a:pt x="1323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57213" dist="9525" algn="bl" rotWithShape="0">
                <a:schemeClr val="dk1">
                  <a:alpha val="3098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71" name="Google Shape;471;p21"/>
          <p:cNvGrpSpPr/>
          <p:nvPr/>
        </p:nvGrpSpPr>
        <p:grpSpPr>
          <a:xfrm>
            <a:off x="4996113" y="4135013"/>
            <a:ext cx="12886821" cy="3141406"/>
            <a:chOff x="-1271337" y="4688175"/>
            <a:chExt cx="12886821" cy="3141406"/>
          </a:xfrm>
        </p:grpSpPr>
        <p:sp>
          <p:nvSpPr>
            <p:cNvPr id="472" name="Google Shape;472;p21"/>
            <p:cNvSpPr/>
            <p:nvPr/>
          </p:nvSpPr>
          <p:spPr>
            <a:xfrm>
              <a:off x="-673450" y="4872630"/>
              <a:ext cx="8218534" cy="1890746"/>
            </a:xfrm>
            <a:custGeom>
              <a:avLst/>
              <a:gdLst/>
              <a:ahLst/>
              <a:cxnLst/>
              <a:rect l="l" t="t" r="r" b="b"/>
              <a:pathLst>
                <a:path w="153639" h="35346" extrusionOk="0">
                  <a:moveTo>
                    <a:pt x="53840" y="0"/>
                  </a:moveTo>
                  <a:cubicBezTo>
                    <a:pt x="53718" y="0"/>
                    <a:pt x="53596" y="1"/>
                    <a:pt x="53473" y="4"/>
                  </a:cubicBezTo>
                  <a:cubicBezTo>
                    <a:pt x="47342" y="139"/>
                    <a:pt x="42088" y="3675"/>
                    <a:pt x="39465" y="8767"/>
                  </a:cubicBezTo>
                  <a:cubicBezTo>
                    <a:pt x="39253" y="5090"/>
                    <a:pt x="36205" y="2202"/>
                    <a:pt x="32512" y="2202"/>
                  </a:cubicBezTo>
                  <a:cubicBezTo>
                    <a:pt x="32460" y="2202"/>
                    <a:pt x="32409" y="2202"/>
                    <a:pt x="32357" y="2204"/>
                  </a:cubicBezTo>
                  <a:cubicBezTo>
                    <a:pt x="30341" y="2249"/>
                    <a:pt x="28546" y="3146"/>
                    <a:pt x="27304" y="4541"/>
                  </a:cubicBezTo>
                  <a:cubicBezTo>
                    <a:pt x="24453" y="2309"/>
                    <a:pt x="20866" y="981"/>
                    <a:pt x="16981" y="981"/>
                  </a:cubicBezTo>
                  <a:cubicBezTo>
                    <a:pt x="16855" y="981"/>
                    <a:pt x="16729" y="983"/>
                    <a:pt x="16602" y="986"/>
                  </a:cubicBezTo>
                  <a:cubicBezTo>
                    <a:pt x="7341" y="1190"/>
                    <a:pt x="1" y="8864"/>
                    <a:pt x="205" y="18124"/>
                  </a:cubicBezTo>
                  <a:cubicBezTo>
                    <a:pt x="407" y="27257"/>
                    <a:pt x="7875" y="34525"/>
                    <a:pt x="16965" y="34525"/>
                  </a:cubicBezTo>
                  <a:cubicBezTo>
                    <a:pt x="17090" y="34525"/>
                    <a:pt x="17216" y="34523"/>
                    <a:pt x="17342" y="34521"/>
                  </a:cubicBezTo>
                  <a:cubicBezTo>
                    <a:pt x="25065" y="34349"/>
                    <a:pt x="31453" y="28983"/>
                    <a:pt x="33242" y="21836"/>
                  </a:cubicBezTo>
                  <a:cubicBezTo>
                    <a:pt x="33980" y="22094"/>
                    <a:pt x="34749" y="22222"/>
                    <a:pt x="35517" y="22222"/>
                  </a:cubicBezTo>
                  <a:cubicBezTo>
                    <a:pt x="36572" y="22222"/>
                    <a:pt x="37623" y="21980"/>
                    <a:pt x="38586" y="21502"/>
                  </a:cubicBezTo>
                  <a:cubicBezTo>
                    <a:pt x="40800" y="27811"/>
                    <a:pt x="46809" y="32303"/>
                    <a:pt x="53822" y="32303"/>
                  </a:cubicBezTo>
                  <a:cubicBezTo>
                    <a:pt x="53943" y="32303"/>
                    <a:pt x="54064" y="32302"/>
                    <a:pt x="54185" y="32299"/>
                  </a:cubicBezTo>
                  <a:cubicBezTo>
                    <a:pt x="56837" y="32240"/>
                    <a:pt x="59327" y="31546"/>
                    <a:pt x="61509" y="30364"/>
                  </a:cubicBezTo>
                  <a:cubicBezTo>
                    <a:pt x="63410" y="32135"/>
                    <a:pt x="65958" y="33216"/>
                    <a:pt x="68746" y="33216"/>
                  </a:cubicBezTo>
                  <a:cubicBezTo>
                    <a:pt x="68826" y="33216"/>
                    <a:pt x="68906" y="33215"/>
                    <a:pt x="68985" y="33213"/>
                  </a:cubicBezTo>
                  <a:cubicBezTo>
                    <a:pt x="70684" y="33178"/>
                    <a:pt x="72348" y="32733"/>
                    <a:pt x="73838" y="31919"/>
                  </a:cubicBezTo>
                  <a:cubicBezTo>
                    <a:pt x="75448" y="32976"/>
                    <a:pt x="77299" y="33508"/>
                    <a:pt x="79154" y="33508"/>
                  </a:cubicBezTo>
                  <a:cubicBezTo>
                    <a:pt x="80840" y="33508"/>
                    <a:pt x="82528" y="33068"/>
                    <a:pt x="84041" y="32185"/>
                  </a:cubicBezTo>
                  <a:cubicBezTo>
                    <a:pt x="86644" y="34169"/>
                    <a:pt x="89891" y="35345"/>
                    <a:pt x="93401" y="35345"/>
                  </a:cubicBezTo>
                  <a:cubicBezTo>
                    <a:pt x="93518" y="35345"/>
                    <a:pt x="93634" y="35344"/>
                    <a:pt x="93751" y="35341"/>
                  </a:cubicBezTo>
                  <a:cubicBezTo>
                    <a:pt x="97908" y="35250"/>
                    <a:pt x="101645" y="33526"/>
                    <a:pt x="104364" y="30796"/>
                  </a:cubicBezTo>
                  <a:cubicBezTo>
                    <a:pt x="106155" y="32109"/>
                    <a:pt x="108315" y="32814"/>
                    <a:pt x="110529" y="32814"/>
                  </a:cubicBezTo>
                  <a:cubicBezTo>
                    <a:pt x="110611" y="32814"/>
                    <a:pt x="110692" y="32813"/>
                    <a:pt x="110774" y="32811"/>
                  </a:cubicBezTo>
                  <a:cubicBezTo>
                    <a:pt x="115317" y="32711"/>
                    <a:pt x="119119" y="29732"/>
                    <a:pt x="120479" y="25656"/>
                  </a:cubicBezTo>
                  <a:cubicBezTo>
                    <a:pt x="123403" y="31243"/>
                    <a:pt x="129254" y="35035"/>
                    <a:pt x="135953" y="35035"/>
                  </a:cubicBezTo>
                  <a:cubicBezTo>
                    <a:pt x="136084" y="35035"/>
                    <a:pt x="136215" y="35033"/>
                    <a:pt x="136347" y="35030"/>
                  </a:cubicBezTo>
                  <a:cubicBezTo>
                    <a:pt x="145992" y="34817"/>
                    <a:pt x="153639" y="26826"/>
                    <a:pt x="153426" y="17180"/>
                  </a:cubicBezTo>
                  <a:cubicBezTo>
                    <a:pt x="153216" y="7666"/>
                    <a:pt x="145437" y="98"/>
                    <a:pt x="135968" y="98"/>
                  </a:cubicBezTo>
                  <a:cubicBezTo>
                    <a:pt x="135837" y="98"/>
                    <a:pt x="135706" y="99"/>
                    <a:pt x="135575" y="102"/>
                  </a:cubicBezTo>
                  <a:cubicBezTo>
                    <a:pt x="131184" y="199"/>
                    <a:pt x="127208" y="1908"/>
                    <a:pt x="124199" y="4650"/>
                  </a:cubicBezTo>
                  <a:cubicBezTo>
                    <a:pt x="122541" y="3128"/>
                    <a:pt x="120333" y="2200"/>
                    <a:pt x="117916" y="2200"/>
                  </a:cubicBezTo>
                  <a:cubicBezTo>
                    <a:pt x="117847" y="2200"/>
                    <a:pt x="117777" y="2201"/>
                    <a:pt x="117708" y="2202"/>
                  </a:cubicBezTo>
                  <a:cubicBezTo>
                    <a:pt x="112572" y="2316"/>
                    <a:pt x="108502" y="6570"/>
                    <a:pt x="108616" y="11706"/>
                  </a:cubicBezTo>
                  <a:cubicBezTo>
                    <a:pt x="108618" y="11818"/>
                    <a:pt x="108626" y="11930"/>
                    <a:pt x="108632" y="12043"/>
                  </a:cubicBezTo>
                  <a:cubicBezTo>
                    <a:pt x="108076" y="12146"/>
                    <a:pt x="107528" y="12294"/>
                    <a:pt x="106996" y="12485"/>
                  </a:cubicBezTo>
                  <a:cubicBezTo>
                    <a:pt x="104367" y="7665"/>
                    <a:pt x="99255" y="4413"/>
                    <a:pt x="93416" y="4413"/>
                  </a:cubicBezTo>
                  <a:cubicBezTo>
                    <a:pt x="93300" y="4413"/>
                    <a:pt x="93184" y="4414"/>
                    <a:pt x="93067" y="4416"/>
                  </a:cubicBezTo>
                  <a:cubicBezTo>
                    <a:pt x="86681" y="4557"/>
                    <a:pt x="81284" y="8552"/>
                    <a:pt x="79047" y="14129"/>
                  </a:cubicBezTo>
                  <a:lnTo>
                    <a:pt x="78938" y="14129"/>
                  </a:lnTo>
                  <a:cubicBezTo>
                    <a:pt x="77896" y="14151"/>
                    <a:pt x="76863" y="14342"/>
                    <a:pt x="75881" y="14695"/>
                  </a:cubicBezTo>
                  <a:cubicBezTo>
                    <a:pt x="74149" y="13128"/>
                    <a:pt x="71902" y="12125"/>
                    <a:pt x="69433" y="11969"/>
                  </a:cubicBezTo>
                  <a:cubicBezTo>
                    <a:pt x="67585" y="5054"/>
                    <a:pt x="61278" y="0"/>
                    <a:pt x="538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57213" dist="9525" algn="bl" rotWithShape="0">
                <a:schemeClr val="dk1">
                  <a:alpha val="3098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21"/>
            <p:cNvSpPr/>
            <p:nvPr/>
          </p:nvSpPr>
          <p:spPr>
            <a:xfrm>
              <a:off x="2437990" y="4688175"/>
              <a:ext cx="9177494" cy="3049179"/>
            </a:xfrm>
            <a:custGeom>
              <a:avLst/>
              <a:gdLst/>
              <a:ahLst/>
              <a:cxnLst/>
              <a:rect l="l" t="t" r="r" b="b"/>
              <a:pathLst>
                <a:path w="171566" h="57002" extrusionOk="0">
                  <a:moveTo>
                    <a:pt x="132351" y="0"/>
                  </a:moveTo>
                  <a:cubicBezTo>
                    <a:pt x="132338" y="0"/>
                    <a:pt x="132326" y="0"/>
                    <a:pt x="132314" y="0"/>
                  </a:cubicBezTo>
                  <a:cubicBezTo>
                    <a:pt x="121660" y="19"/>
                    <a:pt x="112725" y="7341"/>
                    <a:pt x="110240" y="17222"/>
                  </a:cubicBezTo>
                  <a:cubicBezTo>
                    <a:pt x="109018" y="16919"/>
                    <a:pt x="107765" y="16766"/>
                    <a:pt x="106506" y="16766"/>
                  </a:cubicBezTo>
                  <a:cubicBezTo>
                    <a:pt x="106496" y="16766"/>
                    <a:pt x="106486" y="16766"/>
                    <a:pt x="106476" y="16766"/>
                  </a:cubicBezTo>
                  <a:cubicBezTo>
                    <a:pt x="102053" y="16773"/>
                    <a:pt x="98069" y="18637"/>
                    <a:pt x="95251" y="21614"/>
                  </a:cubicBezTo>
                  <a:cubicBezTo>
                    <a:pt x="91472" y="17755"/>
                    <a:pt x="86204" y="15360"/>
                    <a:pt x="80379" y="15360"/>
                  </a:cubicBezTo>
                  <a:cubicBezTo>
                    <a:pt x="80367" y="15360"/>
                    <a:pt x="80355" y="15360"/>
                    <a:pt x="80343" y="15360"/>
                  </a:cubicBezTo>
                  <a:cubicBezTo>
                    <a:pt x="78611" y="15363"/>
                    <a:pt x="76884" y="15580"/>
                    <a:pt x="75206" y="16009"/>
                  </a:cubicBezTo>
                  <a:cubicBezTo>
                    <a:pt x="73795" y="12640"/>
                    <a:pt x="70466" y="10273"/>
                    <a:pt x="66586" y="10273"/>
                  </a:cubicBezTo>
                  <a:cubicBezTo>
                    <a:pt x="66581" y="10273"/>
                    <a:pt x="66576" y="10273"/>
                    <a:pt x="66571" y="10273"/>
                  </a:cubicBezTo>
                  <a:cubicBezTo>
                    <a:pt x="61413" y="10282"/>
                    <a:pt x="57237" y="14471"/>
                    <a:pt x="57245" y="19631"/>
                  </a:cubicBezTo>
                  <a:cubicBezTo>
                    <a:pt x="57245" y="19811"/>
                    <a:pt x="57252" y="19991"/>
                    <a:pt x="57263" y="20169"/>
                  </a:cubicBezTo>
                  <a:cubicBezTo>
                    <a:pt x="55893" y="19648"/>
                    <a:pt x="54463" y="19301"/>
                    <a:pt x="53006" y="19136"/>
                  </a:cubicBezTo>
                  <a:cubicBezTo>
                    <a:pt x="50406" y="11368"/>
                    <a:pt x="43072" y="5773"/>
                    <a:pt x="34434" y="5773"/>
                  </a:cubicBezTo>
                  <a:cubicBezTo>
                    <a:pt x="34423" y="5773"/>
                    <a:pt x="34411" y="5773"/>
                    <a:pt x="34400" y="5773"/>
                  </a:cubicBezTo>
                  <a:cubicBezTo>
                    <a:pt x="23586" y="5790"/>
                    <a:pt x="14832" y="14573"/>
                    <a:pt x="14851" y="25388"/>
                  </a:cubicBezTo>
                  <a:cubicBezTo>
                    <a:pt x="14851" y="25563"/>
                    <a:pt x="14853" y="25737"/>
                    <a:pt x="14858" y="25911"/>
                  </a:cubicBezTo>
                  <a:cubicBezTo>
                    <a:pt x="13578" y="25394"/>
                    <a:pt x="12208" y="25127"/>
                    <a:pt x="10827" y="25127"/>
                  </a:cubicBezTo>
                  <a:cubicBezTo>
                    <a:pt x="10817" y="25127"/>
                    <a:pt x="10808" y="25127"/>
                    <a:pt x="10799" y="25127"/>
                  </a:cubicBezTo>
                  <a:cubicBezTo>
                    <a:pt x="4830" y="25137"/>
                    <a:pt x="0" y="29982"/>
                    <a:pt x="10" y="35951"/>
                  </a:cubicBezTo>
                  <a:cubicBezTo>
                    <a:pt x="20" y="41914"/>
                    <a:pt x="4856" y="46739"/>
                    <a:pt x="10816" y="46739"/>
                  </a:cubicBezTo>
                  <a:cubicBezTo>
                    <a:pt x="10822" y="46739"/>
                    <a:pt x="10828" y="46739"/>
                    <a:pt x="10834" y="46739"/>
                  </a:cubicBezTo>
                  <a:cubicBezTo>
                    <a:pt x="15512" y="46732"/>
                    <a:pt x="19490" y="43753"/>
                    <a:pt x="20987" y="39591"/>
                  </a:cubicBezTo>
                  <a:cubicBezTo>
                    <a:pt x="24495" y="42907"/>
                    <a:pt x="29228" y="44939"/>
                    <a:pt x="34433" y="44939"/>
                  </a:cubicBezTo>
                  <a:cubicBezTo>
                    <a:pt x="34444" y="44939"/>
                    <a:pt x="34455" y="44939"/>
                    <a:pt x="34466" y="44939"/>
                  </a:cubicBezTo>
                  <a:cubicBezTo>
                    <a:pt x="34770" y="44939"/>
                    <a:pt x="35073" y="44929"/>
                    <a:pt x="35374" y="44916"/>
                  </a:cubicBezTo>
                  <a:cubicBezTo>
                    <a:pt x="38335" y="50512"/>
                    <a:pt x="44215" y="54326"/>
                    <a:pt x="50985" y="54326"/>
                  </a:cubicBezTo>
                  <a:cubicBezTo>
                    <a:pt x="50996" y="54326"/>
                    <a:pt x="51006" y="54326"/>
                    <a:pt x="51017" y="54326"/>
                  </a:cubicBezTo>
                  <a:cubicBezTo>
                    <a:pt x="56061" y="54319"/>
                    <a:pt x="60605" y="52195"/>
                    <a:pt x="63817" y="48799"/>
                  </a:cubicBezTo>
                  <a:cubicBezTo>
                    <a:pt x="67622" y="53786"/>
                    <a:pt x="73625" y="57002"/>
                    <a:pt x="80378" y="57002"/>
                  </a:cubicBezTo>
                  <a:cubicBezTo>
                    <a:pt x="80390" y="57002"/>
                    <a:pt x="80401" y="57002"/>
                    <a:pt x="80413" y="57002"/>
                  </a:cubicBezTo>
                  <a:cubicBezTo>
                    <a:pt x="88453" y="56988"/>
                    <a:pt x="95420" y="52419"/>
                    <a:pt x="98879" y="45740"/>
                  </a:cubicBezTo>
                  <a:cubicBezTo>
                    <a:pt x="101199" y="47057"/>
                    <a:pt x="103820" y="47749"/>
                    <a:pt x="106486" y="47749"/>
                  </a:cubicBezTo>
                  <a:cubicBezTo>
                    <a:pt x="106501" y="47749"/>
                    <a:pt x="106515" y="47749"/>
                    <a:pt x="106529" y="47749"/>
                  </a:cubicBezTo>
                  <a:cubicBezTo>
                    <a:pt x="111688" y="47740"/>
                    <a:pt x="116251" y="45207"/>
                    <a:pt x="119060" y="41324"/>
                  </a:cubicBezTo>
                  <a:cubicBezTo>
                    <a:pt x="122803" y="44014"/>
                    <a:pt x="127391" y="45599"/>
                    <a:pt x="132349" y="45599"/>
                  </a:cubicBezTo>
                  <a:cubicBezTo>
                    <a:pt x="132363" y="45599"/>
                    <a:pt x="132376" y="45599"/>
                    <a:pt x="132390" y="45599"/>
                  </a:cubicBezTo>
                  <a:cubicBezTo>
                    <a:pt x="138413" y="45590"/>
                    <a:pt x="143886" y="43243"/>
                    <a:pt x="147957" y="39420"/>
                  </a:cubicBezTo>
                  <a:cubicBezTo>
                    <a:pt x="150286" y="42820"/>
                    <a:pt x="154197" y="45049"/>
                    <a:pt x="158625" y="45049"/>
                  </a:cubicBezTo>
                  <a:cubicBezTo>
                    <a:pt x="158633" y="45049"/>
                    <a:pt x="158640" y="45049"/>
                    <a:pt x="158647" y="45049"/>
                  </a:cubicBezTo>
                  <a:cubicBezTo>
                    <a:pt x="165787" y="45038"/>
                    <a:pt x="171566" y="39240"/>
                    <a:pt x="171553" y="32100"/>
                  </a:cubicBezTo>
                  <a:cubicBezTo>
                    <a:pt x="171541" y="24968"/>
                    <a:pt x="165756" y="19194"/>
                    <a:pt x="158627" y="19194"/>
                  </a:cubicBezTo>
                  <a:cubicBezTo>
                    <a:pt x="158620" y="19194"/>
                    <a:pt x="158612" y="19194"/>
                    <a:pt x="158604" y="19194"/>
                  </a:cubicBezTo>
                  <a:cubicBezTo>
                    <a:pt x="157366" y="19196"/>
                    <a:pt x="156132" y="19376"/>
                    <a:pt x="154945" y="19730"/>
                  </a:cubicBezTo>
                  <a:cubicBezTo>
                    <a:pt x="153444" y="8586"/>
                    <a:pt x="143897" y="0"/>
                    <a:pt x="1323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57213" dist="9525" algn="bl" rotWithShape="0">
                <a:schemeClr val="dk1">
                  <a:alpha val="3098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21"/>
            <p:cNvSpPr/>
            <p:nvPr/>
          </p:nvSpPr>
          <p:spPr>
            <a:xfrm>
              <a:off x="-1271337" y="4780402"/>
              <a:ext cx="9177494" cy="3049179"/>
            </a:xfrm>
            <a:custGeom>
              <a:avLst/>
              <a:gdLst/>
              <a:ahLst/>
              <a:cxnLst/>
              <a:rect l="l" t="t" r="r" b="b"/>
              <a:pathLst>
                <a:path w="171566" h="57002" extrusionOk="0">
                  <a:moveTo>
                    <a:pt x="132351" y="0"/>
                  </a:moveTo>
                  <a:cubicBezTo>
                    <a:pt x="132338" y="0"/>
                    <a:pt x="132326" y="0"/>
                    <a:pt x="132314" y="0"/>
                  </a:cubicBezTo>
                  <a:cubicBezTo>
                    <a:pt x="121660" y="19"/>
                    <a:pt x="112725" y="7341"/>
                    <a:pt x="110240" y="17222"/>
                  </a:cubicBezTo>
                  <a:cubicBezTo>
                    <a:pt x="109018" y="16919"/>
                    <a:pt x="107765" y="16766"/>
                    <a:pt x="106506" y="16766"/>
                  </a:cubicBezTo>
                  <a:cubicBezTo>
                    <a:pt x="106496" y="16766"/>
                    <a:pt x="106486" y="16766"/>
                    <a:pt x="106476" y="16766"/>
                  </a:cubicBezTo>
                  <a:cubicBezTo>
                    <a:pt x="102053" y="16773"/>
                    <a:pt x="98069" y="18637"/>
                    <a:pt x="95251" y="21614"/>
                  </a:cubicBezTo>
                  <a:cubicBezTo>
                    <a:pt x="91472" y="17755"/>
                    <a:pt x="86204" y="15360"/>
                    <a:pt x="80379" y="15360"/>
                  </a:cubicBezTo>
                  <a:cubicBezTo>
                    <a:pt x="80367" y="15360"/>
                    <a:pt x="80355" y="15360"/>
                    <a:pt x="80343" y="15360"/>
                  </a:cubicBezTo>
                  <a:cubicBezTo>
                    <a:pt x="78611" y="15363"/>
                    <a:pt x="76884" y="15580"/>
                    <a:pt x="75206" y="16009"/>
                  </a:cubicBezTo>
                  <a:cubicBezTo>
                    <a:pt x="73795" y="12640"/>
                    <a:pt x="70466" y="10273"/>
                    <a:pt x="66586" y="10273"/>
                  </a:cubicBezTo>
                  <a:cubicBezTo>
                    <a:pt x="66581" y="10273"/>
                    <a:pt x="66576" y="10273"/>
                    <a:pt x="66571" y="10273"/>
                  </a:cubicBezTo>
                  <a:cubicBezTo>
                    <a:pt x="61413" y="10282"/>
                    <a:pt x="57237" y="14471"/>
                    <a:pt x="57245" y="19631"/>
                  </a:cubicBezTo>
                  <a:cubicBezTo>
                    <a:pt x="57245" y="19811"/>
                    <a:pt x="57252" y="19991"/>
                    <a:pt x="57263" y="20169"/>
                  </a:cubicBezTo>
                  <a:cubicBezTo>
                    <a:pt x="55893" y="19648"/>
                    <a:pt x="54463" y="19301"/>
                    <a:pt x="53006" y="19136"/>
                  </a:cubicBezTo>
                  <a:cubicBezTo>
                    <a:pt x="50406" y="11368"/>
                    <a:pt x="43072" y="5773"/>
                    <a:pt x="34434" y="5773"/>
                  </a:cubicBezTo>
                  <a:cubicBezTo>
                    <a:pt x="34423" y="5773"/>
                    <a:pt x="34411" y="5773"/>
                    <a:pt x="34400" y="5773"/>
                  </a:cubicBezTo>
                  <a:cubicBezTo>
                    <a:pt x="23586" y="5790"/>
                    <a:pt x="14832" y="14573"/>
                    <a:pt x="14851" y="25388"/>
                  </a:cubicBezTo>
                  <a:cubicBezTo>
                    <a:pt x="14851" y="25563"/>
                    <a:pt x="14853" y="25737"/>
                    <a:pt x="14858" y="25911"/>
                  </a:cubicBezTo>
                  <a:cubicBezTo>
                    <a:pt x="13578" y="25394"/>
                    <a:pt x="12208" y="25127"/>
                    <a:pt x="10827" y="25127"/>
                  </a:cubicBezTo>
                  <a:cubicBezTo>
                    <a:pt x="10817" y="25127"/>
                    <a:pt x="10808" y="25127"/>
                    <a:pt x="10799" y="25127"/>
                  </a:cubicBezTo>
                  <a:cubicBezTo>
                    <a:pt x="4830" y="25137"/>
                    <a:pt x="0" y="29982"/>
                    <a:pt x="10" y="35951"/>
                  </a:cubicBezTo>
                  <a:cubicBezTo>
                    <a:pt x="20" y="41914"/>
                    <a:pt x="4856" y="46739"/>
                    <a:pt x="10816" y="46739"/>
                  </a:cubicBezTo>
                  <a:cubicBezTo>
                    <a:pt x="10822" y="46739"/>
                    <a:pt x="10828" y="46739"/>
                    <a:pt x="10834" y="46739"/>
                  </a:cubicBezTo>
                  <a:cubicBezTo>
                    <a:pt x="15512" y="46732"/>
                    <a:pt x="19490" y="43753"/>
                    <a:pt x="20987" y="39591"/>
                  </a:cubicBezTo>
                  <a:cubicBezTo>
                    <a:pt x="24495" y="42907"/>
                    <a:pt x="29228" y="44939"/>
                    <a:pt x="34433" y="44939"/>
                  </a:cubicBezTo>
                  <a:cubicBezTo>
                    <a:pt x="34444" y="44939"/>
                    <a:pt x="34455" y="44939"/>
                    <a:pt x="34466" y="44939"/>
                  </a:cubicBezTo>
                  <a:cubicBezTo>
                    <a:pt x="34770" y="44939"/>
                    <a:pt x="35073" y="44929"/>
                    <a:pt x="35374" y="44916"/>
                  </a:cubicBezTo>
                  <a:cubicBezTo>
                    <a:pt x="38335" y="50512"/>
                    <a:pt x="44215" y="54326"/>
                    <a:pt x="50985" y="54326"/>
                  </a:cubicBezTo>
                  <a:cubicBezTo>
                    <a:pt x="50996" y="54326"/>
                    <a:pt x="51006" y="54326"/>
                    <a:pt x="51017" y="54326"/>
                  </a:cubicBezTo>
                  <a:cubicBezTo>
                    <a:pt x="56061" y="54319"/>
                    <a:pt x="60605" y="52195"/>
                    <a:pt x="63817" y="48799"/>
                  </a:cubicBezTo>
                  <a:cubicBezTo>
                    <a:pt x="67622" y="53786"/>
                    <a:pt x="73625" y="57002"/>
                    <a:pt x="80378" y="57002"/>
                  </a:cubicBezTo>
                  <a:cubicBezTo>
                    <a:pt x="80390" y="57002"/>
                    <a:pt x="80401" y="57002"/>
                    <a:pt x="80413" y="57002"/>
                  </a:cubicBezTo>
                  <a:cubicBezTo>
                    <a:pt x="88453" y="56988"/>
                    <a:pt x="95420" y="52419"/>
                    <a:pt x="98879" y="45740"/>
                  </a:cubicBezTo>
                  <a:cubicBezTo>
                    <a:pt x="101199" y="47057"/>
                    <a:pt x="103820" y="47749"/>
                    <a:pt x="106486" y="47749"/>
                  </a:cubicBezTo>
                  <a:cubicBezTo>
                    <a:pt x="106501" y="47749"/>
                    <a:pt x="106515" y="47749"/>
                    <a:pt x="106529" y="47749"/>
                  </a:cubicBezTo>
                  <a:cubicBezTo>
                    <a:pt x="111688" y="47740"/>
                    <a:pt x="116251" y="45207"/>
                    <a:pt x="119060" y="41324"/>
                  </a:cubicBezTo>
                  <a:cubicBezTo>
                    <a:pt x="122803" y="44014"/>
                    <a:pt x="127391" y="45599"/>
                    <a:pt x="132349" y="45599"/>
                  </a:cubicBezTo>
                  <a:cubicBezTo>
                    <a:pt x="132363" y="45599"/>
                    <a:pt x="132376" y="45599"/>
                    <a:pt x="132390" y="45599"/>
                  </a:cubicBezTo>
                  <a:cubicBezTo>
                    <a:pt x="138413" y="45590"/>
                    <a:pt x="143886" y="43243"/>
                    <a:pt x="147957" y="39420"/>
                  </a:cubicBezTo>
                  <a:cubicBezTo>
                    <a:pt x="150286" y="42820"/>
                    <a:pt x="154197" y="45049"/>
                    <a:pt x="158625" y="45049"/>
                  </a:cubicBezTo>
                  <a:cubicBezTo>
                    <a:pt x="158633" y="45049"/>
                    <a:pt x="158640" y="45049"/>
                    <a:pt x="158647" y="45049"/>
                  </a:cubicBezTo>
                  <a:cubicBezTo>
                    <a:pt x="165787" y="45038"/>
                    <a:pt x="171566" y="39240"/>
                    <a:pt x="171553" y="32100"/>
                  </a:cubicBezTo>
                  <a:cubicBezTo>
                    <a:pt x="171541" y="24968"/>
                    <a:pt x="165756" y="19194"/>
                    <a:pt x="158627" y="19194"/>
                  </a:cubicBezTo>
                  <a:cubicBezTo>
                    <a:pt x="158620" y="19194"/>
                    <a:pt x="158612" y="19194"/>
                    <a:pt x="158604" y="19194"/>
                  </a:cubicBezTo>
                  <a:cubicBezTo>
                    <a:pt x="157366" y="19196"/>
                    <a:pt x="156132" y="19376"/>
                    <a:pt x="154945" y="19730"/>
                  </a:cubicBezTo>
                  <a:cubicBezTo>
                    <a:pt x="153444" y="8586"/>
                    <a:pt x="143897" y="0"/>
                    <a:pt x="1323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57213" dist="9525" algn="bl" rotWithShape="0">
                <a:schemeClr val="dk1">
                  <a:alpha val="3098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75" name="Google Shape;475;p21"/>
          <p:cNvGrpSpPr/>
          <p:nvPr/>
        </p:nvGrpSpPr>
        <p:grpSpPr>
          <a:xfrm>
            <a:off x="147688" y="145403"/>
            <a:ext cx="8839261" cy="3756608"/>
            <a:chOff x="137988" y="145403"/>
            <a:chExt cx="8839261" cy="3756608"/>
          </a:xfrm>
        </p:grpSpPr>
        <p:sp>
          <p:nvSpPr>
            <p:cNvPr id="476" name="Google Shape;476;p21"/>
            <p:cNvSpPr/>
            <p:nvPr/>
          </p:nvSpPr>
          <p:spPr>
            <a:xfrm rot="-774854">
              <a:off x="6742756" y="281886"/>
              <a:ext cx="206916" cy="154868"/>
            </a:xfrm>
            <a:custGeom>
              <a:avLst/>
              <a:gdLst/>
              <a:ahLst/>
              <a:cxnLst/>
              <a:rect l="l" t="t" r="r" b="b"/>
              <a:pathLst>
                <a:path w="2962" h="2217" extrusionOk="0">
                  <a:moveTo>
                    <a:pt x="1597" y="0"/>
                  </a:moveTo>
                  <a:cubicBezTo>
                    <a:pt x="1593" y="0"/>
                    <a:pt x="1589" y="1"/>
                    <a:pt x="1585" y="2"/>
                  </a:cubicBezTo>
                  <a:lnTo>
                    <a:pt x="1424" y="59"/>
                  </a:lnTo>
                  <a:cubicBezTo>
                    <a:pt x="1413" y="62"/>
                    <a:pt x="1404" y="71"/>
                    <a:pt x="1401" y="82"/>
                  </a:cubicBezTo>
                  <a:lnTo>
                    <a:pt x="973" y="1234"/>
                  </a:lnTo>
                  <a:lnTo>
                    <a:pt x="348" y="1453"/>
                  </a:lnTo>
                  <a:cubicBezTo>
                    <a:pt x="341" y="1456"/>
                    <a:pt x="335" y="1459"/>
                    <a:pt x="329" y="1464"/>
                  </a:cubicBezTo>
                  <a:lnTo>
                    <a:pt x="70" y="1655"/>
                  </a:lnTo>
                  <a:cubicBezTo>
                    <a:pt x="0" y="1706"/>
                    <a:pt x="37" y="1816"/>
                    <a:pt x="122" y="1816"/>
                  </a:cubicBezTo>
                  <a:cubicBezTo>
                    <a:pt x="124" y="1816"/>
                    <a:pt x="125" y="1816"/>
                    <a:pt x="126" y="1816"/>
                  </a:cubicBezTo>
                  <a:lnTo>
                    <a:pt x="447" y="1804"/>
                  </a:lnTo>
                  <a:cubicBezTo>
                    <a:pt x="456" y="1804"/>
                    <a:pt x="463" y="1801"/>
                    <a:pt x="471" y="1799"/>
                  </a:cubicBezTo>
                  <a:lnTo>
                    <a:pt x="1094" y="1579"/>
                  </a:lnTo>
                  <a:lnTo>
                    <a:pt x="1099" y="1578"/>
                  </a:lnTo>
                  <a:lnTo>
                    <a:pt x="2148" y="2212"/>
                  </a:lnTo>
                  <a:cubicBezTo>
                    <a:pt x="2154" y="2215"/>
                    <a:pt x="2161" y="2216"/>
                    <a:pt x="2168" y="2216"/>
                  </a:cubicBezTo>
                  <a:cubicBezTo>
                    <a:pt x="2172" y="2216"/>
                    <a:pt x="2177" y="2215"/>
                    <a:pt x="2181" y="2214"/>
                  </a:cubicBezTo>
                  <a:lnTo>
                    <a:pt x="2342" y="2158"/>
                  </a:lnTo>
                  <a:cubicBezTo>
                    <a:pt x="2366" y="2149"/>
                    <a:pt x="2376" y="2117"/>
                    <a:pt x="2358" y="2096"/>
                  </a:cubicBezTo>
                  <a:lnTo>
                    <a:pt x="1744" y="1351"/>
                  </a:lnTo>
                  <a:lnTo>
                    <a:pt x="2540" y="1072"/>
                  </a:lnTo>
                  <a:lnTo>
                    <a:pt x="2834" y="1247"/>
                  </a:lnTo>
                  <a:cubicBezTo>
                    <a:pt x="2840" y="1251"/>
                    <a:pt x="2848" y="1253"/>
                    <a:pt x="2855" y="1253"/>
                  </a:cubicBezTo>
                  <a:cubicBezTo>
                    <a:pt x="2859" y="1253"/>
                    <a:pt x="2863" y="1252"/>
                    <a:pt x="2867" y="1251"/>
                  </a:cubicBezTo>
                  <a:lnTo>
                    <a:pt x="2962" y="1218"/>
                  </a:lnTo>
                  <a:lnTo>
                    <a:pt x="2649" y="839"/>
                  </a:lnTo>
                  <a:lnTo>
                    <a:pt x="2657" y="348"/>
                  </a:lnTo>
                  <a:lnTo>
                    <a:pt x="2562" y="381"/>
                  </a:lnTo>
                  <a:cubicBezTo>
                    <a:pt x="2551" y="385"/>
                    <a:pt x="2543" y="393"/>
                    <a:pt x="2539" y="404"/>
                  </a:cubicBezTo>
                  <a:lnTo>
                    <a:pt x="2419" y="725"/>
                  </a:lnTo>
                  <a:lnTo>
                    <a:pt x="1623" y="1005"/>
                  </a:lnTo>
                  <a:lnTo>
                    <a:pt x="1636" y="39"/>
                  </a:lnTo>
                  <a:cubicBezTo>
                    <a:pt x="1636" y="17"/>
                    <a:pt x="1617" y="0"/>
                    <a:pt x="15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21"/>
            <p:cNvSpPr/>
            <p:nvPr/>
          </p:nvSpPr>
          <p:spPr>
            <a:xfrm rot="-2183749">
              <a:off x="207701" y="3369841"/>
              <a:ext cx="208591" cy="160111"/>
            </a:xfrm>
            <a:custGeom>
              <a:avLst/>
              <a:gdLst/>
              <a:ahLst/>
              <a:cxnLst/>
              <a:rect l="l" t="t" r="r" b="b"/>
              <a:pathLst>
                <a:path w="2986" h="2292" extrusionOk="0">
                  <a:moveTo>
                    <a:pt x="1017" y="0"/>
                  </a:moveTo>
                  <a:lnTo>
                    <a:pt x="848" y="12"/>
                  </a:lnTo>
                  <a:cubicBezTo>
                    <a:pt x="821" y="14"/>
                    <a:pt x="805" y="42"/>
                    <a:pt x="815" y="66"/>
                  </a:cubicBezTo>
                  <a:lnTo>
                    <a:pt x="1208" y="948"/>
                  </a:lnTo>
                  <a:lnTo>
                    <a:pt x="367" y="1006"/>
                  </a:lnTo>
                  <a:lnTo>
                    <a:pt x="131" y="757"/>
                  </a:lnTo>
                  <a:cubicBezTo>
                    <a:pt x="124" y="751"/>
                    <a:pt x="114" y="746"/>
                    <a:pt x="104" y="746"/>
                  </a:cubicBezTo>
                  <a:cubicBezTo>
                    <a:pt x="103" y="746"/>
                    <a:pt x="102" y="746"/>
                    <a:pt x="101" y="746"/>
                  </a:cubicBezTo>
                  <a:lnTo>
                    <a:pt x="0" y="752"/>
                  </a:lnTo>
                  <a:lnTo>
                    <a:pt x="200" y="1201"/>
                  </a:lnTo>
                  <a:lnTo>
                    <a:pt x="63" y="1673"/>
                  </a:lnTo>
                  <a:lnTo>
                    <a:pt x="163" y="1665"/>
                  </a:lnTo>
                  <a:cubicBezTo>
                    <a:pt x="174" y="1665"/>
                    <a:pt x="184" y="1659"/>
                    <a:pt x="191" y="1651"/>
                  </a:cubicBezTo>
                  <a:lnTo>
                    <a:pt x="391" y="1372"/>
                  </a:lnTo>
                  <a:lnTo>
                    <a:pt x="1233" y="1315"/>
                  </a:lnTo>
                  <a:lnTo>
                    <a:pt x="963" y="2242"/>
                  </a:lnTo>
                  <a:cubicBezTo>
                    <a:pt x="956" y="2267"/>
                    <a:pt x="975" y="2292"/>
                    <a:pt x="999" y="2292"/>
                  </a:cubicBezTo>
                  <a:cubicBezTo>
                    <a:pt x="1000" y="2292"/>
                    <a:pt x="1001" y="2291"/>
                    <a:pt x="1003" y="2291"/>
                  </a:cubicBezTo>
                  <a:lnTo>
                    <a:pt x="1173" y="2280"/>
                  </a:lnTo>
                  <a:cubicBezTo>
                    <a:pt x="1184" y="2279"/>
                    <a:pt x="1195" y="2273"/>
                    <a:pt x="1201" y="2264"/>
                  </a:cubicBezTo>
                  <a:lnTo>
                    <a:pt x="1915" y="1268"/>
                  </a:lnTo>
                  <a:lnTo>
                    <a:pt x="1919" y="1268"/>
                  </a:lnTo>
                  <a:lnTo>
                    <a:pt x="2579" y="1223"/>
                  </a:lnTo>
                  <a:cubicBezTo>
                    <a:pt x="2587" y="1222"/>
                    <a:pt x="2595" y="1220"/>
                    <a:pt x="2602" y="1218"/>
                  </a:cubicBezTo>
                  <a:lnTo>
                    <a:pt x="2903" y="1100"/>
                  </a:lnTo>
                  <a:cubicBezTo>
                    <a:pt x="2985" y="1069"/>
                    <a:pt x="2976" y="951"/>
                    <a:pt x="2892" y="930"/>
                  </a:cubicBezTo>
                  <a:lnTo>
                    <a:pt x="2578" y="857"/>
                  </a:lnTo>
                  <a:cubicBezTo>
                    <a:pt x="2571" y="855"/>
                    <a:pt x="2564" y="854"/>
                    <a:pt x="2556" y="854"/>
                  </a:cubicBezTo>
                  <a:lnTo>
                    <a:pt x="1896" y="901"/>
                  </a:lnTo>
                  <a:lnTo>
                    <a:pt x="1891" y="901"/>
                  </a:lnTo>
                  <a:lnTo>
                    <a:pt x="1048" y="12"/>
                  </a:lnTo>
                  <a:cubicBezTo>
                    <a:pt x="1041" y="4"/>
                    <a:pt x="1029" y="0"/>
                    <a:pt x="10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21"/>
            <p:cNvSpPr/>
            <p:nvPr/>
          </p:nvSpPr>
          <p:spPr>
            <a:xfrm rot="665301">
              <a:off x="4132484" y="158844"/>
              <a:ext cx="159692" cy="205162"/>
            </a:xfrm>
            <a:custGeom>
              <a:avLst/>
              <a:gdLst/>
              <a:ahLst/>
              <a:cxnLst/>
              <a:rect l="l" t="t" r="r" b="b"/>
              <a:pathLst>
                <a:path w="2286" h="2937" extrusionOk="0">
                  <a:moveTo>
                    <a:pt x="684" y="0"/>
                  </a:moveTo>
                  <a:lnTo>
                    <a:pt x="684" y="101"/>
                  </a:lnTo>
                  <a:cubicBezTo>
                    <a:pt x="683" y="112"/>
                    <a:pt x="689" y="123"/>
                    <a:pt x="698" y="130"/>
                  </a:cubicBezTo>
                  <a:lnTo>
                    <a:pt x="961" y="350"/>
                  </a:lnTo>
                  <a:lnTo>
                    <a:pt x="959" y="1194"/>
                  </a:lnTo>
                  <a:lnTo>
                    <a:pt x="52" y="859"/>
                  </a:lnTo>
                  <a:cubicBezTo>
                    <a:pt x="48" y="857"/>
                    <a:pt x="43" y="857"/>
                    <a:pt x="38" y="857"/>
                  </a:cubicBezTo>
                  <a:cubicBezTo>
                    <a:pt x="18" y="857"/>
                    <a:pt x="1" y="873"/>
                    <a:pt x="1" y="895"/>
                  </a:cubicBezTo>
                  <a:lnTo>
                    <a:pt x="1" y="1065"/>
                  </a:lnTo>
                  <a:cubicBezTo>
                    <a:pt x="1" y="1076"/>
                    <a:pt x="6" y="1087"/>
                    <a:pt x="15" y="1094"/>
                  </a:cubicBezTo>
                  <a:lnTo>
                    <a:pt x="958" y="1877"/>
                  </a:lnTo>
                  <a:lnTo>
                    <a:pt x="958" y="1882"/>
                  </a:lnTo>
                  <a:lnTo>
                    <a:pt x="956" y="2543"/>
                  </a:lnTo>
                  <a:cubicBezTo>
                    <a:pt x="956" y="2551"/>
                    <a:pt x="958" y="2559"/>
                    <a:pt x="960" y="2566"/>
                  </a:cubicBezTo>
                  <a:lnTo>
                    <a:pt x="1054" y="2874"/>
                  </a:lnTo>
                  <a:cubicBezTo>
                    <a:pt x="1067" y="2915"/>
                    <a:pt x="1103" y="2936"/>
                    <a:pt x="1140" y="2936"/>
                  </a:cubicBezTo>
                  <a:cubicBezTo>
                    <a:pt x="1176" y="2936"/>
                    <a:pt x="1212" y="2915"/>
                    <a:pt x="1225" y="2874"/>
                  </a:cubicBezTo>
                  <a:lnTo>
                    <a:pt x="1320" y="2567"/>
                  </a:lnTo>
                  <a:cubicBezTo>
                    <a:pt x="1323" y="2559"/>
                    <a:pt x="1324" y="2551"/>
                    <a:pt x="1324" y="2544"/>
                  </a:cubicBezTo>
                  <a:lnTo>
                    <a:pt x="1325" y="1882"/>
                  </a:lnTo>
                  <a:lnTo>
                    <a:pt x="1325" y="1877"/>
                  </a:lnTo>
                  <a:lnTo>
                    <a:pt x="2271" y="1099"/>
                  </a:lnTo>
                  <a:cubicBezTo>
                    <a:pt x="2280" y="1092"/>
                    <a:pt x="2285" y="1081"/>
                    <a:pt x="2286" y="1070"/>
                  </a:cubicBezTo>
                  <a:lnTo>
                    <a:pt x="2286" y="900"/>
                  </a:lnTo>
                  <a:cubicBezTo>
                    <a:pt x="2286" y="879"/>
                    <a:pt x="2268" y="862"/>
                    <a:pt x="2247" y="862"/>
                  </a:cubicBezTo>
                  <a:cubicBezTo>
                    <a:pt x="2242" y="862"/>
                    <a:pt x="2238" y="862"/>
                    <a:pt x="2233" y="864"/>
                  </a:cubicBezTo>
                  <a:lnTo>
                    <a:pt x="1326" y="1194"/>
                  </a:lnTo>
                  <a:lnTo>
                    <a:pt x="1328" y="351"/>
                  </a:lnTo>
                  <a:lnTo>
                    <a:pt x="1592" y="131"/>
                  </a:lnTo>
                  <a:cubicBezTo>
                    <a:pt x="1601" y="124"/>
                    <a:pt x="1606" y="114"/>
                    <a:pt x="1606" y="102"/>
                  </a:cubicBezTo>
                  <a:lnTo>
                    <a:pt x="1606" y="2"/>
                  </a:lnTo>
                  <a:lnTo>
                    <a:pt x="1145" y="171"/>
                  </a:lnTo>
                  <a:lnTo>
                    <a:pt x="6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21"/>
            <p:cNvSpPr/>
            <p:nvPr/>
          </p:nvSpPr>
          <p:spPr>
            <a:xfrm>
              <a:off x="8676996" y="3728281"/>
              <a:ext cx="167029" cy="173729"/>
            </a:xfrm>
            <a:custGeom>
              <a:avLst/>
              <a:gdLst/>
              <a:ahLst/>
              <a:cxnLst/>
              <a:rect l="l" t="t" r="r" b="b"/>
              <a:pathLst>
                <a:path w="2391" h="2487" extrusionOk="0">
                  <a:moveTo>
                    <a:pt x="676" y="1"/>
                  </a:moveTo>
                  <a:lnTo>
                    <a:pt x="454" y="439"/>
                  </a:lnTo>
                  <a:lnTo>
                    <a:pt x="1" y="631"/>
                  </a:lnTo>
                  <a:lnTo>
                    <a:pt x="70" y="703"/>
                  </a:lnTo>
                  <a:cubicBezTo>
                    <a:pt x="76" y="711"/>
                    <a:pt x="87" y="715"/>
                    <a:pt x="97" y="715"/>
                  </a:cubicBezTo>
                  <a:cubicBezTo>
                    <a:pt x="98" y="715"/>
                    <a:pt x="99" y="715"/>
                    <a:pt x="100" y="715"/>
                  </a:cubicBezTo>
                  <a:lnTo>
                    <a:pt x="442" y="697"/>
                  </a:lnTo>
                  <a:lnTo>
                    <a:pt x="1018" y="1313"/>
                  </a:lnTo>
                  <a:lnTo>
                    <a:pt x="127" y="1689"/>
                  </a:lnTo>
                  <a:cubicBezTo>
                    <a:pt x="104" y="1699"/>
                    <a:pt x="96" y="1731"/>
                    <a:pt x="115" y="1751"/>
                  </a:cubicBezTo>
                  <a:lnTo>
                    <a:pt x="230" y="1874"/>
                  </a:lnTo>
                  <a:cubicBezTo>
                    <a:pt x="238" y="1882"/>
                    <a:pt x="247" y="1887"/>
                    <a:pt x="257" y="1887"/>
                  </a:cubicBezTo>
                  <a:cubicBezTo>
                    <a:pt x="258" y="1887"/>
                    <a:pt x="260" y="1887"/>
                    <a:pt x="261" y="1887"/>
                  </a:cubicBezTo>
                  <a:lnTo>
                    <a:pt x="1485" y="1813"/>
                  </a:lnTo>
                  <a:lnTo>
                    <a:pt x="1487" y="1817"/>
                  </a:lnTo>
                  <a:lnTo>
                    <a:pt x="1938" y="2299"/>
                  </a:lnTo>
                  <a:cubicBezTo>
                    <a:pt x="1943" y="2306"/>
                    <a:pt x="1949" y="2311"/>
                    <a:pt x="1956" y="2314"/>
                  </a:cubicBezTo>
                  <a:lnTo>
                    <a:pt x="2236" y="2475"/>
                  </a:lnTo>
                  <a:cubicBezTo>
                    <a:pt x="2250" y="2483"/>
                    <a:pt x="2265" y="2487"/>
                    <a:pt x="2280" y="2487"/>
                  </a:cubicBezTo>
                  <a:cubicBezTo>
                    <a:pt x="2340" y="2487"/>
                    <a:pt x="2390" y="2422"/>
                    <a:pt x="2360" y="2358"/>
                  </a:cubicBezTo>
                  <a:lnTo>
                    <a:pt x="2220" y="2069"/>
                  </a:lnTo>
                  <a:cubicBezTo>
                    <a:pt x="2216" y="2062"/>
                    <a:pt x="2213" y="2056"/>
                    <a:pt x="2208" y="2050"/>
                  </a:cubicBezTo>
                  <a:lnTo>
                    <a:pt x="1755" y="1566"/>
                  </a:lnTo>
                  <a:lnTo>
                    <a:pt x="1753" y="1563"/>
                  </a:lnTo>
                  <a:lnTo>
                    <a:pt x="1911" y="348"/>
                  </a:lnTo>
                  <a:cubicBezTo>
                    <a:pt x="1912" y="335"/>
                    <a:pt x="1909" y="324"/>
                    <a:pt x="1901" y="317"/>
                  </a:cubicBezTo>
                  <a:lnTo>
                    <a:pt x="1785" y="192"/>
                  </a:lnTo>
                  <a:cubicBezTo>
                    <a:pt x="1777" y="184"/>
                    <a:pt x="1767" y="180"/>
                    <a:pt x="1757" y="180"/>
                  </a:cubicBezTo>
                  <a:cubicBezTo>
                    <a:pt x="1743" y="180"/>
                    <a:pt x="1730" y="188"/>
                    <a:pt x="1722" y="202"/>
                  </a:cubicBezTo>
                  <a:lnTo>
                    <a:pt x="1286" y="1062"/>
                  </a:lnTo>
                  <a:lnTo>
                    <a:pt x="710" y="446"/>
                  </a:lnTo>
                  <a:lnTo>
                    <a:pt x="754" y="105"/>
                  </a:lnTo>
                  <a:cubicBezTo>
                    <a:pt x="756" y="94"/>
                    <a:pt x="752" y="83"/>
                    <a:pt x="743" y="74"/>
                  </a:cubicBezTo>
                  <a:lnTo>
                    <a:pt x="67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21"/>
            <p:cNvSpPr/>
            <p:nvPr/>
          </p:nvSpPr>
          <p:spPr>
            <a:xfrm rot="-2521153">
              <a:off x="8741875" y="2239340"/>
              <a:ext cx="208600" cy="160110"/>
            </a:xfrm>
            <a:custGeom>
              <a:avLst/>
              <a:gdLst/>
              <a:ahLst/>
              <a:cxnLst/>
              <a:rect l="l" t="t" r="r" b="b"/>
              <a:pathLst>
                <a:path w="2986" h="2292" extrusionOk="0">
                  <a:moveTo>
                    <a:pt x="1017" y="0"/>
                  </a:moveTo>
                  <a:lnTo>
                    <a:pt x="848" y="12"/>
                  </a:lnTo>
                  <a:cubicBezTo>
                    <a:pt x="821" y="14"/>
                    <a:pt x="805" y="42"/>
                    <a:pt x="815" y="66"/>
                  </a:cubicBezTo>
                  <a:lnTo>
                    <a:pt x="1208" y="948"/>
                  </a:lnTo>
                  <a:lnTo>
                    <a:pt x="367" y="1006"/>
                  </a:lnTo>
                  <a:lnTo>
                    <a:pt x="131" y="757"/>
                  </a:lnTo>
                  <a:cubicBezTo>
                    <a:pt x="124" y="751"/>
                    <a:pt x="114" y="746"/>
                    <a:pt x="104" y="746"/>
                  </a:cubicBezTo>
                  <a:cubicBezTo>
                    <a:pt x="103" y="746"/>
                    <a:pt x="102" y="746"/>
                    <a:pt x="101" y="746"/>
                  </a:cubicBezTo>
                  <a:lnTo>
                    <a:pt x="0" y="752"/>
                  </a:lnTo>
                  <a:lnTo>
                    <a:pt x="200" y="1201"/>
                  </a:lnTo>
                  <a:lnTo>
                    <a:pt x="63" y="1673"/>
                  </a:lnTo>
                  <a:lnTo>
                    <a:pt x="163" y="1665"/>
                  </a:lnTo>
                  <a:cubicBezTo>
                    <a:pt x="174" y="1665"/>
                    <a:pt x="184" y="1659"/>
                    <a:pt x="191" y="1651"/>
                  </a:cubicBezTo>
                  <a:lnTo>
                    <a:pt x="391" y="1372"/>
                  </a:lnTo>
                  <a:lnTo>
                    <a:pt x="1233" y="1315"/>
                  </a:lnTo>
                  <a:lnTo>
                    <a:pt x="963" y="2242"/>
                  </a:lnTo>
                  <a:cubicBezTo>
                    <a:pt x="956" y="2267"/>
                    <a:pt x="975" y="2292"/>
                    <a:pt x="999" y="2292"/>
                  </a:cubicBezTo>
                  <a:cubicBezTo>
                    <a:pt x="1000" y="2292"/>
                    <a:pt x="1001" y="2291"/>
                    <a:pt x="1003" y="2291"/>
                  </a:cubicBezTo>
                  <a:lnTo>
                    <a:pt x="1173" y="2280"/>
                  </a:lnTo>
                  <a:cubicBezTo>
                    <a:pt x="1184" y="2279"/>
                    <a:pt x="1195" y="2273"/>
                    <a:pt x="1201" y="2264"/>
                  </a:cubicBezTo>
                  <a:lnTo>
                    <a:pt x="1915" y="1268"/>
                  </a:lnTo>
                  <a:lnTo>
                    <a:pt x="1919" y="1268"/>
                  </a:lnTo>
                  <a:lnTo>
                    <a:pt x="2579" y="1223"/>
                  </a:lnTo>
                  <a:cubicBezTo>
                    <a:pt x="2587" y="1222"/>
                    <a:pt x="2595" y="1220"/>
                    <a:pt x="2602" y="1218"/>
                  </a:cubicBezTo>
                  <a:lnTo>
                    <a:pt x="2903" y="1100"/>
                  </a:lnTo>
                  <a:cubicBezTo>
                    <a:pt x="2985" y="1069"/>
                    <a:pt x="2976" y="951"/>
                    <a:pt x="2892" y="930"/>
                  </a:cubicBezTo>
                  <a:lnTo>
                    <a:pt x="2578" y="857"/>
                  </a:lnTo>
                  <a:cubicBezTo>
                    <a:pt x="2571" y="855"/>
                    <a:pt x="2564" y="854"/>
                    <a:pt x="2556" y="854"/>
                  </a:cubicBezTo>
                  <a:lnTo>
                    <a:pt x="1896" y="901"/>
                  </a:lnTo>
                  <a:lnTo>
                    <a:pt x="1891" y="901"/>
                  </a:lnTo>
                  <a:lnTo>
                    <a:pt x="1048" y="12"/>
                  </a:lnTo>
                  <a:cubicBezTo>
                    <a:pt x="1041" y="4"/>
                    <a:pt x="1029" y="0"/>
                    <a:pt x="10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21"/>
            <p:cNvSpPr/>
            <p:nvPr/>
          </p:nvSpPr>
          <p:spPr>
            <a:xfrm rot="3045691">
              <a:off x="160322" y="888847"/>
              <a:ext cx="208102" cy="156400"/>
            </a:xfrm>
            <a:custGeom>
              <a:avLst/>
              <a:gdLst/>
              <a:ahLst/>
              <a:cxnLst/>
              <a:rect l="l" t="t" r="r" b="b"/>
              <a:pathLst>
                <a:path w="2979" h="2239" extrusionOk="0">
                  <a:moveTo>
                    <a:pt x="2147" y="1"/>
                  </a:moveTo>
                  <a:cubicBezTo>
                    <a:pt x="2140" y="1"/>
                    <a:pt x="2132" y="3"/>
                    <a:pt x="2126" y="8"/>
                  </a:cubicBezTo>
                  <a:lnTo>
                    <a:pt x="1103" y="682"/>
                  </a:lnTo>
                  <a:lnTo>
                    <a:pt x="1099" y="680"/>
                  </a:lnTo>
                  <a:lnTo>
                    <a:pt x="467" y="486"/>
                  </a:lnTo>
                  <a:cubicBezTo>
                    <a:pt x="460" y="483"/>
                    <a:pt x="451" y="482"/>
                    <a:pt x="444" y="482"/>
                  </a:cubicBezTo>
                  <a:lnTo>
                    <a:pt x="123" y="483"/>
                  </a:lnTo>
                  <a:cubicBezTo>
                    <a:pt x="122" y="483"/>
                    <a:pt x="122" y="483"/>
                    <a:pt x="121" y="483"/>
                  </a:cubicBezTo>
                  <a:cubicBezTo>
                    <a:pt x="34" y="483"/>
                    <a:pt x="1" y="596"/>
                    <a:pt x="72" y="645"/>
                  </a:cubicBezTo>
                  <a:lnTo>
                    <a:pt x="338" y="826"/>
                  </a:lnTo>
                  <a:cubicBezTo>
                    <a:pt x="344" y="831"/>
                    <a:pt x="352" y="834"/>
                    <a:pt x="359" y="836"/>
                  </a:cubicBezTo>
                  <a:lnTo>
                    <a:pt x="991" y="1031"/>
                  </a:lnTo>
                  <a:lnTo>
                    <a:pt x="995" y="1032"/>
                  </a:lnTo>
                  <a:lnTo>
                    <a:pt x="1463" y="2164"/>
                  </a:lnTo>
                  <a:cubicBezTo>
                    <a:pt x="1468" y="2175"/>
                    <a:pt x="1477" y="2183"/>
                    <a:pt x="1488" y="2186"/>
                  </a:cubicBezTo>
                  <a:lnTo>
                    <a:pt x="1651" y="2237"/>
                  </a:lnTo>
                  <a:cubicBezTo>
                    <a:pt x="1654" y="2238"/>
                    <a:pt x="1658" y="2238"/>
                    <a:pt x="1662" y="2238"/>
                  </a:cubicBezTo>
                  <a:cubicBezTo>
                    <a:pt x="1683" y="2238"/>
                    <a:pt x="1701" y="2220"/>
                    <a:pt x="1700" y="2197"/>
                  </a:cubicBezTo>
                  <a:lnTo>
                    <a:pt x="1649" y="1233"/>
                  </a:lnTo>
                  <a:lnTo>
                    <a:pt x="2456" y="1481"/>
                  </a:lnTo>
                  <a:lnTo>
                    <a:pt x="2588" y="1797"/>
                  </a:lnTo>
                  <a:cubicBezTo>
                    <a:pt x="2592" y="1808"/>
                    <a:pt x="2600" y="1815"/>
                    <a:pt x="2611" y="1819"/>
                  </a:cubicBezTo>
                  <a:lnTo>
                    <a:pt x="2708" y="1848"/>
                  </a:lnTo>
                  <a:lnTo>
                    <a:pt x="2681" y="1358"/>
                  </a:lnTo>
                  <a:lnTo>
                    <a:pt x="2979" y="967"/>
                  </a:lnTo>
                  <a:lnTo>
                    <a:pt x="2882" y="938"/>
                  </a:lnTo>
                  <a:cubicBezTo>
                    <a:pt x="2878" y="937"/>
                    <a:pt x="2875" y="936"/>
                    <a:pt x="2871" y="936"/>
                  </a:cubicBezTo>
                  <a:cubicBezTo>
                    <a:pt x="2864" y="936"/>
                    <a:pt x="2857" y="939"/>
                    <a:pt x="2850" y="943"/>
                  </a:cubicBezTo>
                  <a:lnTo>
                    <a:pt x="2563" y="1130"/>
                  </a:lnTo>
                  <a:lnTo>
                    <a:pt x="1757" y="883"/>
                  </a:lnTo>
                  <a:lnTo>
                    <a:pt x="2340" y="113"/>
                  </a:lnTo>
                  <a:cubicBezTo>
                    <a:pt x="2356" y="91"/>
                    <a:pt x="2347" y="60"/>
                    <a:pt x="2322" y="53"/>
                  </a:cubicBezTo>
                  <a:lnTo>
                    <a:pt x="2159" y="3"/>
                  </a:lnTo>
                  <a:cubicBezTo>
                    <a:pt x="2155" y="2"/>
                    <a:pt x="2151" y="1"/>
                    <a:pt x="21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82" name="Google Shape;482;p21"/>
          <p:cNvGrpSpPr/>
          <p:nvPr/>
        </p:nvGrpSpPr>
        <p:grpSpPr>
          <a:xfrm>
            <a:off x="-1954126" y="-1536228"/>
            <a:ext cx="13003350" cy="5776823"/>
            <a:chOff x="-1954126" y="-1536228"/>
            <a:chExt cx="13003350" cy="5776823"/>
          </a:xfrm>
        </p:grpSpPr>
        <p:grpSp>
          <p:nvGrpSpPr>
            <p:cNvPr id="483" name="Google Shape;483;p21"/>
            <p:cNvGrpSpPr/>
            <p:nvPr/>
          </p:nvGrpSpPr>
          <p:grpSpPr>
            <a:xfrm>
              <a:off x="-1954126" y="-1536228"/>
              <a:ext cx="13003350" cy="5776823"/>
              <a:chOff x="-1954126" y="-1536228"/>
              <a:chExt cx="13003350" cy="5776823"/>
            </a:xfrm>
          </p:grpSpPr>
          <p:sp>
            <p:nvSpPr>
              <p:cNvPr id="484" name="Google Shape;484;p21"/>
              <p:cNvSpPr/>
              <p:nvPr/>
            </p:nvSpPr>
            <p:spPr>
              <a:xfrm>
                <a:off x="-1954126" y="1259148"/>
                <a:ext cx="2625219" cy="2625219"/>
              </a:xfrm>
              <a:custGeom>
                <a:avLst/>
                <a:gdLst/>
                <a:ahLst/>
                <a:cxnLst/>
                <a:rect l="l" t="t" r="r" b="b"/>
                <a:pathLst>
                  <a:path w="35446" h="35446" fill="none" extrusionOk="0">
                    <a:moveTo>
                      <a:pt x="35446" y="17723"/>
                    </a:moveTo>
                    <a:cubicBezTo>
                      <a:pt x="35446" y="22423"/>
                      <a:pt x="33578" y="26931"/>
                      <a:pt x="30255" y="30255"/>
                    </a:cubicBezTo>
                    <a:cubicBezTo>
                      <a:pt x="26931" y="33578"/>
                      <a:pt x="22423" y="35446"/>
                      <a:pt x="17723" y="35446"/>
                    </a:cubicBezTo>
                    <a:cubicBezTo>
                      <a:pt x="13023" y="35446"/>
                      <a:pt x="8515" y="33578"/>
                      <a:pt x="5192" y="30255"/>
                    </a:cubicBezTo>
                    <a:cubicBezTo>
                      <a:pt x="1868" y="26931"/>
                      <a:pt x="1" y="22423"/>
                      <a:pt x="1" y="17723"/>
                    </a:cubicBezTo>
                    <a:cubicBezTo>
                      <a:pt x="1" y="13023"/>
                      <a:pt x="1868" y="8515"/>
                      <a:pt x="5192" y="5192"/>
                    </a:cubicBezTo>
                    <a:cubicBezTo>
                      <a:pt x="8515" y="1868"/>
                      <a:pt x="13023" y="1"/>
                      <a:pt x="17723" y="1"/>
                    </a:cubicBezTo>
                    <a:cubicBezTo>
                      <a:pt x="22423" y="1"/>
                      <a:pt x="26931" y="1868"/>
                      <a:pt x="30255" y="5192"/>
                    </a:cubicBezTo>
                    <a:cubicBezTo>
                      <a:pt x="33578" y="8515"/>
                      <a:pt x="35446" y="13023"/>
                      <a:pt x="35446" y="17723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accent1"/>
                </a:solidFill>
                <a:prstDash val="dot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5" name="Google Shape;485;p21"/>
              <p:cNvSpPr/>
              <p:nvPr/>
            </p:nvSpPr>
            <p:spPr>
              <a:xfrm>
                <a:off x="2198625" y="-1536228"/>
                <a:ext cx="2071146" cy="2071218"/>
              </a:xfrm>
              <a:custGeom>
                <a:avLst/>
                <a:gdLst/>
                <a:ahLst/>
                <a:cxnLst/>
                <a:rect l="l" t="t" r="r" b="b"/>
                <a:pathLst>
                  <a:path w="29128" h="29129" fill="none" extrusionOk="0">
                    <a:moveTo>
                      <a:pt x="24863" y="4267"/>
                    </a:moveTo>
                    <a:cubicBezTo>
                      <a:pt x="27594" y="6999"/>
                      <a:pt x="29128" y="10703"/>
                      <a:pt x="29128" y="14565"/>
                    </a:cubicBezTo>
                    <a:cubicBezTo>
                      <a:pt x="29128" y="18427"/>
                      <a:pt x="27594" y="22132"/>
                      <a:pt x="24863" y="24863"/>
                    </a:cubicBezTo>
                    <a:cubicBezTo>
                      <a:pt x="22131" y="27594"/>
                      <a:pt x="18427" y="29128"/>
                      <a:pt x="14564" y="29128"/>
                    </a:cubicBezTo>
                    <a:cubicBezTo>
                      <a:pt x="10702" y="29128"/>
                      <a:pt x="6998" y="27594"/>
                      <a:pt x="4267" y="24863"/>
                    </a:cubicBezTo>
                    <a:cubicBezTo>
                      <a:pt x="1536" y="22132"/>
                      <a:pt x="0" y="18427"/>
                      <a:pt x="0" y="14565"/>
                    </a:cubicBezTo>
                    <a:cubicBezTo>
                      <a:pt x="0" y="10703"/>
                      <a:pt x="1536" y="6999"/>
                      <a:pt x="4267" y="4267"/>
                    </a:cubicBezTo>
                    <a:cubicBezTo>
                      <a:pt x="6998" y="1536"/>
                      <a:pt x="10702" y="1"/>
                      <a:pt x="14564" y="1"/>
                    </a:cubicBezTo>
                    <a:cubicBezTo>
                      <a:pt x="18427" y="1"/>
                      <a:pt x="22131" y="1536"/>
                      <a:pt x="24863" y="4267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accent1"/>
                </a:solidFill>
                <a:prstDash val="dot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6" name="Google Shape;486;p21"/>
              <p:cNvSpPr/>
              <p:nvPr/>
            </p:nvSpPr>
            <p:spPr>
              <a:xfrm>
                <a:off x="8424000" y="1615371"/>
                <a:ext cx="2625224" cy="2625224"/>
              </a:xfrm>
              <a:custGeom>
                <a:avLst/>
                <a:gdLst/>
                <a:ahLst/>
                <a:cxnLst/>
                <a:rect l="l" t="t" r="r" b="b"/>
                <a:pathLst>
                  <a:path w="72736" h="72736" fill="none" extrusionOk="0">
                    <a:moveTo>
                      <a:pt x="72736" y="36368"/>
                    </a:moveTo>
                    <a:cubicBezTo>
                      <a:pt x="72736" y="46014"/>
                      <a:pt x="68904" y="55264"/>
                      <a:pt x="62084" y="62084"/>
                    </a:cubicBezTo>
                    <a:cubicBezTo>
                      <a:pt x="55264" y="68904"/>
                      <a:pt x="46013" y="72736"/>
                      <a:pt x="36368" y="72736"/>
                    </a:cubicBezTo>
                    <a:cubicBezTo>
                      <a:pt x="26724" y="72736"/>
                      <a:pt x="17473" y="68904"/>
                      <a:pt x="10653" y="62084"/>
                    </a:cubicBezTo>
                    <a:cubicBezTo>
                      <a:pt x="3833" y="55264"/>
                      <a:pt x="0" y="46014"/>
                      <a:pt x="0" y="36368"/>
                    </a:cubicBezTo>
                    <a:cubicBezTo>
                      <a:pt x="0" y="26723"/>
                      <a:pt x="3833" y="17473"/>
                      <a:pt x="10653" y="10653"/>
                    </a:cubicBezTo>
                    <a:cubicBezTo>
                      <a:pt x="17473" y="3832"/>
                      <a:pt x="26724" y="0"/>
                      <a:pt x="36368" y="0"/>
                    </a:cubicBezTo>
                    <a:cubicBezTo>
                      <a:pt x="46013" y="0"/>
                      <a:pt x="55264" y="3832"/>
                      <a:pt x="62084" y="10653"/>
                    </a:cubicBezTo>
                    <a:cubicBezTo>
                      <a:pt x="68904" y="17473"/>
                      <a:pt x="72736" y="26723"/>
                      <a:pt x="72736" y="36368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accent1"/>
                </a:solidFill>
                <a:prstDash val="dot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7" name="Google Shape;487;p21"/>
              <p:cNvSpPr/>
              <p:nvPr/>
            </p:nvSpPr>
            <p:spPr>
              <a:xfrm rot="8992672">
                <a:off x="6987828" y="-212077"/>
                <a:ext cx="2251190" cy="2966032"/>
              </a:xfrm>
              <a:custGeom>
                <a:avLst/>
                <a:gdLst/>
                <a:ahLst/>
                <a:cxnLst/>
                <a:rect l="l" t="t" r="r" b="b"/>
                <a:pathLst>
                  <a:path w="23216" h="30588" fill="none" extrusionOk="0">
                    <a:moveTo>
                      <a:pt x="19456" y="1585"/>
                    </a:moveTo>
                    <a:cubicBezTo>
                      <a:pt x="18947" y="1448"/>
                      <a:pt x="18433" y="1338"/>
                      <a:pt x="17913" y="1256"/>
                    </a:cubicBezTo>
                    <a:cubicBezTo>
                      <a:pt x="9969" y="0"/>
                      <a:pt x="2510" y="5425"/>
                      <a:pt x="1256" y="13370"/>
                    </a:cubicBezTo>
                    <a:cubicBezTo>
                      <a:pt x="1" y="21313"/>
                      <a:pt x="5424" y="28771"/>
                      <a:pt x="13369" y="30027"/>
                    </a:cubicBezTo>
                    <a:cubicBezTo>
                      <a:pt x="16917" y="30587"/>
                      <a:pt x="20370" y="29815"/>
                      <a:pt x="23215" y="28082"/>
                    </a:cubicBezTo>
                  </a:path>
                </a:pathLst>
              </a:custGeom>
              <a:noFill/>
              <a:ln w="9525" cap="rnd" cmpd="sng">
                <a:solidFill>
                  <a:schemeClr val="accent1"/>
                </a:solidFill>
                <a:prstDash val="dot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8" name="Google Shape;488;p21"/>
              <p:cNvSpPr/>
              <p:nvPr/>
            </p:nvSpPr>
            <p:spPr>
              <a:xfrm rot="6918685">
                <a:off x="4663479" y="-1317539"/>
                <a:ext cx="2111789" cy="2771796"/>
              </a:xfrm>
              <a:custGeom>
                <a:avLst/>
                <a:gdLst/>
                <a:ahLst/>
                <a:cxnLst/>
                <a:rect l="l" t="t" r="r" b="b"/>
                <a:pathLst>
                  <a:path w="23216" h="30588" fill="none" extrusionOk="0">
                    <a:moveTo>
                      <a:pt x="19456" y="1585"/>
                    </a:moveTo>
                    <a:cubicBezTo>
                      <a:pt x="18947" y="1448"/>
                      <a:pt x="18433" y="1338"/>
                      <a:pt x="17913" y="1256"/>
                    </a:cubicBezTo>
                    <a:cubicBezTo>
                      <a:pt x="9969" y="0"/>
                      <a:pt x="2510" y="5425"/>
                      <a:pt x="1256" y="13370"/>
                    </a:cubicBezTo>
                    <a:cubicBezTo>
                      <a:pt x="1" y="21313"/>
                      <a:pt x="5424" y="28771"/>
                      <a:pt x="13369" y="30027"/>
                    </a:cubicBezTo>
                    <a:cubicBezTo>
                      <a:pt x="16917" y="30587"/>
                      <a:pt x="20370" y="29815"/>
                      <a:pt x="23215" y="28082"/>
                    </a:cubicBezTo>
                  </a:path>
                </a:pathLst>
              </a:custGeom>
              <a:noFill/>
              <a:ln w="9525" cap="rnd" cmpd="sng">
                <a:solidFill>
                  <a:schemeClr val="accent1"/>
                </a:solidFill>
                <a:prstDash val="dot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89" name="Google Shape;489;p21"/>
            <p:cNvSpPr/>
            <p:nvPr/>
          </p:nvSpPr>
          <p:spPr>
            <a:xfrm rot="4329218">
              <a:off x="409854" y="-1278826"/>
              <a:ext cx="2251220" cy="2966071"/>
            </a:xfrm>
            <a:custGeom>
              <a:avLst/>
              <a:gdLst/>
              <a:ahLst/>
              <a:cxnLst/>
              <a:rect l="l" t="t" r="r" b="b"/>
              <a:pathLst>
                <a:path w="23216" h="30588" fill="none" extrusionOk="0">
                  <a:moveTo>
                    <a:pt x="19456" y="1585"/>
                  </a:moveTo>
                  <a:cubicBezTo>
                    <a:pt x="18947" y="1448"/>
                    <a:pt x="18433" y="1338"/>
                    <a:pt x="17913" y="1256"/>
                  </a:cubicBezTo>
                  <a:cubicBezTo>
                    <a:pt x="9969" y="0"/>
                    <a:pt x="2510" y="5425"/>
                    <a:pt x="1256" y="13370"/>
                  </a:cubicBezTo>
                  <a:cubicBezTo>
                    <a:pt x="1" y="21313"/>
                    <a:pt x="5424" y="28771"/>
                    <a:pt x="13369" y="30027"/>
                  </a:cubicBezTo>
                  <a:cubicBezTo>
                    <a:pt x="16917" y="30587"/>
                    <a:pt x="20370" y="29815"/>
                    <a:pt x="23215" y="28082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90" name="Google Shape;490;p21"/>
          <p:cNvSpPr/>
          <p:nvPr/>
        </p:nvSpPr>
        <p:spPr>
          <a:xfrm>
            <a:off x="409600" y="-2289873"/>
            <a:ext cx="9177494" cy="3049179"/>
          </a:xfrm>
          <a:custGeom>
            <a:avLst/>
            <a:gdLst/>
            <a:ahLst/>
            <a:cxnLst/>
            <a:rect l="l" t="t" r="r" b="b"/>
            <a:pathLst>
              <a:path w="171566" h="57002" extrusionOk="0">
                <a:moveTo>
                  <a:pt x="132351" y="0"/>
                </a:moveTo>
                <a:cubicBezTo>
                  <a:pt x="132338" y="0"/>
                  <a:pt x="132326" y="0"/>
                  <a:pt x="132314" y="0"/>
                </a:cubicBezTo>
                <a:cubicBezTo>
                  <a:pt x="121660" y="19"/>
                  <a:pt x="112725" y="7341"/>
                  <a:pt x="110240" y="17222"/>
                </a:cubicBezTo>
                <a:cubicBezTo>
                  <a:pt x="109018" y="16919"/>
                  <a:pt x="107765" y="16766"/>
                  <a:pt x="106506" y="16766"/>
                </a:cubicBezTo>
                <a:cubicBezTo>
                  <a:pt x="106496" y="16766"/>
                  <a:pt x="106486" y="16766"/>
                  <a:pt x="106476" y="16766"/>
                </a:cubicBezTo>
                <a:cubicBezTo>
                  <a:pt x="102053" y="16773"/>
                  <a:pt x="98069" y="18637"/>
                  <a:pt x="95251" y="21614"/>
                </a:cubicBezTo>
                <a:cubicBezTo>
                  <a:pt x="91472" y="17755"/>
                  <a:pt x="86204" y="15360"/>
                  <a:pt x="80379" y="15360"/>
                </a:cubicBezTo>
                <a:cubicBezTo>
                  <a:pt x="80367" y="15360"/>
                  <a:pt x="80355" y="15360"/>
                  <a:pt x="80343" y="15360"/>
                </a:cubicBezTo>
                <a:cubicBezTo>
                  <a:pt x="78611" y="15363"/>
                  <a:pt x="76884" y="15580"/>
                  <a:pt x="75206" y="16009"/>
                </a:cubicBezTo>
                <a:cubicBezTo>
                  <a:pt x="73795" y="12640"/>
                  <a:pt x="70466" y="10273"/>
                  <a:pt x="66586" y="10273"/>
                </a:cubicBezTo>
                <a:cubicBezTo>
                  <a:pt x="66581" y="10273"/>
                  <a:pt x="66576" y="10273"/>
                  <a:pt x="66571" y="10273"/>
                </a:cubicBezTo>
                <a:cubicBezTo>
                  <a:pt x="61413" y="10282"/>
                  <a:pt x="57237" y="14471"/>
                  <a:pt x="57245" y="19631"/>
                </a:cubicBezTo>
                <a:cubicBezTo>
                  <a:pt x="57245" y="19811"/>
                  <a:pt x="57252" y="19991"/>
                  <a:pt x="57263" y="20169"/>
                </a:cubicBezTo>
                <a:cubicBezTo>
                  <a:pt x="55893" y="19648"/>
                  <a:pt x="54463" y="19301"/>
                  <a:pt x="53006" y="19136"/>
                </a:cubicBezTo>
                <a:cubicBezTo>
                  <a:pt x="50406" y="11368"/>
                  <a:pt x="43072" y="5773"/>
                  <a:pt x="34434" y="5773"/>
                </a:cubicBezTo>
                <a:cubicBezTo>
                  <a:pt x="34423" y="5773"/>
                  <a:pt x="34411" y="5773"/>
                  <a:pt x="34400" y="5773"/>
                </a:cubicBezTo>
                <a:cubicBezTo>
                  <a:pt x="23586" y="5790"/>
                  <a:pt x="14832" y="14573"/>
                  <a:pt x="14851" y="25388"/>
                </a:cubicBezTo>
                <a:cubicBezTo>
                  <a:pt x="14851" y="25563"/>
                  <a:pt x="14853" y="25737"/>
                  <a:pt x="14858" y="25911"/>
                </a:cubicBezTo>
                <a:cubicBezTo>
                  <a:pt x="13578" y="25394"/>
                  <a:pt x="12208" y="25127"/>
                  <a:pt x="10827" y="25127"/>
                </a:cubicBezTo>
                <a:cubicBezTo>
                  <a:pt x="10817" y="25127"/>
                  <a:pt x="10808" y="25127"/>
                  <a:pt x="10799" y="25127"/>
                </a:cubicBezTo>
                <a:cubicBezTo>
                  <a:pt x="4830" y="25137"/>
                  <a:pt x="0" y="29982"/>
                  <a:pt x="10" y="35951"/>
                </a:cubicBezTo>
                <a:cubicBezTo>
                  <a:pt x="20" y="41914"/>
                  <a:pt x="4856" y="46739"/>
                  <a:pt x="10816" y="46739"/>
                </a:cubicBezTo>
                <a:cubicBezTo>
                  <a:pt x="10822" y="46739"/>
                  <a:pt x="10828" y="46739"/>
                  <a:pt x="10834" y="46739"/>
                </a:cubicBezTo>
                <a:cubicBezTo>
                  <a:pt x="15512" y="46732"/>
                  <a:pt x="19490" y="43753"/>
                  <a:pt x="20987" y="39591"/>
                </a:cubicBezTo>
                <a:cubicBezTo>
                  <a:pt x="24495" y="42907"/>
                  <a:pt x="29228" y="44939"/>
                  <a:pt x="34433" y="44939"/>
                </a:cubicBezTo>
                <a:cubicBezTo>
                  <a:pt x="34444" y="44939"/>
                  <a:pt x="34455" y="44939"/>
                  <a:pt x="34466" y="44939"/>
                </a:cubicBezTo>
                <a:cubicBezTo>
                  <a:pt x="34770" y="44939"/>
                  <a:pt x="35073" y="44929"/>
                  <a:pt x="35374" y="44916"/>
                </a:cubicBezTo>
                <a:cubicBezTo>
                  <a:pt x="38335" y="50512"/>
                  <a:pt x="44215" y="54326"/>
                  <a:pt x="50985" y="54326"/>
                </a:cubicBezTo>
                <a:cubicBezTo>
                  <a:pt x="50996" y="54326"/>
                  <a:pt x="51006" y="54326"/>
                  <a:pt x="51017" y="54326"/>
                </a:cubicBezTo>
                <a:cubicBezTo>
                  <a:pt x="56061" y="54319"/>
                  <a:pt x="60605" y="52195"/>
                  <a:pt x="63817" y="48799"/>
                </a:cubicBezTo>
                <a:cubicBezTo>
                  <a:pt x="67622" y="53786"/>
                  <a:pt x="73625" y="57002"/>
                  <a:pt x="80378" y="57002"/>
                </a:cubicBezTo>
                <a:cubicBezTo>
                  <a:pt x="80390" y="57002"/>
                  <a:pt x="80401" y="57002"/>
                  <a:pt x="80413" y="57002"/>
                </a:cubicBezTo>
                <a:cubicBezTo>
                  <a:pt x="88453" y="56988"/>
                  <a:pt x="95420" y="52419"/>
                  <a:pt x="98879" y="45740"/>
                </a:cubicBezTo>
                <a:cubicBezTo>
                  <a:pt x="101199" y="47057"/>
                  <a:pt x="103820" y="47749"/>
                  <a:pt x="106486" y="47749"/>
                </a:cubicBezTo>
                <a:cubicBezTo>
                  <a:pt x="106501" y="47749"/>
                  <a:pt x="106515" y="47749"/>
                  <a:pt x="106529" y="47749"/>
                </a:cubicBezTo>
                <a:cubicBezTo>
                  <a:pt x="111688" y="47740"/>
                  <a:pt x="116251" y="45207"/>
                  <a:pt x="119060" y="41324"/>
                </a:cubicBezTo>
                <a:cubicBezTo>
                  <a:pt x="122803" y="44014"/>
                  <a:pt x="127391" y="45599"/>
                  <a:pt x="132349" y="45599"/>
                </a:cubicBezTo>
                <a:cubicBezTo>
                  <a:pt x="132363" y="45599"/>
                  <a:pt x="132376" y="45599"/>
                  <a:pt x="132390" y="45599"/>
                </a:cubicBezTo>
                <a:cubicBezTo>
                  <a:pt x="138413" y="45590"/>
                  <a:pt x="143886" y="43243"/>
                  <a:pt x="147957" y="39420"/>
                </a:cubicBezTo>
                <a:cubicBezTo>
                  <a:pt x="150286" y="42820"/>
                  <a:pt x="154197" y="45049"/>
                  <a:pt x="158625" y="45049"/>
                </a:cubicBezTo>
                <a:cubicBezTo>
                  <a:pt x="158633" y="45049"/>
                  <a:pt x="158640" y="45049"/>
                  <a:pt x="158647" y="45049"/>
                </a:cubicBezTo>
                <a:cubicBezTo>
                  <a:pt x="165787" y="45038"/>
                  <a:pt x="171566" y="39240"/>
                  <a:pt x="171553" y="32100"/>
                </a:cubicBezTo>
                <a:cubicBezTo>
                  <a:pt x="171541" y="24968"/>
                  <a:pt x="165756" y="19194"/>
                  <a:pt x="158627" y="19194"/>
                </a:cubicBezTo>
                <a:cubicBezTo>
                  <a:pt x="158620" y="19194"/>
                  <a:pt x="158612" y="19194"/>
                  <a:pt x="158604" y="19194"/>
                </a:cubicBezTo>
                <a:cubicBezTo>
                  <a:pt x="157366" y="19196"/>
                  <a:pt x="156132" y="19376"/>
                  <a:pt x="154945" y="19730"/>
                </a:cubicBezTo>
                <a:cubicBezTo>
                  <a:pt x="153444" y="8586"/>
                  <a:pt x="143897" y="0"/>
                  <a:pt x="13235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557213" dist="9525" algn="bl" rotWithShape="0">
              <a:schemeClr val="dk1">
                <a:alpha val="3098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_1"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22"/>
          <p:cNvSpPr txBox="1">
            <a:spLocks noGrp="1"/>
          </p:cNvSpPr>
          <p:nvPr>
            <p:ph type="title"/>
          </p:nvPr>
        </p:nvSpPr>
        <p:spPr>
          <a:xfrm>
            <a:off x="720000" y="1848300"/>
            <a:ext cx="3403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93" name="Google Shape;493;p22"/>
          <p:cNvSpPr txBox="1">
            <a:spLocks noGrp="1"/>
          </p:cNvSpPr>
          <p:nvPr>
            <p:ph type="subTitle" idx="1"/>
          </p:nvPr>
        </p:nvSpPr>
        <p:spPr>
          <a:xfrm>
            <a:off x="720000" y="2421000"/>
            <a:ext cx="3403500" cy="8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94" name="Google Shape;494;p22"/>
          <p:cNvGrpSpPr/>
          <p:nvPr/>
        </p:nvGrpSpPr>
        <p:grpSpPr>
          <a:xfrm>
            <a:off x="-2476912" y="-1626203"/>
            <a:ext cx="13103136" cy="8026333"/>
            <a:chOff x="-2476912" y="-1626203"/>
            <a:chExt cx="13103136" cy="8026333"/>
          </a:xfrm>
        </p:grpSpPr>
        <p:sp>
          <p:nvSpPr>
            <p:cNvPr id="495" name="Google Shape;495;p22"/>
            <p:cNvSpPr/>
            <p:nvPr/>
          </p:nvSpPr>
          <p:spPr>
            <a:xfrm>
              <a:off x="715099" y="3774911"/>
              <a:ext cx="2625219" cy="2625219"/>
            </a:xfrm>
            <a:custGeom>
              <a:avLst/>
              <a:gdLst/>
              <a:ahLst/>
              <a:cxnLst/>
              <a:rect l="l" t="t" r="r" b="b"/>
              <a:pathLst>
                <a:path w="35446" h="35446" fill="none" extrusionOk="0">
                  <a:moveTo>
                    <a:pt x="35446" y="17723"/>
                  </a:moveTo>
                  <a:cubicBezTo>
                    <a:pt x="35446" y="22423"/>
                    <a:pt x="33578" y="26931"/>
                    <a:pt x="30255" y="30255"/>
                  </a:cubicBezTo>
                  <a:cubicBezTo>
                    <a:pt x="26931" y="33578"/>
                    <a:pt x="22423" y="35446"/>
                    <a:pt x="17723" y="35446"/>
                  </a:cubicBezTo>
                  <a:cubicBezTo>
                    <a:pt x="13023" y="35446"/>
                    <a:pt x="8515" y="33578"/>
                    <a:pt x="5192" y="30255"/>
                  </a:cubicBezTo>
                  <a:cubicBezTo>
                    <a:pt x="1868" y="26931"/>
                    <a:pt x="1" y="22423"/>
                    <a:pt x="1" y="17723"/>
                  </a:cubicBezTo>
                  <a:cubicBezTo>
                    <a:pt x="1" y="13023"/>
                    <a:pt x="1868" y="8515"/>
                    <a:pt x="5192" y="5192"/>
                  </a:cubicBezTo>
                  <a:cubicBezTo>
                    <a:pt x="8515" y="1868"/>
                    <a:pt x="13023" y="1"/>
                    <a:pt x="17723" y="1"/>
                  </a:cubicBezTo>
                  <a:cubicBezTo>
                    <a:pt x="22423" y="1"/>
                    <a:pt x="26931" y="1868"/>
                    <a:pt x="30255" y="5192"/>
                  </a:cubicBezTo>
                  <a:cubicBezTo>
                    <a:pt x="33578" y="8515"/>
                    <a:pt x="35446" y="13023"/>
                    <a:pt x="35446" y="17723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22"/>
            <p:cNvSpPr/>
            <p:nvPr/>
          </p:nvSpPr>
          <p:spPr>
            <a:xfrm>
              <a:off x="0" y="-1147318"/>
              <a:ext cx="2251175" cy="2251264"/>
            </a:xfrm>
            <a:custGeom>
              <a:avLst/>
              <a:gdLst/>
              <a:ahLst/>
              <a:cxnLst/>
              <a:rect l="l" t="t" r="r" b="b"/>
              <a:pathLst>
                <a:path w="35446" h="35446" fill="none" extrusionOk="0">
                  <a:moveTo>
                    <a:pt x="35446" y="17723"/>
                  </a:moveTo>
                  <a:cubicBezTo>
                    <a:pt x="35446" y="22423"/>
                    <a:pt x="33578" y="26931"/>
                    <a:pt x="30256" y="30255"/>
                  </a:cubicBezTo>
                  <a:cubicBezTo>
                    <a:pt x="26931" y="33578"/>
                    <a:pt x="22424" y="35446"/>
                    <a:pt x="17723" y="35446"/>
                  </a:cubicBezTo>
                  <a:cubicBezTo>
                    <a:pt x="13023" y="35446"/>
                    <a:pt x="8515" y="33578"/>
                    <a:pt x="5191" y="30255"/>
                  </a:cubicBezTo>
                  <a:cubicBezTo>
                    <a:pt x="1868" y="26931"/>
                    <a:pt x="1" y="22423"/>
                    <a:pt x="1" y="17723"/>
                  </a:cubicBezTo>
                  <a:cubicBezTo>
                    <a:pt x="1" y="13023"/>
                    <a:pt x="1868" y="8515"/>
                    <a:pt x="5191" y="5191"/>
                  </a:cubicBezTo>
                  <a:cubicBezTo>
                    <a:pt x="8515" y="1868"/>
                    <a:pt x="13023" y="1"/>
                    <a:pt x="17723" y="1"/>
                  </a:cubicBezTo>
                  <a:cubicBezTo>
                    <a:pt x="22424" y="1"/>
                    <a:pt x="26931" y="1868"/>
                    <a:pt x="30256" y="5191"/>
                  </a:cubicBezTo>
                  <a:cubicBezTo>
                    <a:pt x="33578" y="8515"/>
                    <a:pt x="35446" y="13023"/>
                    <a:pt x="35446" y="17723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22"/>
            <p:cNvSpPr/>
            <p:nvPr/>
          </p:nvSpPr>
          <p:spPr>
            <a:xfrm rot="-6012662">
              <a:off x="-1943434" y="1369541"/>
              <a:ext cx="2251217" cy="2966067"/>
            </a:xfrm>
            <a:custGeom>
              <a:avLst/>
              <a:gdLst/>
              <a:ahLst/>
              <a:cxnLst/>
              <a:rect l="l" t="t" r="r" b="b"/>
              <a:pathLst>
                <a:path w="23216" h="30588" fill="none" extrusionOk="0">
                  <a:moveTo>
                    <a:pt x="19456" y="1585"/>
                  </a:moveTo>
                  <a:cubicBezTo>
                    <a:pt x="18947" y="1448"/>
                    <a:pt x="18433" y="1338"/>
                    <a:pt x="17913" y="1256"/>
                  </a:cubicBezTo>
                  <a:cubicBezTo>
                    <a:pt x="9969" y="0"/>
                    <a:pt x="2510" y="5425"/>
                    <a:pt x="1256" y="13370"/>
                  </a:cubicBezTo>
                  <a:cubicBezTo>
                    <a:pt x="1" y="21313"/>
                    <a:pt x="5424" y="28771"/>
                    <a:pt x="13369" y="30027"/>
                  </a:cubicBezTo>
                  <a:cubicBezTo>
                    <a:pt x="16917" y="30587"/>
                    <a:pt x="20370" y="29815"/>
                    <a:pt x="23215" y="28082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22"/>
            <p:cNvSpPr/>
            <p:nvPr/>
          </p:nvSpPr>
          <p:spPr>
            <a:xfrm>
              <a:off x="8059745" y="3391116"/>
              <a:ext cx="2155982" cy="2155908"/>
            </a:xfrm>
            <a:custGeom>
              <a:avLst/>
              <a:gdLst/>
              <a:ahLst/>
              <a:cxnLst/>
              <a:rect l="l" t="t" r="r" b="b"/>
              <a:pathLst>
                <a:path w="29128" h="29127" fill="none" extrusionOk="0">
                  <a:moveTo>
                    <a:pt x="29127" y="14564"/>
                  </a:moveTo>
                  <a:cubicBezTo>
                    <a:pt x="29127" y="18426"/>
                    <a:pt x="27593" y="22130"/>
                    <a:pt x="24862" y="24861"/>
                  </a:cubicBezTo>
                  <a:cubicBezTo>
                    <a:pt x="22131" y="27593"/>
                    <a:pt x="18427" y="29127"/>
                    <a:pt x="14564" y="29127"/>
                  </a:cubicBezTo>
                  <a:cubicBezTo>
                    <a:pt x="10702" y="29127"/>
                    <a:pt x="6998" y="27593"/>
                    <a:pt x="4266" y="24861"/>
                  </a:cubicBezTo>
                  <a:cubicBezTo>
                    <a:pt x="1535" y="22130"/>
                    <a:pt x="0" y="18426"/>
                    <a:pt x="0" y="14564"/>
                  </a:cubicBezTo>
                  <a:cubicBezTo>
                    <a:pt x="0" y="10701"/>
                    <a:pt x="1535" y="6997"/>
                    <a:pt x="4266" y="4266"/>
                  </a:cubicBezTo>
                  <a:cubicBezTo>
                    <a:pt x="6998" y="1534"/>
                    <a:pt x="10702" y="0"/>
                    <a:pt x="14564" y="0"/>
                  </a:cubicBezTo>
                  <a:cubicBezTo>
                    <a:pt x="18427" y="0"/>
                    <a:pt x="22131" y="1534"/>
                    <a:pt x="24862" y="4266"/>
                  </a:cubicBezTo>
                  <a:cubicBezTo>
                    <a:pt x="27593" y="6997"/>
                    <a:pt x="29127" y="10701"/>
                    <a:pt x="29127" y="14564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22"/>
            <p:cNvSpPr/>
            <p:nvPr/>
          </p:nvSpPr>
          <p:spPr>
            <a:xfrm>
              <a:off x="1903100" y="-1626203"/>
              <a:ext cx="2071146" cy="2071218"/>
            </a:xfrm>
            <a:custGeom>
              <a:avLst/>
              <a:gdLst/>
              <a:ahLst/>
              <a:cxnLst/>
              <a:rect l="l" t="t" r="r" b="b"/>
              <a:pathLst>
                <a:path w="29128" h="29129" fill="none" extrusionOk="0">
                  <a:moveTo>
                    <a:pt x="24863" y="4267"/>
                  </a:moveTo>
                  <a:cubicBezTo>
                    <a:pt x="27594" y="6999"/>
                    <a:pt x="29128" y="10703"/>
                    <a:pt x="29128" y="14565"/>
                  </a:cubicBezTo>
                  <a:cubicBezTo>
                    <a:pt x="29128" y="18427"/>
                    <a:pt x="27594" y="22132"/>
                    <a:pt x="24863" y="24863"/>
                  </a:cubicBezTo>
                  <a:cubicBezTo>
                    <a:pt x="22131" y="27594"/>
                    <a:pt x="18427" y="29128"/>
                    <a:pt x="14564" y="29128"/>
                  </a:cubicBezTo>
                  <a:cubicBezTo>
                    <a:pt x="10702" y="29128"/>
                    <a:pt x="6998" y="27594"/>
                    <a:pt x="4267" y="24863"/>
                  </a:cubicBezTo>
                  <a:cubicBezTo>
                    <a:pt x="1536" y="22132"/>
                    <a:pt x="0" y="18427"/>
                    <a:pt x="0" y="14565"/>
                  </a:cubicBezTo>
                  <a:cubicBezTo>
                    <a:pt x="0" y="10703"/>
                    <a:pt x="1536" y="6999"/>
                    <a:pt x="4267" y="4267"/>
                  </a:cubicBezTo>
                  <a:cubicBezTo>
                    <a:pt x="6998" y="1536"/>
                    <a:pt x="10702" y="1"/>
                    <a:pt x="14564" y="1"/>
                  </a:cubicBezTo>
                  <a:cubicBezTo>
                    <a:pt x="18427" y="1"/>
                    <a:pt x="22131" y="1536"/>
                    <a:pt x="24863" y="4267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22"/>
            <p:cNvSpPr/>
            <p:nvPr/>
          </p:nvSpPr>
          <p:spPr>
            <a:xfrm>
              <a:off x="8001000" y="1530671"/>
              <a:ext cx="2625224" cy="2625224"/>
            </a:xfrm>
            <a:custGeom>
              <a:avLst/>
              <a:gdLst/>
              <a:ahLst/>
              <a:cxnLst/>
              <a:rect l="l" t="t" r="r" b="b"/>
              <a:pathLst>
                <a:path w="72736" h="72736" fill="none" extrusionOk="0">
                  <a:moveTo>
                    <a:pt x="72736" y="36368"/>
                  </a:moveTo>
                  <a:cubicBezTo>
                    <a:pt x="72736" y="46014"/>
                    <a:pt x="68904" y="55264"/>
                    <a:pt x="62084" y="62084"/>
                  </a:cubicBezTo>
                  <a:cubicBezTo>
                    <a:pt x="55264" y="68904"/>
                    <a:pt x="46013" y="72736"/>
                    <a:pt x="36368" y="72736"/>
                  </a:cubicBezTo>
                  <a:cubicBezTo>
                    <a:pt x="26724" y="72736"/>
                    <a:pt x="17473" y="68904"/>
                    <a:pt x="10653" y="62084"/>
                  </a:cubicBezTo>
                  <a:cubicBezTo>
                    <a:pt x="3833" y="55264"/>
                    <a:pt x="0" y="46014"/>
                    <a:pt x="0" y="36368"/>
                  </a:cubicBezTo>
                  <a:cubicBezTo>
                    <a:pt x="0" y="26723"/>
                    <a:pt x="3833" y="17473"/>
                    <a:pt x="10653" y="10653"/>
                  </a:cubicBezTo>
                  <a:cubicBezTo>
                    <a:pt x="17473" y="3832"/>
                    <a:pt x="26724" y="0"/>
                    <a:pt x="36368" y="0"/>
                  </a:cubicBezTo>
                  <a:cubicBezTo>
                    <a:pt x="46013" y="0"/>
                    <a:pt x="55264" y="3832"/>
                    <a:pt x="62084" y="10653"/>
                  </a:cubicBezTo>
                  <a:cubicBezTo>
                    <a:pt x="68904" y="17473"/>
                    <a:pt x="72736" y="26723"/>
                    <a:pt x="72736" y="36368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22"/>
            <p:cNvSpPr/>
            <p:nvPr/>
          </p:nvSpPr>
          <p:spPr>
            <a:xfrm rot="9899976">
              <a:off x="6934506" y="-97774"/>
              <a:ext cx="2251180" cy="2966019"/>
            </a:xfrm>
            <a:custGeom>
              <a:avLst/>
              <a:gdLst/>
              <a:ahLst/>
              <a:cxnLst/>
              <a:rect l="l" t="t" r="r" b="b"/>
              <a:pathLst>
                <a:path w="23216" h="30588" fill="none" extrusionOk="0">
                  <a:moveTo>
                    <a:pt x="19456" y="1585"/>
                  </a:moveTo>
                  <a:cubicBezTo>
                    <a:pt x="18947" y="1448"/>
                    <a:pt x="18433" y="1338"/>
                    <a:pt x="17913" y="1256"/>
                  </a:cubicBezTo>
                  <a:cubicBezTo>
                    <a:pt x="9969" y="0"/>
                    <a:pt x="2510" y="5425"/>
                    <a:pt x="1256" y="13370"/>
                  </a:cubicBezTo>
                  <a:cubicBezTo>
                    <a:pt x="1" y="21313"/>
                    <a:pt x="5424" y="28771"/>
                    <a:pt x="13369" y="30027"/>
                  </a:cubicBezTo>
                  <a:cubicBezTo>
                    <a:pt x="16917" y="30587"/>
                    <a:pt x="20370" y="29815"/>
                    <a:pt x="23215" y="28082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22"/>
            <p:cNvSpPr/>
            <p:nvPr/>
          </p:nvSpPr>
          <p:spPr>
            <a:xfrm rot="5773943">
              <a:off x="4428855" y="-850917"/>
              <a:ext cx="2111788" cy="2771825"/>
            </a:xfrm>
            <a:custGeom>
              <a:avLst/>
              <a:gdLst/>
              <a:ahLst/>
              <a:cxnLst/>
              <a:rect l="l" t="t" r="r" b="b"/>
              <a:pathLst>
                <a:path w="23216" h="30588" fill="none" extrusionOk="0">
                  <a:moveTo>
                    <a:pt x="19456" y="1585"/>
                  </a:moveTo>
                  <a:cubicBezTo>
                    <a:pt x="18947" y="1448"/>
                    <a:pt x="18433" y="1338"/>
                    <a:pt x="17913" y="1256"/>
                  </a:cubicBezTo>
                  <a:cubicBezTo>
                    <a:pt x="9969" y="0"/>
                    <a:pt x="2510" y="5425"/>
                    <a:pt x="1256" y="13370"/>
                  </a:cubicBezTo>
                  <a:cubicBezTo>
                    <a:pt x="1" y="21313"/>
                    <a:pt x="5424" y="28771"/>
                    <a:pt x="13369" y="30027"/>
                  </a:cubicBezTo>
                  <a:cubicBezTo>
                    <a:pt x="16917" y="30587"/>
                    <a:pt x="20370" y="29815"/>
                    <a:pt x="23215" y="28082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03" name="Google Shape;503;p22"/>
          <p:cNvGrpSpPr/>
          <p:nvPr/>
        </p:nvGrpSpPr>
        <p:grpSpPr>
          <a:xfrm>
            <a:off x="481068" y="53284"/>
            <a:ext cx="8458081" cy="4023321"/>
            <a:chOff x="481068" y="53284"/>
            <a:chExt cx="8458081" cy="4023321"/>
          </a:xfrm>
        </p:grpSpPr>
        <p:sp>
          <p:nvSpPr>
            <p:cNvPr id="504" name="Google Shape;504;p22"/>
            <p:cNvSpPr/>
            <p:nvPr/>
          </p:nvSpPr>
          <p:spPr>
            <a:xfrm>
              <a:off x="7047556" y="53284"/>
              <a:ext cx="206918" cy="154869"/>
            </a:xfrm>
            <a:custGeom>
              <a:avLst/>
              <a:gdLst/>
              <a:ahLst/>
              <a:cxnLst/>
              <a:rect l="l" t="t" r="r" b="b"/>
              <a:pathLst>
                <a:path w="2962" h="2217" extrusionOk="0">
                  <a:moveTo>
                    <a:pt x="1597" y="0"/>
                  </a:moveTo>
                  <a:cubicBezTo>
                    <a:pt x="1593" y="0"/>
                    <a:pt x="1589" y="1"/>
                    <a:pt x="1585" y="2"/>
                  </a:cubicBezTo>
                  <a:lnTo>
                    <a:pt x="1424" y="59"/>
                  </a:lnTo>
                  <a:cubicBezTo>
                    <a:pt x="1413" y="62"/>
                    <a:pt x="1404" y="71"/>
                    <a:pt x="1401" y="82"/>
                  </a:cubicBezTo>
                  <a:lnTo>
                    <a:pt x="973" y="1234"/>
                  </a:lnTo>
                  <a:lnTo>
                    <a:pt x="348" y="1453"/>
                  </a:lnTo>
                  <a:cubicBezTo>
                    <a:pt x="341" y="1456"/>
                    <a:pt x="335" y="1459"/>
                    <a:pt x="329" y="1464"/>
                  </a:cubicBezTo>
                  <a:lnTo>
                    <a:pt x="70" y="1655"/>
                  </a:lnTo>
                  <a:cubicBezTo>
                    <a:pt x="0" y="1706"/>
                    <a:pt x="37" y="1816"/>
                    <a:pt x="122" y="1816"/>
                  </a:cubicBezTo>
                  <a:cubicBezTo>
                    <a:pt x="124" y="1816"/>
                    <a:pt x="125" y="1816"/>
                    <a:pt x="126" y="1816"/>
                  </a:cubicBezTo>
                  <a:lnTo>
                    <a:pt x="447" y="1804"/>
                  </a:lnTo>
                  <a:cubicBezTo>
                    <a:pt x="456" y="1804"/>
                    <a:pt x="463" y="1801"/>
                    <a:pt x="471" y="1799"/>
                  </a:cubicBezTo>
                  <a:lnTo>
                    <a:pt x="1094" y="1579"/>
                  </a:lnTo>
                  <a:lnTo>
                    <a:pt x="1099" y="1578"/>
                  </a:lnTo>
                  <a:lnTo>
                    <a:pt x="2148" y="2212"/>
                  </a:lnTo>
                  <a:cubicBezTo>
                    <a:pt x="2154" y="2215"/>
                    <a:pt x="2161" y="2216"/>
                    <a:pt x="2168" y="2216"/>
                  </a:cubicBezTo>
                  <a:cubicBezTo>
                    <a:pt x="2172" y="2216"/>
                    <a:pt x="2177" y="2215"/>
                    <a:pt x="2181" y="2214"/>
                  </a:cubicBezTo>
                  <a:lnTo>
                    <a:pt x="2342" y="2158"/>
                  </a:lnTo>
                  <a:cubicBezTo>
                    <a:pt x="2366" y="2149"/>
                    <a:pt x="2376" y="2117"/>
                    <a:pt x="2358" y="2096"/>
                  </a:cubicBezTo>
                  <a:lnTo>
                    <a:pt x="1744" y="1351"/>
                  </a:lnTo>
                  <a:lnTo>
                    <a:pt x="2540" y="1072"/>
                  </a:lnTo>
                  <a:lnTo>
                    <a:pt x="2834" y="1247"/>
                  </a:lnTo>
                  <a:cubicBezTo>
                    <a:pt x="2840" y="1251"/>
                    <a:pt x="2848" y="1253"/>
                    <a:pt x="2855" y="1253"/>
                  </a:cubicBezTo>
                  <a:cubicBezTo>
                    <a:pt x="2859" y="1253"/>
                    <a:pt x="2863" y="1252"/>
                    <a:pt x="2867" y="1251"/>
                  </a:cubicBezTo>
                  <a:lnTo>
                    <a:pt x="2962" y="1218"/>
                  </a:lnTo>
                  <a:lnTo>
                    <a:pt x="2649" y="839"/>
                  </a:lnTo>
                  <a:lnTo>
                    <a:pt x="2657" y="348"/>
                  </a:lnTo>
                  <a:lnTo>
                    <a:pt x="2562" y="381"/>
                  </a:lnTo>
                  <a:cubicBezTo>
                    <a:pt x="2551" y="385"/>
                    <a:pt x="2543" y="393"/>
                    <a:pt x="2539" y="404"/>
                  </a:cubicBezTo>
                  <a:lnTo>
                    <a:pt x="2419" y="725"/>
                  </a:lnTo>
                  <a:lnTo>
                    <a:pt x="1623" y="1005"/>
                  </a:lnTo>
                  <a:lnTo>
                    <a:pt x="1636" y="39"/>
                  </a:lnTo>
                  <a:cubicBezTo>
                    <a:pt x="1636" y="17"/>
                    <a:pt x="1617" y="0"/>
                    <a:pt x="15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22"/>
            <p:cNvSpPr/>
            <p:nvPr/>
          </p:nvSpPr>
          <p:spPr>
            <a:xfrm rot="-830985">
              <a:off x="8567697" y="3885407"/>
              <a:ext cx="167032" cy="173732"/>
            </a:xfrm>
            <a:custGeom>
              <a:avLst/>
              <a:gdLst/>
              <a:ahLst/>
              <a:cxnLst/>
              <a:rect l="l" t="t" r="r" b="b"/>
              <a:pathLst>
                <a:path w="2391" h="2487" extrusionOk="0">
                  <a:moveTo>
                    <a:pt x="676" y="1"/>
                  </a:moveTo>
                  <a:lnTo>
                    <a:pt x="454" y="439"/>
                  </a:lnTo>
                  <a:lnTo>
                    <a:pt x="1" y="631"/>
                  </a:lnTo>
                  <a:lnTo>
                    <a:pt x="70" y="703"/>
                  </a:lnTo>
                  <a:cubicBezTo>
                    <a:pt x="76" y="711"/>
                    <a:pt x="87" y="715"/>
                    <a:pt x="97" y="715"/>
                  </a:cubicBezTo>
                  <a:cubicBezTo>
                    <a:pt x="98" y="715"/>
                    <a:pt x="99" y="715"/>
                    <a:pt x="100" y="715"/>
                  </a:cubicBezTo>
                  <a:lnTo>
                    <a:pt x="442" y="697"/>
                  </a:lnTo>
                  <a:lnTo>
                    <a:pt x="1018" y="1313"/>
                  </a:lnTo>
                  <a:lnTo>
                    <a:pt x="127" y="1689"/>
                  </a:lnTo>
                  <a:cubicBezTo>
                    <a:pt x="104" y="1699"/>
                    <a:pt x="96" y="1731"/>
                    <a:pt x="115" y="1751"/>
                  </a:cubicBezTo>
                  <a:lnTo>
                    <a:pt x="230" y="1874"/>
                  </a:lnTo>
                  <a:cubicBezTo>
                    <a:pt x="238" y="1882"/>
                    <a:pt x="247" y="1887"/>
                    <a:pt x="257" y="1887"/>
                  </a:cubicBezTo>
                  <a:cubicBezTo>
                    <a:pt x="258" y="1887"/>
                    <a:pt x="260" y="1887"/>
                    <a:pt x="261" y="1887"/>
                  </a:cubicBezTo>
                  <a:lnTo>
                    <a:pt x="1485" y="1813"/>
                  </a:lnTo>
                  <a:lnTo>
                    <a:pt x="1487" y="1817"/>
                  </a:lnTo>
                  <a:lnTo>
                    <a:pt x="1938" y="2299"/>
                  </a:lnTo>
                  <a:cubicBezTo>
                    <a:pt x="1943" y="2306"/>
                    <a:pt x="1949" y="2311"/>
                    <a:pt x="1956" y="2314"/>
                  </a:cubicBezTo>
                  <a:lnTo>
                    <a:pt x="2236" y="2475"/>
                  </a:lnTo>
                  <a:cubicBezTo>
                    <a:pt x="2250" y="2483"/>
                    <a:pt x="2265" y="2487"/>
                    <a:pt x="2280" y="2487"/>
                  </a:cubicBezTo>
                  <a:cubicBezTo>
                    <a:pt x="2340" y="2487"/>
                    <a:pt x="2390" y="2422"/>
                    <a:pt x="2360" y="2358"/>
                  </a:cubicBezTo>
                  <a:lnTo>
                    <a:pt x="2220" y="2069"/>
                  </a:lnTo>
                  <a:cubicBezTo>
                    <a:pt x="2216" y="2062"/>
                    <a:pt x="2213" y="2056"/>
                    <a:pt x="2208" y="2050"/>
                  </a:cubicBezTo>
                  <a:lnTo>
                    <a:pt x="1755" y="1566"/>
                  </a:lnTo>
                  <a:lnTo>
                    <a:pt x="1753" y="1563"/>
                  </a:lnTo>
                  <a:lnTo>
                    <a:pt x="1911" y="348"/>
                  </a:lnTo>
                  <a:cubicBezTo>
                    <a:pt x="1912" y="335"/>
                    <a:pt x="1909" y="324"/>
                    <a:pt x="1901" y="317"/>
                  </a:cubicBezTo>
                  <a:lnTo>
                    <a:pt x="1785" y="192"/>
                  </a:lnTo>
                  <a:cubicBezTo>
                    <a:pt x="1777" y="184"/>
                    <a:pt x="1767" y="180"/>
                    <a:pt x="1757" y="180"/>
                  </a:cubicBezTo>
                  <a:cubicBezTo>
                    <a:pt x="1743" y="180"/>
                    <a:pt x="1730" y="188"/>
                    <a:pt x="1722" y="202"/>
                  </a:cubicBezTo>
                  <a:lnTo>
                    <a:pt x="1286" y="1062"/>
                  </a:lnTo>
                  <a:lnTo>
                    <a:pt x="710" y="446"/>
                  </a:lnTo>
                  <a:lnTo>
                    <a:pt x="754" y="105"/>
                  </a:lnTo>
                  <a:cubicBezTo>
                    <a:pt x="756" y="94"/>
                    <a:pt x="752" y="83"/>
                    <a:pt x="743" y="74"/>
                  </a:cubicBezTo>
                  <a:lnTo>
                    <a:pt x="67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22"/>
            <p:cNvSpPr/>
            <p:nvPr/>
          </p:nvSpPr>
          <p:spPr>
            <a:xfrm rot="-2521153">
              <a:off x="8703775" y="2239340"/>
              <a:ext cx="208600" cy="160110"/>
            </a:xfrm>
            <a:custGeom>
              <a:avLst/>
              <a:gdLst/>
              <a:ahLst/>
              <a:cxnLst/>
              <a:rect l="l" t="t" r="r" b="b"/>
              <a:pathLst>
                <a:path w="2986" h="2292" extrusionOk="0">
                  <a:moveTo>
                    <a:pt x="1017" y="0"/>
                  </a:moveTo>
                  <a:lnTo>
                    <a:pt x="848" y="12"/>
                  </a:lnTo>
                  <a:cubicBezTo>
                    <a:pt x="821" y="14"/>
                    <a:pt x="805" y="42"/>
                    <a:pt x="815" y="66"/>
                  </a:cubicBezTo>
                  <a:lnTo>
                    <a:pt x="1208" y="948"/>
                  </a:lnTo>
                  <a:lnTo>
                    <a:pt x="367" y="1006"/>
                  </a:lnTo>
                  <a:lnTo>
                    <a:pt x="131" y="757"/>
                  </a:lnTo>
                  <a:cubicBezTo>
                    <a:pt x="124" y="751"/>
                    <a:pt x="114" y="746"/>
                    <a:pt x="104" y="746"/>
                  </a:cubicBezTo>
                  <a:cubicBezTo>
                    <a:pt x="103" y="746"/>
                    <a:pt x="102" y="746"/>
                    <a:pt x="101" y="746"/>
                  </a:cubicBezTo>
                  <a:lnTo>
                    <a:pt x="0" y="752"/>
                  </a:lnTo>
                  <a:lnTo>
                    <a:pt x="200" y="1201"/>
                  </a:lnTo>
                  <a:lnTo>
                    <a:pt x="63" y="1673"/>
                  </a:lnTo>
                  <a:lnTo>
                    <a:pt x="163" y="1665"/>
                  </a:lnTo>
                  <a:cubicBezTo>
                    <a:pt x="174" y="1665"/>
                    <a:pt x="184" y="1659"/>
                    <a:pt x="191" y="1651"/>
                  </a:cubicBezTo>
                  <a:lnTo>
                    <a:pt x="391" y="1372"/>
                  </a:lnTo>
                  <a:lnTo>
                    <a:pt x="1233" y="1315"/>
                  </a:lnTo>
                  <a:lnTo>
                    <a:pt x="963" y="2242"/>
                  </a:lnTo>
                  <a:cubicBezTo>
                    <a:pt x="956" y="2267"/>
                    <a:pt x="975" y="2292"/>
                    <a:pt x="999" y="2292"/>
                  </a:cubicBezTo>
                  <a:cubicBezTo>
                    <a:pt x="1000" y="2292"/>
                    <a:pt x="1001" y="2291"/>
                    <a:pt x="1003" y="2291"/>
                  </a:cubicBezTo>
                  <a:lnTo>
                    <a:pt x="1173" y="2280"/>
                  </a:lnTo>
                  <a:cubicBezTo>
                    <a:pt x="1184" y="2279"/>
                    <a:pt x="1195" y="2273"/>
                    <a:pt x="1201" y="2264"/>
                  </a:cubicBezTo>
                  <a:lnTo>
                    <a:pt x="1915" y="1268"/>
                  </a:lnTo>
                  <a:lnTo>
                    <a:pt x="1919" y="1268"/>
                  </a:lnTo>
                  <a:lnTo>
                    <a:pt x="2579" y="1223"/>
                  </a:lnTo>
                  <a:cubicBezTo>
                    <a:pt x="2587" y="1222"/>
                    <a:pt x="2595" y="1220"/>
                    <a:pt x="2602" y="1218"/>
                  </a:cubicBezTo>
                  <a:lnTo>
                    <a:pt x="2903" y="1100"/>
                  </a:lnTo>
                  <a:cubicBezTo>
                    <a:pt x="2985" y="1069"/>
                    <a:pt x="2976" y="951"/>
                    <a:pt x="2892" y="930"/>
                  </a:cubicBezTo>
                  <a:lnTo>
                    <a:pt x="2578" y="857"/>
                  </a:lnTo>
                  <a:cubicBezTo>
                    <a:pt x="2571" y="855"/>
                    <a:pt x="2564" y="854"/>
                    <a:pt x="2556" y="854"/>
                  </a:cubicBezTo>
                  <a:lnTo>
                    <a:pt x="1896" y="901"/>
                  </a:lnTo>
                  <a:lnTo>
                    <a:pt x="1891" y="901"/>
                  </a:lnTo>
                  <a:lnTo>
                    <a:pt x="1048" y="12"/>
                  </a:lnTo>
                  <a:cubicBezTo>
                    <a:pt x="1041" y="4"/>
                    <a:pt x="1029" y="0"/>
                    <a:pt x="10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22"/>
            <p:cNvSpPr/>
            <p:nvPr/>
          </p:nvSpPr>
          <p:spPr>
            <a:xfrm rot="-5400000">
              <a:off x="456825" y="2264316"/>
              <a:ext cx="208594" cy="160108"/>
            </a:xfrm>
            <a:custGeom>
              <a:avLst/>
              <a:gdLst/>
              <a:ahLst/>
              <a:cxnLst/>
              <a:rect l="l" t="t" r="r" b="b"/>
              <a:pathLst>
                <a:path w="2986" h="2292" extrusionOk="0">
                  <a:moveTo>
                    <a:pt x="1017" y="0"/>
                  </a:moveTo>
                  <a:lnTo>
                    <a:pt x="848" y="12"/>
                  </a:lnTo>
                  <a:cubicBezTo>
                    <a:pt x="821" y="14"/>
                    <a:pt x="805" y="42"/>
                    <a:pt x="815" y="66"/>
                  </a:cubicBezTo>
                  <a:lnTo>
                    <a:pt x="1208" y="948"/>
                  </a:lnTo>
                  <a:lnTo>
                    <a:pt x="367" y="1006"/>
                  </a:lnTo>
                  <a:lnTo>
                    <a:pt x="131" y="757"/>
                  </a:lnTo>
                  <a:cubicBezTo>
                    <a:pt x="124" y="751"/>
                    <a:pt x="114" y="746"/>
                    <a:pt x="104" y="746"/>
                  </a:cubicBezTo>
                  <a:cubicBezTo>
                    <a:pt x="103" y="746"/>
                    <a:pt x="102" y="746"/>
                    <a:pt x="101" y="746"/>
                  </a:cubicBezTo>
                  <a:lnTo>
                    <a:pt x="0" y="752"/>
                  </a:lnTo>
                  <a:lnTo>
                    <a:pt x="200" y="1201"/>
                  </a:lnTo>
                  <a:lnTo>
                    <a:pt x="63" y="1673"/>
                  </a:lnTo>
                  <a:lnTo>
                    <a:pt x="163" y="1665"/>
                  </a:lnTo>
                  <a:cubicBezTo>
                    <a:pt x="174" y="1665"/>
                    <a:pt x="184" y="1659"/>
                    <a:pt x="191" y="1651"/>
                  </a:cubicBezTo>
                  <a:lnTo>
                    <a:pt x="391" y="1372"/>
                  </a:lnTo>
                  <a:lnTo>
                    <a:pt x="1233" y="1315"/>
                  </a:lnTo>
                  <a:lnTo>
                    <a:pt x="963" y="2242"/>
                  </a:lnTo>
                  <a:cubicBezTo>
                    <a:pt x="956" y="2267"/>
                    <a:pt x="975" y="2292"/>
                    <a:pt x="999" y="2292"/>
                  </a:cubicBezTo>
                  <a:cubicBezTo>
                    <a:pt x="1000" y="2292"/>
                    <a:pt x="1001" y="2291"/>
                    <a:pt x="1003" y="2291"/>
                  </a:cubicBezTo>
                  <a:lnTo>
                    <a:pt x="1173" y="2280"/>
                  </a:lnTo>
                  <a:cubicBezTo>
                    <a:pt x="1184" y="2279"/>
                    <a:pt x="1195" y="2273"/>
                    <a:pt x="1201" y="2264"/>
                  </a:cubicBezTo>
                  <a:lnTo>
                    <a:pt x="1915" y="1268"/>
                  </a:lnTo>
                  <a:lnTo>
                    <a:pt x="1919" y="1268"/>
                  </a:lnTo>
                  <a:lnTo>
                    <a:pt x="2579" y="1223"/>
                  </a:lnTo>
                  <a:cubicBezTo>
                    <a:pt x="2587" y="1222"/>
                    <a:pt x="2595" y="1220"/>
                    <a:pt x="2602" y="1218"/>
                  </a:cubicBezTo>
                  <a:lnTo>
                    <a:pt x="2903" y="1100"/>
                  </a:lnTo>
                  <a:cubicBezTo>
                    <a:pt x="2985" y="1069"/>
                    <a:pt x="2976" y="951"/>
                    <a:pt x="2892" y="930"/>
                  </a:cubicBezTo>
                  <a:lnTo>
                    <a:pt x="2578" y="857"/>
                  </a:lnTo>
                  <a:cubicBezTo>
                    <a:pt x="2571" y="855"/>
                    <a:pt x="2564" y="854"/>
                    <a:pt x="2556" y="854"/>
                  </a:cubicBezTo>
                  <a:lnTo>
                    <a:pt x="1896" y="901"/>
                  </a:lnTo>
                  <a:lnTo>
                    <a:pt x="1891" y="901"/>
                  </a:lnTo>
                  <a:lnTo>
                    <a:pt x="1048" y="12"/>
                  </a:lnTo>
                  <a:cubicBezTo>
                    <a:pt x="1041" y="4"/>
                    <a:pt x="1029" y="0"/>
                    <a:pt x="10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22"/>
            <p:cNvSpPr/>
            <p:nvPr/>
          </p:nvSpPr>
          <p:spPr>
            <a:xfrm rot="887889">
              <a:off x="2287496" y="219835"/>
              <a:ext cx="208104" cy="156399"/>
            </a:xfrm>
            <a:custGeom>
              <a:avLst/>
              <a:gdLst/>
              <a:ahLst/>
              <a:cxnLst/>
              <a:rect l="l" t="t" r="r" b="b"/>
              <a:pathLst>
                <a:path w="2979" h="2239" extrusionOk="0">
                  <a:moveTo>
                    <a:pt x="2147" y="1"/>
                  </a:moveTo>
                  <a:cubicBezTo>
                    <a:pt x="2140" y="1"/>
                    <a:pt x="2132" y="3"/>
                    <a:pt x="2126" y="8"/>
                  </a:cubicBezTo>
                  <a:lnTo>
                    <a:pt x="1103" y="682"/>
                  </a:lnTo>
                  <a:lnTo>
                    <a:pt x="1099" y="680"/>
                  </a:lnTo>
                  <a:lnTo>
                    <a:pt x="467" y="486"/>
                  </a:lnTo>
                  <a:cubicBezTo>
                    <a:pt x="460" y="483"/>
                    <a:pt x="451" y="482"/>
                    <a:pt x="444" y="482"/>
                  </a:cubicBezTo>
                  <a:lnTo>
                    <a:pt x="123" y="483"/>
                  </a:lnTo>
                  <a:cubicBezTo>
                    <a:pt x="122" y="483"/>
                    <a:pt x="122" y="483"/>
                    <a:pt x="121" y="483"/>
                  </a:cubicBezTo>
                  <a:cubicBezTo>
                    <a:pt x="34" y="483"/>
                    <a:pt x="1" y="596"/>
                    <a:pt x="72" y="645"/>
                  </a:cubicBezTo>
                  <a:lnTo>
                    <a:pt x="338" y="826"/>
                  </a:lnTo>
                  <a:cubicBezTo>
                    <a:pt x="344" y="831"/>
                    <a:pt x="352" y="834"/>
                    <a:pt x="359" y="836"/>
                  </a:cubicBezTo>
                  <a:lnTo>
                    <a:pt x="991" y="1031"/>
                  </a:lnTo>
                  <a:lnTo>
                    <a:pt x="995" y="1032"/>
                  </a:lnTo>
                  <a:lnTo>
                    <a:pt x="1463" y="2164"/>
                  </a:lnTo>
                  <a:cubicBezTo>
                    <a:pt x="1468" y="2175"/>
                    <a:pt x="1477" y="2183"/>
                    <a:pt x="1488" y="2186"/>
                  </a:cubicBezTo>
                  <a:lnTo>
                    <a:pt x="1651" y="2237"/>
                  </a:lnTo>
                  <a:cubicBezTo>
                    <a:pt x="1654" y="2238"/>
                    <a:pt x="1658" y="2238"/>
                    <a:pt x="1662" y="2238"/>
                  </a:cubicBezTo>
                  <a:cubicBezTo>
                    <a:pt x="1683" y="2238"/>
                    <a:pt x="1701" y="2220"/>
                    <a:pt x="1700" y="2197"/>
                  </a:cubicBezTo>
                  <a:lnTo>
                    <a:pt x="1649" y="1233"/>
                  </a:lnTo>
                  <a:lnTo>
                    <a:pt x="2456" y="1481"/>
                  </a:lnTo>
                  <a:lnTo>
                    <a:pt x="2588" y="1797"/>
                  </a:lnTo>
                  <a:cubicBezTo>
                    <a:pt x="2592" y="1808"/>
                    <a:pt x="2600" y="1815"/>
                    <a:pt x="2611" y="1819"/>
                  </a:cubicBezTo>
                  <a:lnTo>
                    <a:pt x="2708" y="1848"/>
                  </a:lnTo>
                  <a:lnTo>
                    <a:pt x="2681" y="1358"/>
                  </a:lnTo>
                  <a:lnTo>
                    <a:pt x="2979" y="967"/>
                  </a:lnTo>
                  <a:lnTo>
                    <a:pt x="2882" y="938"/>
                  </a:lnTo>
                  <a:cubicBezTo>
                    <a:pt x="2878" y="937"/>
                    <a:pt x="2875" y="936"/>
                    <a:pt x="2871" y="936"/>
                  </a:cubicBezTo>
                  <a:cubicBezTo>
                    <a:pt x="2864" y="936"/>
                    <a:pt x="2857" y="939"/>
                    <a:pt x="2850" y="943"/>
                  </a:cubicBezTo>
                  <a:lnTo>
                    <a:pt x="2563" y="1130"/>
                  </a:lnTo>
                  <a:lnTo>
                    <a:pt x="1757" y="883"/>
                  </a:lnTo>
                  <a:lnTo>
                    <a:pt x="2340" y="113"/>
                  </a:lnTo>
                  <a:cubicBezTo>
                    <a:pt x="2356" y="91"/>
                    <a:pt x="2347" y="60"/>
                    <a:pt x="2322" y="53"/>
                  </a:cubicBezTo>
                  <a:lnTo>
                    <a:pt x="2159" y="3"/>
                  </a:lnTo>
                  <a:cubicBezTo>
                    <a:pt x="2155" y="2"/>
                    <a:pt x="2151" y="1"/>
                    <a:pt x="21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09" name="Google Shape;509;p22"/>
          <p:cNvSpPr/>
          <p:nvPr/>
        </p:nvSpPr>
        <p:spPr>
          <a:xfrm>
            <a:off x="-3976437" y="-2133123"/>
            <a:ext cx="9177494" cy="3049179"/>
          </a:xfrm>
          <a:custGeom>
            <a:avLst/>
            <a:gdLst/>
            <a:ahLst/>
            <a:cxnLst/>
            <a:rect l="l" t="t" r="r" b="b"/>
            <a:pathLst>
              <a:path w="171566" h="57002" extrusionOk="0">
                <a:moveTo>
                  <a:pt x="132351" y="0"/>
                </a:moveTo>
                <a:cubicBezTo>
                  <a:pt x="132338" y="0"/>
                  <a:pt x="132326" y="0"/>
                  <a:pt x="132314" y="0"/>
                </a:cubicBezTo>
                <a:cubicBezTo>
                  <a:pt x="121660" y="19"/>
                  <a:pt x="112725" y="7341"/>
                  <a:pt x="110240" y="17222"/>
                </a:cubicBezTo>
                <a:cubicBezTo>
                  <a:pt x="109018" y="16919"/>
                  <a:pt x="107765" y="16766"/>
                  <a:pt x="106506" y="16766"/>
                </a:cubicBezTo>
                <a:cubicBezTo>
                  <a:pt x="106496" y="16766"/>
                  <a:pt x="106486" y="16766"/>
                  <a:pt x="106476" y="16766"/>
                </a:cubicBezTo>
                <a:cubicBezTo>
                  <a:pt x="102053" y="16773"/>
                  <a:pt x="98069" y="18637"/>
                  <a:pt x="95251" y="21614"/>
                </a:cubicBezTo>
                <a:cubicBezTo>
                  <a:pt x="91472" y="17755"/>
                  <a:pt x="86204" y="15360"/>
                  <a:pt x="80379" y="15360"/>
                </a:cubicBezTo>
                <a:cubicBezTo>
                  <a:pt x="80367" y="15360"/>
                  <a:pt x="80355" y="15360"/>
                  <a:pt x="80343" y="15360"/>
                </a:cubicBezTo>
                <a:cubicBezTo>
                  <a:pt x="78611" y="15363"/>
                  <a:pt x="76884" y="15580"/>
                  <a:pt x="75206" y="16009"/>
                </a:cubicBezTo>
                <a:cubicBezTo>
                  <a:pt x="73795" y="12640"/>
                  <a:pt x="70466" y="10273"/>
                  <a:pt x="66586" y="10273"/>
                </a:cubicBezTo>
                <a:cubicBezTo>
                  <a:pt x="66581" y="10273"/>
                  <a:pt x="66576" y="10273"/>
                  <a:pt x="66571" y="10273"/>
                </a:cubicBezTo>
                <a:cubicBezTo>
                  <a:pt x="61413" y="10282"/>
                  <a:pt x="57237" y="14471"/>
                  <a:pt x="57245" y="19631"/>
                </a:cubicBezTo>
                <a:cubicBezTo>
                  <a:pt x="57245" y="19811"/>
                  <a:pt x="57252" y="19991"/>
                  <a:pt x="57263" y="20169"/>
                </a:cubicBezTo>
                <a:cubicBezTo>
                  <a:pt x="55893" y="19648"/>
                  <a:pt x="54463" y="19301"/>
                  <a:pt x="53006" y="19136"/>
                </a:cubicBezTo>
                <a:cubicBezTo>
                  <a:pt x="50406" y="11368"/>
                  <a:pt x="43072" y="5773"/>
                  <a:pt x="34434" y="5773"/>
                </a:cubicBezTo>
                <a:cubicBezTo>
                  <a:pt x="34423" y="5773"/>
                  <a:pt x="34411" y="5773"/>
                  <a:pt x="34400" y="5773"/>
                </a:cubicBezTo>
                <a:cubicBezTo>
                  <a:pt x="23586" y="5790"/>
                  <a:pt x="14832" y="14573"/>
                  <a:pt x="14851" y="25388"/>
                </a:cubicBezTo>
                <a:cubicBezTo>
                  <a:pt x="14851" y="25563"/>
                  <a:pt x="14853" y="25737"/>
                  <a:pt x="14858" y="25911"/>
                </a:cubicBezTo>
                <a:cubicBezTo>
                  <a:pt x="13578" y="25394"/>
                  <a:pt x="12208" y="25127"/>
                  <a:pt x="10827" y="25127"/>
                </a:cubicBezTo>
                <a:cubicBezTo>
                  <a:pt x="10817" y="25127"/>
                  <a:pt x="10808" y="25127"/>
                  <a:pt x="10799" y="25127"/>
                </a:cubicBezTo>
                <a:cubicBezTo>
                  <a:pt x="4830" y="25137"/>
                  <a:pt x="0" y="29982"/>
                  <a:pt x="10" y="35951"/>
                </a:cubicBezTo>
                <a:cubicBezTo>
                  <a:pt x="20" y="41914"/>
                  <a:pt x="4856" y="46739"/>
                  <a:pt x="10816" y="46739"/>
                </a:cubicBezTo>
                <a:cubicBezTo>
                  <a:pt x="10822" y="46739"/>
                  <a:pt x="10828" y="46739"/>
                  <a:pt x="10834" y="46739"/>
                </a:cubicBezTo>
                <a:cubicBezTo>
                  <a:pt x="15512" y="46732"/>
                  <a:pt x="19490" y="43753"/>
                  <a:pt x="20987" y="39591"/>
                </a:cubicBezTo>
                <a:cubicBezTo>
                  <a:pt x="24495" y="42907"/>
                  <a:pt x="29228" y="44939"/>
                  <a:pt x="34433" y="44939"/>
                </a:cubicBezTo>
                <a:cubicBezTo>
                  <a:pt x="34444" y="44939"/>
                  <a:pt x="34455" y="44939"/>
                  <a:pt x="34466" y="44939"/>
                </a:cubicBezTo>
                <a:cubicBezTo>
                  <a:pt x="34770" y="44939"/>
                  <a:pt x="35073" y="44929"/>
                  <a:pt x="35374" y="44916"/>
                </a:cubicBezTo>
                <a:cubicBezTo>
                  <a:pt x="38335" y="50512"/>
                  <a:pt x="44215" y="54326"/>
                  <a:pt x="50985" y="54326"/>
                </a:cubicBezTo>
                <a:cubicBezTo>
                  <a:pt x="50996" y="54326"/>
                  <a:pt x="51006" y="54326"/>
                  <a:pt x="51017" y="54326"/>
                </a:cubicBezTo>
                <a:cubicBezTo>
                  <a:pt x="56061" y="54319"/>
                  <a:pt x="60605" y="52195"/>
                  <a:pt x="63817" y="48799"/>
                </a:cubicBezTo>
                <a:cubicBezTo>
                  <a:pt x="67622" y="53786"/>
                  <a:pt x="73625" y="57002"/>
                  <a:pt x="80378" y="57002"/>
                </a:cubicBezTo>
                <a:cubicBezTo>
                  <a:pt x="80390" y="57002"/>
                  <a:pt x="80401" y="57002"/>
                  <a:pt x="80413" y="57002"/>
                </a:cubicBezTo>
                <a:cubicBezTo>
                  <a:pt x="88453" y="56988"/>
                  <a:pt x="95420" y="52419"/>
                  <a:pt x="98879" y="45740"/>
                </a:cubicBezTo>
                <a:cubicBezTo>
                  <a:pt x="101199" y="47057"/>
                  <a:pt x="103820" y="47749"/>
                  <a:pt x="106486" y="47749"/>
                </a:cubicBezTo>
                <a:cubicBezTo>
                  <a:pt x="106501" y="47749"/>
                  <a:pt x="106515" y="47749"/>
                  <a:pt x="106529" y="47749"/>
                </a:cubicBezTo>
                <a:cubicBezTo>
                  <a:pt x="111688" y="47740"/>
                  <a:pt x="116251" y="45207"/>
                  <a:pt x="119060" y="41324"/>
                </a:cubicBezTo>
                <a:cubicBezTo>
                  <a:pt x="122803" y="44014"/>
                  <a:pt x="127391" y="45599"/>
                  <a:pt x="132349" y="45599"/>
                </a:cubicBezTo>
                <a:cubicBezTo>
                  <a:pt x="132363" y="45599"/>
                  <a:pt x="132376" y="45599"/>
                  <a:pt x="132390" y="45599"/>
                </a:cubicBezTo>
                <a:cubicBezTo>
                  <a:pt x="138413" y="45590"/>
                  <a:pt x="143886" y="43243"/>
                  <a:pt x="147957" y="39420"/>
                </a:cubicBezTo>
                <a:cubicBezTo>
                  <a:pt x="150286" y="42820"/>
                  <a:pt x="154197" y="45049"/>
                  <a:pt x="158625" y="45049"/>
                </a:cubicBezTo>
                <a:cubicBezTo>
                  <a:pt x="158633" y="45049"/>
                  <a:pt x="158640" y="45049"/>
                  <a:pt x="158647" y="45049"/>
                </a:cubicBezTo>
                <a:cubicBezTo>
                  <a:pt x="165787" y="45038"/>
                  <a:pt x="171566" y="39240"/>
                  <a:pt x="171553" y="32100"/>
                </a:cubicBezTo>
                <a:cubicBezTo>
                  <a:pt x="171541" y="24968"/>
                  <a:pt x="165756" y="19194"/>
                  <a:pt x="158627" y="19194"/>
                </a:cubicBezTo>
                <a:cubicBezTo>
                  <a:pt x="158620" y="19194"/>
                  <a:pt x="158612" y="19194"/>
                  <a:pt x="158604" y="19194"/>
                </a:cubicBezTo>
                <a:cubicBezTo>
                  <a:pt x="157366" y="19196"/>
                  <a:pt x="156132" y="19376"/>
                  <a:pt x="154945" y="19730"/>
                </a:cubicBezTo>
                <a:cubicBezTo>
                  <a:pt x="153444" y="8586"/>
                  <a:pt x="143897" y="0"/>
                  <a:pt x="13235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557213" dist="9525" algn="bl" rotWithShape="0">
              <a:schemeClr val="dk1">
                <a:alpha val="3098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10" name="Google Shape;510;p22"/>
          <p:cNvGrpSpPr/>
          <p:nvPr/>
        </p:nvGrpSpPr>
        <p:grpSpPr>
          <a:xfrm>
            <a:off x="-1776162" y="4503730"/>
            <a:ext cx="12696321" cy="3437126"/>
            <a:chOff x="-1776162" y="4503730"/>
            <a:chExt cx="12696321" cy="3437126"/>
          </a:xfrm>
        </p:grpSpPr>
        <p:sp>
          <p:nvSpPr>
            <p:cNvPr id="511" name="Google Shape;511;p22"/>
            <p:cNvSpPr/>
            <p:nvPr/>
          </p:nvSpPr>
          <p:spPr>
            <a:xfrm>
              <a:off x="-359125" y="4503730"/>
              <a:ext cx="8218534" cy="1890746"/>
            </a:xfrm>
            <a:custGeom>
              <a:avLst/>
              <a:gdLst/>
              <a:ahLst/>
              <a:cxnLst/>
              <a:rect l="l" t="t" r="r" b="b"/>
              <a:pathLst>
                <a:path w="153639" h="35346" extrusionOk="0">
                  <a:moveTo>
                    <a:pt x="53840" y="0"/>
                  </a:moveTo>
                  <a:cubicBezTo>
                    <a:pt x="53718" y="0"/>
                    <a:pt x="53596" y="1"/>
                    <a:pt x="53473" y="4"/>
                  </a:cubicBezTo>
                  <a:cubicBezTo>
                    <a:pt x="47342" y="139"/>
                    <a:pt x="42088" y="3675"/>
                    <a:pt x="39465" y="8767"/>
                  </a:cubicBezTo>
                  <a:cubicBezTo>
                    <a:pt x="39253" y="5090"/>
                    <a:pt x="36205" y="2202"/>
                    <a:pt x="32512" y="2202"/>
                  </a:cubicBezTo>
                  <a:cubicBezTo>
                    <a:pt x="32460" y="2202"/>
                    <a:pt x="32409" y="2202"/>
                    <a:pt x="32357" y="2204"/>
                  </a:cubicBezTo>
                  <a:cubicBezTo>
                    <a:pt x="30341" y="2249"/>
                    <a:pt x="28546" y="3146"/>
                    <a:pt x="27304" y="4541"/>
                  </a:cubicBezTo>
                  <a:cubicBezTo>
                    <a:pt x="24453" y="2309"/>
                    <a:pt x="20866" y="981"/>
                    <a:pt x="16981" y="981"/>
                  </a:cubicBezTo>
                  <a:cubicBezTo>
                    <a:pt x="16855" y="981"/>
                    <a:pt x="16729" y="983"/>
                    <a:pt x="16602" y="986"/>
                  </a:cubicBezTo>
                  <a:cubicBezTo>
                    <a:pt x="7341" y="1190"/>
                    <a:pt x="1" y="8864"/>
                    <a:pt x="205" y="18124"/>
                  </a:cubicBezTo>
                  <a:cubicBezTo>
                    <a:pt x="407" y="27257"/>
                    <a:pt x="7875" y="34525"/>
                    <a:pt x="16965" y="34525"/>
                  </a:cubicBezTo>
                  <a:cubicBezTo>
                    <a:pt x="17090" y="34525"/>
                    <a:pt x="17216" y="34523"/>
                    <a:pt x="17342" y="34521"/>
                  </a:cubicBezTo>
                  <a:cubicBezTo>
                    <a:pt x="25065" y="34349"/>
                    <a:pt x="31453" y="28983"/>
                    <a:pt x="33242" y="21836"/>
                  </a:cubicBezTo>
                  <a:cubicBezTo>
                    <a:pt x="33980" y="22094"/>
                    <a:pt x="34749" y="22222"/>
                    <a:pt x="35517" y="22222"/>
                  </a:cubicBezTo>
                  <a:cubicBezTo>
                    <a:pt x="36572" y="22222"/>
                    <a:pt x="37623" y="21980"/>
                    <a:pt x="38586" y="21502"/>
                  </a:cubicBezTo>
                  <a:cubicBezTo>
                    <a:pt x="40800" y="27811"/>
                    <a:pt x="46809" y="32303"/>
                    <a:pt x="53822" y="32303"/>
                  </a:cubicBezTo>
                  <a:cubicBezTo>
                    <a:pt x="53943" y="32303"/>
                    <a:pt x="54064" y="32302"/>
                    <a:pt x="54185" y="32299"/>
                  </a:cubicBezTo>
                  <a:cubicBezTo>
                    <a:pt x="56837" y="32240"/>
                    <a:pt x="59327" y="31546"/>
                    <a:pt x="61509" y="30364"/>
                  </a:cubicBezTo>
                  <a:cubicBezTo>
                    <a:pt x="63410" y="32135"/>
                    <a:pt x="65958" y="33216"/>
                    <a:pt x="68746" y="33216"/>
                  </a:cubicBezTo>
                  <a:cubicBezTo>
                    <a:pt x="68826" y="33216"/>
                    <a:pt x="68906" y="33215"/>
                    <a:pt x="68985" y="33213"/>
                  </a:cubicBezTo>
                  <a:cubicBezTo>
                    <a:pt x="70684" y="33178"/>
                    <a:pt x="72348" y="32733"/>
                    <a:pt x="73838" y="31919"/>
                  </a:cubicBezTo>
                  <a:cubicBezTo>
                    <a:pt x="75448" y="32976"/>
                    <a:pt x="77299" y="33508"/>
                    <a:pt x="79154" y="33508"/>
                  </a:cubicBezTo>
                  <a:cubicBezTo>
                    <a:pt x="80840" y="33508"/>
                    <a:pt x="82528" y="33068"/>
                    <a:pt x="84041" y="32185"/>
                  </a:cubicBezTo>
                  <a:cubicBezTo>
                    <a:pt x="86644" y="34169"/>
                    <a:pt x="89891" y="35345"/>
                    <a:pt x="93401" y="35345"/>
                  </a:cubicBezTo>
                  <a:cubicBezTo>
                    <a:pt x="93518" y="35345"/>
                    <a:pt x="93634" y="35344"/>
                    <a:pt x="93751" y="35341"/>
                  </a:cubicBezTo>
                  <a:cubicBezTo>
                    <a:pt x="97908" y="35250"/>
                    <a:pt x="101645" y="33526"/>
                    <a:pt x="104364" y="30796"/>
                  </a:cubicBezTo>
                  <a:cubicBezTo>
                    <a:pt x="106155" y="32109"/>
                    <a:pt x="108315" y="32814"/>
                    <a:pt x="110529" y="32814"/>
                  </a:cubicBezTo>
                  <a:cubicBezTo>
                    <a:pt x="110611" y="32814"/>
                    <a:pt x="110692" y="32813"/>
                    <a:pt x="110774" y="32811"/>
                  </a:cubicBezTo>
                  <a:cubicBezTo>
                    <a:pt x="115317" y="32711"/>
                    <a:pt x="119119" y="29732"/>
                    <a:pt x="120479" y="25656"/>
                  </a:cubicBezTo>
                  <a:cubicBezTo>
                    <a:pt x="123403" y="31243"/>
                    <a:pt x="129254" y="35035"/>
                    <a:pt x="135953" y="35035"/>
                  </a:cubicBezTo>
                  <a:cubicBezTo>
                    <a:pt x="136084" y="35035"/>
                    <a:pt x="136215" y="35033"/>
                    <a:pt x="136347" y="35030"/>
                  </a:cubicBezTo>
                  <a:cubicBezTo>
                    <a:pt x="145992" y="34817"/>
                    <a:pt x="153639" y="26826"/>
                    <a:pt x="153426" y="17180"/>
                  </a:cubicBezTo>
                  <a:cubicBezTo>
                    <a:pt x="153216" y="7666"/>
                    <a:pt x="145437" y="98"/>
                    <a:pt x="135968" y="98"/>
                  </a:cubicBezTo>
                  <a:cubicBezTo>
                    <a:pt x="135837" y="98"/>
                    <a:pt x="135706" y="99"/>
                    <a:pt x="135575" y="102"/>
                  </a:cubicBezTo>
                  <a:cubicBezTo>
                    <a:pt x="131184" y="199"/>
                    <a:pt x="127208" y="1908"/>
                    <a:pt x="124199" y="4650"/>
                  </a:cubicBezTo>
                  <a:cubicBezTo>
                    <a:pt x="122541" y="3128"/>
                    <a:pt x="120333" y="2200"/>
                    <a:pt x="117916" y="2200"/>
                  </a:cubicBezTo>
                  <a:cubicBezTo>
                    <a:pt x="117847" y="2200"/>
                    <a:pt x="117777" y="2201"/>
                    <a:pt x="117708" y="2202"/>
                  </a:cubicBezTo>
                  <a:cubicBezTo>
                    <a:pt x="112572" y="2316"/>
                    <a:pt x="108502" y="6570"/>
                    <a:pt x="108616" y="11706"/>
                  </a:cubicBezTo>
                  <a:cubicBezTo>
                    <a:pt x="108618" y="11818"/>
                    <a:pt x="108626" y="11930"/>
                    <a:pt x="108632" y="12043"/>
                  </a:cubicBezTo>
                  <a:cubicBezTo>
                    <a:pt x="108076" y="12146"/>
                    <a:pt x="107528" y="12294"/>
                    <a:pt x="106996" y="12485"/>
                  </a:cubicBezTo>
                  <a:cubicBezTo>
                    <a:pt x="104367" y="7665"/>
                    <a:pt x="99255" y="4413"/>
                    <a:pt x="93416" y="4413"/>
                  </a:cubicBezTo>
                  <a:cubicBezTo>
                    <a:pt x="93300" y="4413"/>
                    <a:pt x="93184" y="4414"/>
                    <a:pt x="93067" y="4416"/>
                  </a:cubicBezTo>
                  <a:cubicBezTo>
                    <a:pt x="86681" y="4557"/>
                    <a:pt x="81284" y="8552"/>
                    <a:pt x="79047" y="14129"/>
                  </a:cubicBezTo>
                  <a:lnTo>
                    <a:pt x="78938" y="14129"/>
                  </a:lnTo>
                  <a:cubicBezTo>
                    <a:pt x="77896" y="14151"/>
                    <a:pt x="76863" y="14342"/>
                    <a:pt x="75881" y="14695"/>
                  </a:cubicBezTo>
                  <a:cubicBezTo>
                    <a:pt x="74149" y="13128"/>
                    <a:pt x="71902" y="12125"/>
                    <a:pt x="69433" y="11969"/>
                  </a:cubicBezTo>
                  <a:cubicBezTo>
                    <a:pt x="67585" y="5054"/>
                    <a:pt x="61278" y="0"/>
                    <a:pt x="538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57213" dist="9525" algn="bl" rotWithShape="0">
                <a:schemeClr val="dk1">
                  <a:alpha val="3098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22"/>
            <p:cNvSpPr/>
            <p:nvPr/>
          </p:nvSpPr>
          <p:spPr>
            <a:xfrm>
              <a:off x="1742665" y="4673125"/>
              <a:ext cx="9177494" cy="3049179"/>
            </a:xfrm>
            <a:custGeom>
              <a:avLst/>
              <a:gdLst/>
              <a:ahLst/>
              <a:cxnLst/>
              <a:rect l="l" t="t" r="r" b="b"/>
              <a:pathLst>
                <a:path w="171566" h="57002" extrusionOk="0">
                  <a:moveTo>
                    <a:pt x="132351" y="0"/>
                  </a:moveTo>
                  <a:cubicBezTo>
                    <a:pt x="132338" y="0"/>
                    <a:pt x="132326" y="0"/>
                    <a:pt x="132314" y="0"/>
                  </a:cubicBezTo>
                  <a:cubicBezTo>
                    <a:pt x="121660" y="19"/>
                    <a:pt x="112725" y="7341"/>
                    <a:pt x="110240" y="17222"/>
                  </a:cubicBezTo>
                  <a:cubicBezTo>
                    <a:pt x="109018" y="16919"/>
                    <a:pt x="107765" y="16766"/>
                    <a:pt x="106506" y="16766"/>
                  </a:cubicBezTo>
                  <a:cubicBezTo>
                    <a:pt x="106496" y="16766"/>
                    <a:pt x="106486" y="16766"/>
                    <a:pt x="106476" y="16766"/>
                  </a:cubicBezTo>
                  <a:cubicBezTo>
                    <a:pt x="102053" y="16773"/>
                    <a:pt x="98069" y="18637"/>
                    <a:pt x="95251" y="21614"/>
                  </a:cubicBezTo>
                  <a:cubicBezTo>
                    <a:pt x="91472" y="17755"/>
                    <a:pt x="86204" y="15360"/>
                    <a:pt x="80379" y="15360"/>
                  </a:cubicBezTo>
                  <a:cubicBezTo>
                    <a:pt x="80367" y="15360"/>
                    <a:pt x="80355" y="15360"/>
                    <a:pt x="80343" y="15360"/>
                  </a:cubicBezTo>
                  <a:cubicBezTo>
                    <a:pt x="78611" y="15363"/>
                    <a:pt x="76884" y="15580"/>
                    <a:pt x="75206" y="16009"/>
                  </a:cubicBezTo>
                  <a:cubicBezTo>
                    <a:pt x="73795" y="12640"/>
                    <a:pt x="70466" y="10273"/>
                    <a:pt x="66586" y="10273"/>
                  </a:cubicBezTo>
                  <a:cubicBezTo>
                    <a:pt x="66581" y="10273"/>
                    <a:pt x="66576" y="10273"/>
                    <a:pt x="66571" y="10273"/>
                  </a:cubicBezTo>
                  <a:cubicBezTo>
                    <a:pt x="61413" y="10282"/>
                    <a:pt x="57237" y="14471"/>
                    <a:pt x="57245" y="19631"/>
                  </a:cubicBezTo>
                  <a:cubicBezTo>
                    <a:pt x="57245" y="19811"/>
                    <a:pt x="57252" y="19991"/>
                    <a:pt x="57263" y="20169"/>
                  </a:cubicBezTo>
                  <a:cubicBezTo>
                    <a:pt x="55893" y="19648"/>
                    <a:pt x="54463" y="19301"/>
                    <a:pt x="53006" y="19136"/>
                  </a:cubicBezTo>
                  <a:cubicBezTo>
                    <a:pt x="50406" y="11368"/>
                    <a:pt x="43072" y="5773"/>
                    <a:pt x="34434" y="5773"/>
                  </a:cubicBezTo>
                  <a:cubicBezTo>
                    <a:pt x="34423" y="5773"/>
                    <a:pt x="34411" y="5773"/>
                    <a:pt x="34400" y="5773"/>
                  </a:cubicBezTo>
                  <a:cubicBezTo>
                    <a:pt x="23586" y="5790"/>
                    <a:pt x="14832" y="14573"/>
                    <a:pt x="14851" y="25388"/>
                  </a:cubicBezTo>
                  <a:cubicBezTo>
                    <a:pt x="14851" y="25563"/>
                    <a:pt x="14853" y="25737"/>
                    <a:pt x="14858" y="25911"/>
                  </a:cubicBezTo>
                  <a:cubicBezTo>
                    <a:pt x="13578" y="25394"/>
                    <a:pt x="12208" y="25127"/>
                    <a:pt x="10827" y="25127"/>
                  </a:cubicBezTo>
                  <a:cubicBezTo>
                    <a:pt x="10817" y="25127"/>
                    <a:pt x="10808" y="25127"/>
                    <a:pt x="10799" y="25127"/>
                  </a:cubicBezTo>
                  <a:cubicBezTo>
                    <a:pt x="4830" y="25137"/>
                    <a:pt x="0" y="29982"/>
                    <a:pt x="10" y="35951"/>
                  </a:cubicBezTo>
                  <a:cubicBezTo>
                    <a:pt x="20" y="41914"/>
                    <a:pt x="4856" y="46739"/>
                    <a:pt x="10816" y="46739"/>
                  </a:cubicBezTo>
                  <a:cubicBezTo>
                    <a:pt x="10822" y="46739"/>
                    <a:pt x="10828" y="46739"/>
                    <a:pt x="10834" y="46739"/>
                  </a:cubicBezTo>
                  <a:cubicBezTo>
                    <a:pt x="15512" y="46732"/>
                    <a:pt x="19490" y="43753"/>
                    <a:pt x="20987" y="39591"/>
                  </a:cubicBezTo>
                  <a:cubicBezTo>
                    <a:pt x="24495" y="42907"/>
                    <a:pt x="29228" y="44939"/>
                    <a:pt x="34433" y="44939"/>
                  </a:cubicBezTo>
                  <a:cubicBezTo>
                    <a:pt x="34444" y="44939"/>
                    <a:pt x="34455" y="44939"/>
                    <a:pt x="34466" y="44939"/>
                  </a:cubicBezTo>
                  <a:cubicBezTo>
                    <a:pt x="34770" y="44939"/>
                    <a:pt x="35073" y="44929"/>
                    <a:pt x="35374" y="44916"/>
                  </a:cubicBezTo>
                  <a:cubicBezTo>
                    <a:pt x="38335" y="50512"/>
                    <a:pt x="44215" y="54326"/>
                    <a:pt x="50985" y="54326"/>
                  </a:cubicBezTo>
                  <a:cubicBezTo>
                    <a:pt x="50996" y="54326"/>
                    <a:pt x="51006" y="54326"/>
                    <a:pt x="51017" y="54326"/>
                  </a:cubicBezTo>
                  <a:cubicBezTo>
                    <a:pt x="56061" y="54319"/>
                    <a:pt x="60605" y="52195"/>
                    <a:pt x="63817" y="48799"/>
                  </a:cubicBezTo>
                  <a:cubicBezTo>
                    <a:pt x="67622" y="53786"/>
                    <a:pt x="73625" y="57002"/>
                    <a:pt x="80378" y="57002"/>
                  </a:cubicBezTo>
                  <a:cubicBezTo>
                    <a:pt x="80390" y="57002"/>
                    <a:pt x="80401" y="57002"/>
                    <a:pt x="80413" y="57002"/>
                  </a:cubicBezTo>
                  <a:cubicBezTo>
                    <a:pt x="88453" y="56988"/>
                    <a:pt x="95420" y="52419"/>
                    <a:pt x="98879" y="45740"/>
                  </a:cubicBezTo>
                  <a:cubicBezTo>
                    <a:pt x="101199" y="47057"/>
                    <a:pt x="103820" y="47749"/>
                    <a:pt x="106486" y="47749"/>
                  </a:cubicBezTo>
                  <a:cubicBezTo>
                    <a:pt x="106501" y="47749"/>
                    <a:pt x="106515" y="47749"/>
                    <a:pt x="106529" y="47749"/>
                  </a:cubicBezTo>
                  <a:cubicBezTo>
                    <a:pt x="111688" y="47740"/>
                    <a:pt x="116251" y="45207"/>
                    <a:pt x="119060" y="41324"/>
                  </a:cubicBezTo>
                  <a:cubicBezTo>
                    <a:pt x="122803" y="44014"/>
                    <a:pt x="127391" y="45599"/>
                    <a:pt x="132349" y="45599"/>
                  </a:cubicBezTo>
                  <a:cubicBezTo>
                    <a:pt x="132363" y="45599"/>
                    <a:pt x="132376" y="45599"/>
                    <a:pt x="132390" y="45599"/>
                  </a:cubicBezTo>
                  <a:cubicBezTo>
                    <a:pt x="138413" y="45590"/>
                    <a:pt x="143886" y="43243"/>
                    <a:pt x="147957" y="39420"/>
                  </a:cubicBezTo>
                  <a:cubicBezTo>
                    <a:pt x="150286" y="42820"/>
                    <a:pt x="154197" y="45049"/>
                    <a:pt x="158625" y="45049"/>
                  </a:cubicBezTo>
                  <a:cubicBezTo>
                    <a:pt x="158633" y="45049"/>
                    <a:pt x="158640" y="45049"/>
                    <a:pt x="158647" y="45049"/>
                  </a:cubicBezTo>
                  <a:cubicBezTo>
                    <a:pt x="165787" y="45038"/>
                    <a:pt x="171566" y="39240"/>
                    <a:pt x="171553" y="32100"/>
                  </a:cubicBezTo>
                  <a:cubicBezTo>
                    <a:pt x="171541" y="24968"/>
                    <a:pt x="165756" y="19194"/>
                    <a:pt x="158627" y="19194"/>
                  </a:cubicBezTo>
                  <a:cubicBezTo>
                    <a:pt x="158620" y="19194"/>
                    <a:pt x="158612" y="19194"/>
                    <a:pt x="158604" y="19194"/>
                  </a:cubicBezTo>
                  <a:cubicBezTo>
                    <a:pt x="157366" y="19196"/>
                    <a:pt x="156132" y="19376"/>
                    <a:pt x="154945" y="19730"/>
                  </a:cubicBezTo>
                  <a:cubicBezTo>
                    <a:pt x="153444" y="8586"/>
                    <a:pt x="143897" y="0"/>
                    <a:pt x="1323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57213" dist="9525" algn="bl" rotWithShape="0">
                <a:schemeClr val="dk1">
                  <a:alpha val="3098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22"/>
            <p:cNvSpPr/>
            <p:nvPr/>
          </p:nvSpPr>
          <p:spPr>
            <a:xfrm>
              <a:off x="-1776162" y="4891677"/>
              <a:ext cx="9177494" cy="3049179"/>
            </a:xfrm>
            <a:custGeom>
              <a:avLst/>
              <a:gdLst/>
              <a:ahLst/>
              <a:cxnLst/>
              <a:rect l="l" t="t" r="r" b="b"/>
              <a:pathLst>
                <a:path w="171566" h="57002" extrusionOk="0">
                  <a:moveTo>
                    <a:pt x="132351" y="0"/>
                  </a:moveTo>
                  <a:cubicBezTo>
                    <a:pt x="132338" y="0"/>
                    <a:pt x="132326" y="0"/>
                    <a:pt x="132314" y="0"/>
                  </a:cubicBezTo>
                  <a:cubicBezTo>
                    <a:pt x="121660" y="19"/>
                    <a:pt x="112725" y="7341"/>
                    <a:pt x="110240" y="17222"/>
                  </a:cubicBezTo>
                  <a:cubicBezTo>
                    <a:pt x="109018" y="16919"/>
                    <a:pt x="107765" y="16766"/>
                    <a:pt x="106506" y="16766"/>
                  </a:cubicBezTo>
                  <a:cubicBezTo>
                    <a:pt x="106496" y="16766"/>
                    <a:pt x="106486" y="16766"/>
                    <a:pt x="106476" y="16766"/>
                  </a:cubicBezTo>
                  <a:cubicBezTo>
                    <a:pt x="102053" y="16773"/>
                    <a:pt x="98069" y="18637"/>
                    <a:pt x="95251" y="21614"/>
                  </a:cubicBezTo>
                  <a:cubicBezTo>
                    <a:pt x="91472" y="17755"/>
                    <a:pt x="86204" y="15360"/>
                    <a:pt x="80379" y="15360"/>
                  </a:cubicBezTo>
                  <a:cubicBezTo>
                    <a:pt x="80367" y="15360"/>
                    <a:pt x="80355" y="15360"/>
                    <a:pt x="80343" y="15360"/>
                  </a:cubicBezTo>
                  <a:cubicBezTo>
                    <a:pt x="78611" y="15363"/>
                    <a:pt x="76884" y="15580"/>
                    <a:pt x="75206" y="16009"/>
                  </a:cubicBezTo>
                  <a:cubicBezTo>
                    <a:pt x="73795" y="12640"/>
                    <a:pt x="70466" y="10273"/>
                    <a:pt x="66586" y="10273"/>
                  </a:cubicBezTo>
                  <a:cubicBezTo>
                    <a:pt x="66581" y="10273"/>
                    <a:pt x="66576" y="10273"/>
                    <a:pt x="66571" y="10273"/>
                  </a:cubicBezTo>
                  <a:cubicBezTo>
                    <a:pt x="61413" y="10282"/>
                    <a:pt x="57237" y="14471"/>
                    <a:pt x="57245" y="19631"/>
                  </a:cubicBezTo>
                  <a:cubicBezTo>
                    <a:pt x="57245" y="19811"/>
                    <a:pt x="57252" y="19991"/>
                    <a:pt x="57263" y="20169"/>
                  </a:cubicBezTo>
                  <a:cubicBezTo>
                    <a:pt x="55893" y="19648"/>
                    <a:pt x="54463" y="19301"/>
                    <a:pt x="53006" y="19136"/>
                  </a:cubicBezTo>
                  <a:cubicBezTo>
                    <a:pt x="50406" y="11368"/>
                    <a:pt x="43072" y="5773"/>
                    <a:pt x="34434" y="5773"/>
                  </a:cubicBezTo>
                  <a:cubicBezTo>
                    <a:pt x="34423" y="5773"/>
                    <a:pt x="34411" y="5773"/>
                    <a:pt x="34400" y="5773"/>
                  </a:cubicBezTo>
                  <a:cubicBezTo>
                    <a:pt x="23586" y="5790"/>
                    <a:pt x="14832" y="14573"/>
                    <a:pt x="14851" y="25388"/>
                  </a:cubicBezTo>
                  <a:cubicBezTo>
                    <a:pt x="14851" y="25563"/>
                    <a:pt x="14853" y="25737"/>
                    <a:pt x="14858" y="25911"/>
                  </a:cubicBezTo>
                  <a:cubicBezTo>
                    <a:pt x="13578" y="25394"/>
                    <a:pt x="12208" y="25127"/>
                    <a:pt x="10827" y="25127"/>
                  </a:cubicBezTo>
                  <a:cubicBezTo>
                    <a:pt x="10817" y="25127"/>
                    <a:pt x="10808" y="25127"/>
                    <a:pt x="10799" y="25127"/>
                  </a:cubicBezTo>
                  <a:cubicBezTo>
                    <a:pt x="4830" y="25137"/>
                    <a:pt x="0" y="29982"/>
                    <a:pt x="10" y="35951"/>
                  </a:cubicBezTo>
                  <a:cubicBezTo>
                    <a:pt x="20" y="41914"/>
                    <a:pt x="4856" y="46739"/>
                    <a:pt x="10816" y="46739"/>
                  </a:cubicBezTo>
                  <a:cubicBezTo>
                    <a:pt x="10822" y="46739"/>
                    <a:pt x="10828" y="46739"/>
                    <a:pt x="10834" y="46739"/>
                  </a:cubicBezTo>
                  <a:cubicBezTo>
                    <a:pt x="15512" y="46732"/>
                    <a:pt x="19490" y="43753"/>
                    <a:pt x="20987" y="39591"/>
                  </a:cubicBezTo>
                  <a:cubicBezTo>
                    <a:pt x="24495" y="42907"/>
                    <a:pt x="29228" y="44939"/>
                    <a:pt x="34433" y="44939"/>
                  </a:cubicBezTo>
                  <a:cubicBezTo>
                    <a:pt x="34444" y="44939"/>
                    <a:pt x="34455" y="44939"/>
                    <a:pt x="34466" y="44939"/>
                  </a:cubicBezTo>
                  <a:cubicBezTo>
                    <a:pt x="34770" y="44939"/>
                    <a:pt x="35073" y="44929"/>
                    <a:pt x="35374" y="44916"/>
                  </a:cubicBezTo>
                  <a:cubicBezTo>
                    <a:pt x="38335" y="50512"/>
                    <a:pt x="44215" y="54326"/>
                    <a:pt x="50985" y="54326"/>
                  </a:cubicBezTo>
                  <a:cubicBezTo>
                    <a:pt x="50996" y="54326"/>
                    <a:pt x="51006" y="54326"/>
                    <a:pt x="51017" y="54326"/>
                  </a:cubicBezTo>
                  <a:cubicBezTo>
                    <a:pt x="56061" y="54319"/>
                    <a:pt x="60605" y="52195"/>
                    <a:pt x="63817" y="48799"/>
                  </a:cubicBezTo>
                  <a:cubicBezTo>
                    <a:pt x="67622" y="53786"/>
                    <a:pt x="73625" y="57002"/>
                    <a:pt x="80378" y="57002"/>
                  </a:cubicBezTo>
                  <a:cubicBezTo>
                    <a:pt x="80390" y="57002"/>
                    <a:pt x="80401" y="57002"/>
                    <a:pt x="80413" y="57002"/>
                  </a:cubicBezTo>
                  <a:cubicBezTo>
                    <a:pt x="88453" y="56988"/>
                    <a:pt x="95420" y="52419"/>
                    <a:pt x="98879" y="45740"/>
                  </a:cubicBezTo>
                  <a:cubicBezTo>
                    <a:pt x="101199" y="47057"/>
                    <a:pt x="103820" y="47749"/>
                    <a:pt x="106486" y="47749"/>
                  </a:cubicBezTo>
                  <a:cubicBezTo>
                    <a:pt x="106501" y="47749"/>
                    <a:pt x="106515" y="47749"/>
                    <a:pt x="106529" y="47749"/>
                  </a:cubicBezTo>
                  <a:cubicBezTo>
                    <a:pt x="111688" y="47740"/>
                    <a:pt x="116251" y="45207"/>
                    <a:pt x="119060" y="41324"/>
                  </a:cubicBezTo>
                  <a:cubicBezTo>
                    <a:pt x="122803" y="44014"/>
                    <a:pt x="127391" y="45599"/>
                    <a:pt x="132349" y="45599"/>
                  </a:cubicBezTo>
                  <a:cubicBezTo>
                    <a:pt x="132363" y="45599"/>
                    <a:pt x="132376" y="45599"/>
                    <a:pt x="132390" y="45599"/>
                  </a:cubicBezTo>
                  <a:cubicBezTo>
                    <a:pt x="138413" y="45590"/>
                    <a:pt x="143886" y="43243"/>
                    <a:pt x="147957" y="39420"/>
                  </a:cubicBezTo>
                  <a:cubicBezTo>
                    <a:pt x="150286" y="42820"/>
                    <a:pt x="154197" y="45049"/>
                    <a:pt x="158625" y="45049"/>
                  </a:cubicBezTo>
                  <a:cubicBezTo>
                    <a:pt x="158633" y="45049"/>
                    <a:pt x="158640" y="45049"/>
                    <a:pt x="158647" y="45049"/>
                  </a:cubicBezTo>
                  <a:cubicBezTo>
                    <a:pt x="165787" y="45038"/>
                    <a:pt x="171566" y="39240"/>
                    <a:pt x="171553" y="32100"/>
                  </a:cubicBezTo>
                  <a:cubicBezTo>
                    <a:pt x="171541" y="24968"/>
                    <a:pt x="165756" y="19194"/>
                    <a:pt x="158627" y="19194"/>
                  </a:cubicBezTo>
                  <a:cubicBezTo>
                    <a:pt x="158620" y="19194"/>
                    <a:pt x="158612" y="19194"/>
                    <a:pt x="158604" y="19194"/>
                  </a:cubicBezTo>
                  <a:cubicBezTo>
                    <a:pt x="157366" y="19196"/>
                    <a:pt x="156132" y="19376"/>
                    <a:pt x="154945" y="19730"/>
                  </a:cubicBezTo>
                  <a:cubicBezTo>
                    <a:pt x="153444" y="8586"/>
                    <a:pt x="143897" y="0"/>
                    <a:pt x="1323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57213" dist="9525" algn="bl" rotWithShape="0">
                <a:schemeClr val="dk1">
                  <a:alpha val="3098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23"/>
          <p:cNvSpPr txBox="1">
            <a:spLocks noGrp="1"/>
          </p:cNvSpPr>
          <p:nvPr>
            <p:ph type="subTitle" idx="1"/>
          </p:nvPr>
        </p:nvSpPr>
        <p:spPr>
          <a:xfrm>
            <a:off x="5228972" y="1375375"/>
            <a:ext cx="2546400" cy="52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16" name="Google Shape;516;p23"/>
          <p:cNvSpPr txBox="1">
            <a:spLocks noGrp="1"/>
          </p:cNvSpPr>
          <p:nvPr>
            <p:ph type="subTitle" idx="2"/>
          </p:nvPr>
        </p:nvSpPr>
        <p:spPr>
          <a:xfrm>
            <a:off x="1368628" y="3412375"/>
            <a:ext cx="2546400" cy="52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17" name="Google Shape;517;p23"/>
          <p:cNvSpPr txBox="1">
            <a:spLocks noGrp="1"/>
          </p:cNvSpPr>
          <p:nvPr>
            <p:ph type="subTitle" idx="3"/>
          </p:nvPr>
        </p:nvSpPr>
        <p:spPr>
          <a:xfrm>
            <a:off x="5228972" y="1782150"/>
            <a:ext cx="2546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8" name="Google Shape;518;p23"/>
          <p:cNvSpPr txBox="1">
            <a:spLocks noGrp="1"/>
          </p:cNvSpPr>
          <p:nvPr>
            <p:ph type="subTitle" idx="4"/>
          </p:nvPr>
        </p:nvSpPr>
        <p:spPr>
          <a:xfrm>
            <a:off x="1368628" y="3819150"/>
            <a:ext cx="2546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9" name="Google Shape;519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520" name="Google Shape;520;p23"/>
          <p:cNvGrpSpPr/>
          <p:nvPr/>
        </p:nvGrpSpPr>
        <p:grpSpPr>
          <a:xfrm>
            <a:off x="-2476912" y="-1626203"/>
            <a:ext cx="13103136" cy="8407333"/>
            <a:chOff x="-2476912" y="-1626203"/>
            <a:chExt cx="13103136" cy="8407333"/>
          </a:xfrm>
        </p:grpSpPr>
        <p:sp>
          <p:nvSpPr>
            <p:cNvPr id="521" name="Google Shape;521;p23"/>
            <p:cNvSpPr/>
            <p:nvPr/>
          </p:nvSpPr>
          <p:spPr>
            <a:xfrm>
              <a:off x="-325051" y="4155911"/>
              <a:ext cx="2625219" cy="2625219"/>
            </a:xfrm>
            <a:custGeom>
              <a:avLst/>
              <a:gdLst/>
              <a:ahLst/>
              <a:cxnLst/>
              <a:rect l="l" t="t" r="r" b="b"/>
              <a:pathLst>
                <a:path w="35446" h="35446" fill="none" extrusionOk="0">
                  <a:moveTo>
                    <a:pt x="35446" y="17723"/>
                  </a:moveTo>
                  <a:cubicBezTo>
                    <a:pt x="35446" y="22423"/>
                    <a:pt x="33578" y="26931"/>
                    <a:pt x="30255" y="30255"/>
                  </a:cubicBezTo>
                  <a:cubicBezTo>
                    <a:pt x="26931" y="33578"/>
                    <a:pt x="22423" y="35446"/>
                    <a:pt x="17723" y="35446"/>
                  </a:cubicBezTo>
                  <a:cubicBezTo>
                    <a:pt x="13023" y="35446"/>
                    <a:pt x="8515" y="33578"/>
                    <a:pt x="5192" y="30255"/>
                  </a:cubicBezTo>
                  <a:cubicBezTo>
                    <a:pt x="1868" y="26931"/>
                    <a:pt x="1" y="22423"/>
                    <a:pt x="1" y="17723"/>
                  </a:cubicBezTo>
                  <a:cubicBezTo>
                    <a:pt x="1" y="13023"/>
                    <a:pt x="1868" y="8515"/>
                    <a:pt x="5192" y="5192"/>
                  </a:cubicBezTo>
                  <a:cubicBezTo>
                    <a:pt x="8515" y="1868"/>
                    <a:pt x="13023" y="1"/>
                    <a:pt x="17723" y="1"/>
                  </a:cubicBezTo>
                  <a:cubicBezTo>
                    <a:pt x="22423" y="1"/>
                    <a:pt x="26931" y="1868"/>
                    <a:pt x="30255" y="5192"/>
                  </a:cubicBezTo>
                  <a:cubicBezTo>
                    <a:pt x="33578" y="8515"/>
                    <a:pt x="35446" y="13023"/>
                    <a:pt x="35446" y="17723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23"/>
            <p:cNvSpPr/>
            <p:nvPr/>
          </p:nvSpPr>
          <p:spPr>
            <a:xfrm>
              <a:off x="0" y="-1147318"/>
              <a:ext cx="2251175" cy="2251264"/>
            </a:xfrm>
            <a:custGeom>
              <a:avLst/>
              <a:gdLst/>
              <a:ahLst/>
              <a:cxnLst/>
              <a:rect l="l" t="t" r="r" b="b"/>
              <a:pathLst>
                <a:path w="35446" h="35446" fill="none" extrusionOk="0">
                  <a:moveTo>
                    <a:pt x="35446" y="17723"/>
                  </a:moveTo>
                  <a:cubicBezTo>
                    <a:pt x="35446" y="22423"/>
                    <a:pt x="33578" y="26931"/>
                    <a:pt x="30256" y="30255"/>
                  </a:cubicBezTo>
                  <a:cubicBezTo>
                    <a:pt x="26931" y="33578"/>
                    <a:pt x="22424" y="35446"/>
                    <a:pt x="17723" y="35446"/>
                  </a:cubicBezTo>
                  <a:cubicBezTo>
                    <a:pt x="13023" y="35446"/>
                    <a:pt x="8515" y="33578"/>
                    <a:pt x="5191" y="30255"/>
                  </a:cubicBezTo>
                  <a:cubicBezTo>
                    <a:pt x="1868" y="26931"/>
                    <a:pt x="1" y="22423"/>
                    <a:pt x="1" y="17723"/>
                  </a:cubicBezTo>
                  <a:cubicBezTo>
                    <a:pt x="1" y="13023"/>
                    <a:pt x="1868" y="8515"/>
                    <a:pt x="5191" y="5191"/>
                  </a:cubicBezTo>
                  <a:cubicBezTo>
                    <a:pt x="8515" y="1868"/>
                    <a:pt x="13023" y="1"/>
                    <a:pt x="17723" y="1"/>
                  </a:cubicBezTo>
                  <a:cubicBezTo>
                    <a:pt x="22424" y="1"/>
                    <a:pt x="26931" y="1868"/>
                    <a:pt x="30256" y="5191"/>
                  </a:cubicBezTo>
                  <a:cubicBezTo>
                    <a:pt x="33578" y="8515"/>
                    <a:pt x="35446" y="13023"/>
                    <a:pt x="35446" y="17723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23"/>
            <p:cNvSpPr/>
            <p:nvPr/>
          </p:nvSpPr>
          <p:spPr>
            <a:xfrm rot="-6012662">
              <a:off x="-1943434" y="1369541"/>
              <a:ext cx="2251217" cy="2966067"/>
            </a:xfrm>
            <a:custGeom>
              <a:avLst/>
              <a:gdLst/>
              <a:ahLst/>
              <a:cxnLst/>
              <a:rect l="l" t="t" r="r" b="b"/>
              <a:pathLst>
                <a:path w="23216" h="30588" fill="none" extrusionOk="0">
                  <a:moveTo>
                    <a:pt x="19456" y="1585"/>
                  </a:moveTo>
                  <a:cubicBezTo>
                    <a:pt x="18947" y="1448"/>
                    <a:pt x="18433" y="1338"/>
                    <a:pt x="17913" y="1256"/>
                  </a:cubicBezTo>
                  <a:cubicBezTo>
                    <a:pt x="9969" y="0"/>
                    <a:pt x="2510" y="5425"/>
                    <a:pt x="1256" y="13370"/>
                  </a:cubicBezTo>
                  <a:cubicBezTo>
                    <a:pt x="1" y="21313"/>
                    <a:pt x="5424" y="28771"/>
                    <a:pt x="13369" y="30027"/>
                  </a:cubicBezTo>
                  <a:cubicBezTo>
                    <a:pt x="16917" y="30587"/>
                    <a:pt x="20370" y="29815"/>
                    <a:pt x="23215" y="28082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23"/>
            <p:cNvSpPr/>
            <p:nvPr/>
          </p:nvSpPr>
          <p:spPr>
            <a:xfrm>
              <a:off x="8059745" y="3391116"/>
              <a:ext cx="2155982" cy="2155908"/>
            </a:xfrm>
            <a:custGeom>
              <a:avLst/>
              <a:gdLst/>
              <a:ahLst/>
              <a:cxnLst/>
              <a:rect l="l" t="t" r="r" b="b"/>
              <a:pathLst>
                <a:path w="29128" h="29127" fill="none" extrusionOk="0">
                  <a:moveTo>
                    <a:pt x="29127" y="14564"/>
                  </a:moveTo>
                  <a:cubicBezTo>
                    <a:pt x="29127" y="18426"/>
                    <a:pt x="27593" y="22130"/>
                    <a:pt x="24862" y="24861"/>
                  </a:cubicBezTo>
                  <a:cubicBezTo>
                    <a:pt x="22131" y="27593"/>
                    <a:pt x="18427" y="29127"/>
                    <a:pt x="14564" y="29127"/>
                  </a:cubicBezTo>
                  <a:cubicBezTo>
                    <a:pt x="10702" y="29127"/>
                    <a:pt x="6998" y="27593"/>
                    <a:pt x="4266" y="24861"/>
                  </a:cubicBezTo>
                  <a:cubicBezTo>
                    <a:pt x="1535" y="22130"/>
                    <a:pt x="0" y="18426"/>
                    <a:pt x="0" y="14564"/>
                  </a:cubicBezTo>
                  <a:cubicBezTo>
                    <a:pt x="0" y="10701"/>
                    <a:pt x="1535" y="6997"/>
                    <a:pt x="4266" y="4266"/>
                  </a:cubicBezTo>
                  <a:cubicBezTo>
                    <a:pt x="6998" y="1534"/>
                    <a:pt x="10702" y="0"/>
                    <a:pt x="14564" y="0"/>
                  </a:cubicBezTo>
                  <a:cubicBezTo>
                    <a:pt x="18427" y="0"/>
                    <a:pt x="22131" y="1534"/>
                    <a:pt x="24862" y="4266"/>
                  </a:cubicBezTo>
                  <a:cubicBezTo>
                    <a:pt x="27593" y="6997"/>
                    <a:pt x="29127" y="10701"/>
                    <a:pt x="29127" y="14564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23"/>
            <p:cNvSpPr/>
            <p:nvPr/>
          </p:nvSpPr>
          <p:spPr>
            <a:xfrm>
              <a:off x="1903100" y="-1626203"/>
              <a:ext cx="2071146" cy="2071218"/>
            </a:xfrm>
            <a:custGeom>
              <a:avLst/>
              <a:gdLst/>
              <a:ahLst/>
              <a:cxnLst/>
              <a:rect l="l" t="t" r="r" b="b"/>
              <a:pathLst>
                <a:path w="29128" h="29129" fill="none" extrusionOk="0">
                  <a:moveTo>
                    <a:pt x="24863" y="4267"/>
                  </a:moveTo>
                  <a:cubicBezTo>
                    <a:pt x="27594" y="6999"/>
                    <a:pt x="29128" y="10703"/>
                    <a:pt x="29128" y="14565"/>
                  </a:cubicBezTo>
                  <a:cubicBezTo>
                    <a:pt x="29128" y="18427"/>
                    <a:pt x="27594" y="22132"/>
                    <a:pt x="24863" y="24863"/>
                  </a:cubicBezTo>
                  <a:cubicBezTo>
                    <a:pt x="22131" y="27594"/>
                    <a:pt x="18427" y="29128"/>
                    <a:pt x="14564" y="29128"/>
                  </a:cubicBezTo>
                  <a:cubicBezTo>
                    <a:pt x="10702" y="29128"/>
                    <a:pt x="6998" y="27594"/>
                    <a:pt x="4267" y="24863"/>
                  </a:cubicBezTo>
                  <a:cubicBezTo>
                    <a:pt x="1536" y="22132"/>
                    <a:pt x="0" y="18427"/>
                    <a:pt x="0" y="14565"/>
                  </a:cubicBezTo>
                  <a:cubicBezTo>
                    <a:pt x="0" y="10703"/>
                    <a:pt x="1536" y="6999"/>
                    <a:pt x="4267" y="4267"/>
                  </a:cubicBezTo>
                  <a:cubicBezTo>
                    <a:pt x="6998" y="1536"/>
                    <a:pt x="10702" y="1"/>
                    <a:pt x="14564" y="1"/>
                  </a:cubicBezTo>
                  <a:cubicBezTo>
                    <a:pt x="18427" y="1"/>
                    <a:pt x="22131" y="1536"/>
                    <a:pt x="24863" y="4267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23"/>
            <p:cNvSpPr/>
            <p:nvPr/>
          </p:nvSpPr>
          <p:spPr>
            <a:xfrm>
              <a:off x="8001000" y="1530671"/>
              <a:ext cx="2625224" cy="2625224"/>
            </a:xfrm>
            <a:custGeom>
              <a:avLst/>
              <a:gdLst/>
              <a:ahLst/>
              <a:cxnLst/>
              <a:rect l="l" t="t" r="r" b="b"/>
              <a:pathLst>
                <a:path w="72736" h="72736" fill="none" extrusionOk="0">
                  <a:moveTo>
                    <a:pt x="72736" y="36368"/>
                  </a:moveTo>
                  <a:cubicBezTo>
                    <a:pt x="72736" y="46014"/>
                    <a:pt x="68904" y="55264"/>
                    <a:pt x="62084" y="62084"/>
                  </a:cubicBezTo>
                  <a:cubicBezTo>
                    <a:pt x="55264" y="68904"/>
                    <a:pt x="46013" y="72736"/>
                    <a:pt x="36368" y="72736"/>
                  </a:cubicBezTo>
                  <a:cubicBezTo>
                    <a:pt x="26724" y="72736"/>
                    <a:pt x="17473" y="68904"/>
                    <a:pt x="10653" y="62084"/>
                  </a:cubicBezTo>
                  <a:cubicBezTo>
                    <a:pt x="3833" y="55264"/>
                    <a:pt x="0" y="46014"/>
                    <a:pt x="0" y="36368"/>
                  </a:cubicBezTo>
                  <a:cubicBezTo>
                    <a:pt x="0" y="26723"/>
                    <a:pt x="3833" y="17473"/>
                    <a:pt x="10653" y="10653"/>
                  </a:cubicBezTo>
                  <a:cubicBezTo>
                    <a:pt x="17473" y="3832"/>
                    <a:pt x="26724" y="0"/>
                    <a:pt x="36368" y="0"/>
                  </a:cubicBezTo>
                  <a:cubicBezTo>
                    <a:pt x="46013" y="0"/>
                    <a:pt x="55264" y="3832"/>
                    <a:pt x="62084" y="10653"/>
                  </a:cubicBezTo>
                  <a:cubicBezTo>
                    <a:pt x="68904" y="17473"/>
                    <a:pt x="72736" y="26723"/>
                    <a:pt x="72736" y="36368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23"/>
            <p:cNvSpPr/>
            <p:nvPr/>
          </p:nvSpPr>
          <p:spPr>
            <a:xfrm rot="9899976">
              <a:off x="6934506" y="-97774"/>
              <a:ext cx="2251180" cy="2966019"/>
            </a:xfrm>
            <a:custGeom>
              <a:avLst/>
              <a:gdLst/>
              <a:ahLst/>
              <a:cxnLst/>
              <a:rect l="l" t="t" r="r" b="b"/>
              <a:pathLst>
                <a:path w="23216" h="30588" fill="none" extrusionOk="0">
                  <a:moveTo>
                    <a:pt x="19456" y="1585"/>
                  </a:moveTo>
                  <a:cubicBezTo>
                    <a:pt x="18947" y="1448"/>
                    <a:pt x="18433" y="1338"/>
                    <a:pt x="17913" y="1256"/>
                  </a:cubicBezTo>
                  <a:cubicBezTo>
                    <a:pt x="9969" y="0"/>
                    <a:pt x="2510" y="5425"/>
                    <a:pt x="1256" y="13370"/>
                  </a:cubicBezTo>
                  <a:cubicBezTo>
                    <a:pt x="1" y="21313"/>
                    <a:pt x="5424" y="28771"/>
                    <a:pt x="13369" y="30027"/>
                  </a:cubicBezTo>
                  <a:cubicBezTo>
                    <a:pt x="16917" y="30587"/>
                    <a:pt x="20370" y="29815"/>
                    <a:pt x="23215" y="28082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23"/>
            <p:cNvSpPr/>
            <p:nvPr/>
          </p:nvSpPr>
          <p:spPr>
            <a:xfrm rot="5773943">
              <a:off x="4428855" y="-850917"/>
              <a:ext cx="2111788" cy="2771825"/>
            </a:xfrm>
            <a:custGeom>
              <a:avLst/>
              <a:gdLst/>
              <a:ahLst/>
              <a:cxnLst/>
              <a:rect l="l" t="t" r="r" b="b"/>
              <a:pathLst>
                <a:path w="23216" h="30588" fill="none" extrusionOk="0">
                  <a:moveTo>
                    <a:pt x="19456" y="1585"/>
                  </a:moveTo>
                  <a:cubicBezTo>
                    <a:pt x="18947" y="1448"/>
                    <a:pt x="18433" y="1338"/>
                    <a:pt x="17913" y="1256"/>
                  </a:cubicBezTo>
                  <a:cubicBezTo>
                    <a:pt x="9969" y="0"/>
                    <a:pt x="2510" y="5425"/>
                    <a:pt x="1256" y="13370"/>
                  </a:cubicBezTo>
                  <a:cubicBezTo>
                    <a:pt x="1" y="21313"/>
                    <a:pt x="5424" y="28771"/>
                    <a:pt x="13369" y="30027"/>
                  </a:cubicBezTo>
                  <a:cubicBezTo>
                    <a:pt x="16917" y="30587"/>
                    <a:pt x="20370" y="29815"/>
                    <a:pt x="23215" y="28082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29" name="Google Shape;529;p23"/>
          <p:cNvGrpSpPr/>
          <p:nvPr/>
        </p:nvGrpSpPr>
        <p:grpSpPr>
          <a:xfrm>
            <a:off x="481068" y="195852"/>
            <a:ext cx="8517618" cy="3880753"/>
            <a:chOff x="481068" y="195852"/>
            <a:chExt cx="8517618" cy="3880753"/>
          </a:xfrm>
        </p:grpSpPr>
        <p:sp>
          <p:nvSpPr>
            <p:cNvPr id="530" name="Google Shape;530;p23"/>
            <p:cNvSpPr/>
            <p:nvPr/>
          </p:nvSpPr>
          <p:spPr>
            <a:xfrm rot="4789280">
              <a:off x="8800730" y="653933"/>
              <a:ext cx="206916" cy="154867"/>
            </a:xfrm>
            <a:custGeom>
              <a:avLst/>
              <a:gdLst/>
              <a:ahLst/>
              <a:cxnLst/>
              <a:rect l="l" t="t" r="r" b="b"/>
              <a:pathLst>
                <a:path w="2962" h="2217" extrusionOk="0">
                  <a:moveTo>
                    <a:pt x="1597" y="0"/>
                  </a:moveTo>
                  <a:cubicBezTo>
                    <a:pt x="1593" y="0"/>
                    <a:pt x="1589" y="1"/>
                    <a:pt x="1585" y="2"/>
                  </a:cubicBezTo>
                  <a:lnTo>
                    <a:pt x="1424" y="59"/>
                  </a:lnTo>
                  <a:cubicBezTo>
                    <a:pt x="1413" y="62"/>
                    <a:pt x="1404" y="71"/>
                    <a:pt x="1401" y="82"/>
                  </a:cubicBezTo>
                  <a:lnTo>
                    <a:pt x="973" y="1234"/>
                  </a:lnTo>
                  <a:lnTo>
                    <a:pt x="348" y="1453"/>
                  </a:lnTo>
                  <a:cubicBezTo>
                    <a:pt x="341" y="1456"/>
                    <a:pt x="335" y="1459"/>
                    <a:pt x="329" y="1464"/>
                  </a:cubicBezTo>
                  <a:lnTo>
                    <a:pt x="70" y="1655"/>
                  </a:lnTo>
                  <a:cubicBezTo>
                    <a:pt x="0" y="1706"/>
                    <a:pt x="37" y="1816"/>
                    <a:pt x="122" y="1816"/>
                  </a:cubicBezTo>
                  <a:cubicBezTo>
                    <a:pt x="124" y="1816"/>
                    <a:pt x="125" y="1816"/>
                    <a:pt x="126" y="1816"/>
                  </a:cubicBezTo>
                  <a:lnTo>
                    <a:pt x="447" y="1804"/>
                  </a:lnTo>
                  <a:cubicBezTo>
                    <a:pt x="456" y="1804"/>
                    <a:pt x="463" y="1801"/>
                    <a:pt x="471" y="1799"/>
                  </a:cubicBezTo>
                  <a:lnTo>
                    <a:pt x="1094" y="1579"/>
                  </a:lnTo>
                  <a:lnTo>
                    <a:pt x="1099" y="1578"/>
                  </a:lnTo>
                  <a:lnTo>
                    <a:pt x="2148" y="2212"/>
                  </a:lnTo>
                  <a:cubicBezTo>
                    <a:pt x="2154" y="2215"/>
                    <a:pt x="2161" y="2216"/>
                    <a:pt x="2168" y="2216"/>
                  </a:cubicBezTo>
                  <a:cubicBezTo>
                    <a:pt x="2172" y="2216"/>
                    <a:pt x="2177" y="2215"/>
                    <a:pt x="2181" y="2214"/>
                  </a:cubicBezTo>
                  <a:lnTo>
                    <a:pt x="2342" y="2158"/>
                  </a:lnTo>
                  <a:cubicBezTo>
                    <a:pt x="2366" y="2149"/>
                    <a:pt x="2376" y="2117"/>
                    <a:pt x="2358" y="2096"/>
                  </a:cubicBezTo>
                  <a:lnTo>
                    <a:pt x="1744" y="1351"/>
                  </a:lnTo>
                  <a:lnTo>
                    <a:pt x="2540" y="1072"/>
                  </a:lnTo>
                  <a:lnTo>
                    <a:pt x="2834" y="1247"/>
                  </a:lnTo>
                  <a:cubicBezTo>
                    <a:pt x="2840" y="1251"/>
                    <a:pt x="2848" y="1253"/>
                    <a:pt x="2855" y="1253"/>
                  </a:cubicBezTo>
                  <a:cubicBezTo>
                    <a:pt x="2859" y="1253"/>
                    <a:pt x="2863" y="1252"/>
                    <a:pt x="2867" y="1251"/>
                  </a:cubicBezTo>
                  <a:lnTo>
                    <a:pt x="2962" y="1218"/>
                  </a:lnTo>
                  <a:lnTo>
                    <a:pt x="2649" y="839"/>
                  </a:lnTo>
                  <a:lnTo>
                    <a:pt x="2657" y="348"/>
                  </a:lnTo>
                  <a:lnTo>
                    <a:pt x="2562" y="381"/>
                  </a:lnTo>
                  <a:cubicBezTo>
                    <a:pt x="2551" y="385"/>
                    <a:pt x="2543" y="393"/>
                    <a:pt x="2539" y="404"/>
                  </a:cubicBezTo>
                  <a:lnTo>
                    <a:pt x="2419" y="725"/>
                  </a:lnTo>
                  <a:lnTo>
                    <a:pt x="1623" y="1005"/>
                  </a:lnTo>
                  <a:lnTo>
                    <a:pt x="1636" y="39"/>
                  </a:lnTo>
                  <a:cubicBezTo>
                    <a:pt x="1636" y="17"/>
                    <a:pt x="1617" y="0"/>
                    <a:pt x="15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23"/>
            <p:cNvSpPr/>
            <p:nvPr/>
          </p:nvSpPr>
          <p:spPr>
            <a:xfrm rot="-830985">
              <a:off x="8567697" y="3885407"/>
              <a:ext cx="167032" cy="173732"/>
            </a:xfrm>
            <a:custGeom>
              <a:avLst/>
              <a:gdLst/>
              <a:ahLst/>
              <a:cxnLst/>
              <a:rect l="l" t="t" r="r" b="b"/>
              <a:pathLst>
                <a:path w="2391" h="2487" extrusionOk="0">
                  <a:moveTo>
                    <a:pt x="676" y="1"/>
                  </a:moveTo>
                  <a:lnTo>
                    <a:pt x="454" y="439"/>
                  </a:lnTo>
                  <a:lnTo>
                    <a:pt x="1" y="631"/>
                  </a:lnTo>
                  <a:lnTo>
                    <a:pt x="70" y="703"/>
                  </a:lnTo>
                  <a:cubicBezTo>
                    <a:pt x="76" y="711"/>
                    <a:pt x="87" y="715"/>
                    <a:pt x="97" y="715"/>
                  </a:cubicBezTo>
                  <a:cubicBezTo>
                    <a:pt x="98" y="715"/>
                    <a:pt x="99" y="715"/>
                    <a:pt x="100" y="715"/>
                  </a:cubicBezTo>
                  <a:lnTo>
                    <a:pt x="442" y="697"/>
                  </a:lnTo>
                  <a:lnTo>
                    <a:pt x="1018" y="1313"/>
                  </a:lnTo>
                  <a:lnTo>
                    <a:pt x="127" y="1689"/>
                  </a:lnTo>
                  <a:cubicBezTo>
                    <a:pt x="104" y="1699"/>
                    <a:pt x="96" y="1731"/>
                    <a:pt x="115" y="1751"/>
                  </a:cubicBezTo>
                  <a:lnTo>
                    <a:pt x="230" y="1874"/>
                  </a:lnTo>
                  <a:cubicBezTo>
                    <a:pt x="238" y="1882"/>
                    <a:pt x="247" y="1887"/>
                    <a:pt x="257" y="1887"/>
                  </a:cubicBezTo>
                  <a:cubicBezTo>
                    <a:pt x="258" y="1887"/>
                    <a:pt x="260" y="1887"/>
                    <a:pt x="261" y="1887"/>
                  </a:cubicBezTo>
                  <a:lnTo>
                    <a:pt x="1485" y="1813"/>
                  </a:lnTo>
                  <a:lnTo>
                    <a:pt x="1487" y="1817"/>
                  </a:lnTo>
                  <a:lnTo>
                    <a:pt x="1938" y="2299"/>
                  </a:lnTo>
                  <a:cubicBezTo>
                    <a:pt x="1943" y="2306"/>
                    <a:pt x="1949" y="2311"/>
                    <a:pt x="1956" y="2314"/>
                  </a:cubicBezTo>
                  <a:lnTo>
                    <a:pt x="2236" y="2475"/>
                  </a:lnTo>
                  <a:cubicBezTo>
                    <a:pt x="2250" y="2483"/>
                    <a:pt x="2265" y="2487"/>
                    <a:pt x="2280" y="2487"/>
                  </a:cubicBezTo>
                  <a:cubicBezTo>
                    <a:pt x="2340" y="2487"/>
                    <a:pt x="2390" y="2422"/>
                    <a:pt x="2360" y="2358"/>
                  </a:cubicBezTo>
                  <a:lnTo>
                    <a:pt x="2220" y="2069"/>
                  </a:lnTo>
                  <a:cubicBezTo>
                    <a:pt x="2216" y="2062"/>
                    <a:pt x="2213" y="2056"/>
                    <a:pt x="2208" y="2050"/>
                  </a:cubicBezTo>
                  <a:lnTo>
                    <a:pt x="1755" y="1566"/>
                  </a:lnTo>
                  <a:lnTo>
                    <a:pt x="1753" y="1563"/>
                  </a:lnTo>
                  <a:lnTo>
                    <a:pt x="1911" y="348"/>
                  </a:lnTo>
                  <a:cubicBezTo>
                    <a:pt x="1912" y="335"/>
                    <a:pt x="1909" y="324"/>
                    <a:pt x="1901" y="317"/>
                  </a:cubicBezTo>
                  <a:lnTo>
                    <a:pt x="1785" y="192"/>
                  </a:lnTo>
                  <a:cubicBezTo>
                    <a:pt x="1777" y="184"/>
                    <a:pt x="1767" y="180"/>
                    <a:pt x="1757" y="180"/>
                  </a:cubicBezTo>
                  <a:cubicBezTo>
                    <a:pt x="1743" y="180"/>
                    <a:pt x="1730" y="188"/>
                    <a:pt x="1722" y="202"/>
                  </a:cubicBezTo>
                  <a:lnTo>
                    <a:pt x="1286" y="1062"/>
                  </a:lnTo>
                  <a:lnTo>
                    <a:pt x="710" y="446"/>
                  </a:lnTo>
                  <a:lnTo>
                    <a:pt x="754" y="105"/>
                  </a:lnTo>
                  <a:cubicBezTo>
                    <a:pt x="756" y="94"/>
                    <a:pt x="752" y="83"/>
                    <a:pt x="743" y="74"/>
                  </a:cubicBezTo>
                  <a:lnTo>
                    <a:pt x="67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23"/>
            <p:cNvSpPr/>
            <p:nvPr/>
          </p:nvSpPr>
          <p:spPr>
            <a:xfrm rot="-2521153">
              <a:off x="8703775" y="2239340"/>
              <a:ext cx="208600" cy="160110"/>
            </a:xfrm>
            <a:custGeom>
              <a:avLst/>
              <a:gdLst/>
              <a:ahLst/>
              <a:cxnLst/>
              <a:rect l="l" t="t" r="r" b="b"/>
              <a:pathLst>
                <a:path w="2986" h="2292" extrusionOk="0">
                  <a:moveTo>
                    <a:pt x="1017" y="0"/>
                  </a:moveTo>
                  <a:lnTo>
                    <a:pt x="848" y="12"/>
                  </a:lnTo>
                  <a:cubicBezTo>
                    <a:pt x="821" y="14"/>
                    <a:pt x="805" y="42"/>
                    <a:pt x="815" y="66"/>
                  </a:cubicBezTo>
                  <a:lnTo>
                    <a:pt x="1208" y="948"/>
                  </a:lnTo>
                  <a:lnTo>
                    <a:pt x="367" y="1006"/>
                  </a:lnTo>
                  <a:lnTo>
                    <a:pt x="131" y="757"/>
                  </a:lnTo>
                  <a:cubicBezTo>
                    <a:pt x="124" y="751"/>
                    <a:pt x="114" y="746"/>
                    <a:pt x="104" y="746"/>
                  </a:cubicBezTo>
                  <a:cubicBezTo>
                    <a:pt x="103" y="746"/>
                    <a:pt x="102" y="746"/>
                    <a:pt x="101" y="746"/>
                  </a:cubicBezTo>
                  <a:lnTo>
                    <a:pt x="0" y="752"/>
                  </a:lnTo>
                  <a:lnTo>
                    <a:pt x="200" y="1201"/>
                  </a:lnTo>
                  <a:lnTo>
                    <a:pt x="63" y="1673"/>
                  </a:lnTo>
                  <a:lnTo>
                    <a:pt x="163" y="1665"/>
                  </a:lnTo>
                  <a:cubicBezTo>
                    <a:pt x="174" y="1665"/>
                    <a:pt x="184" y="1659"/>
                    <a:pt x="191" y="1651"/>
                  </a:cubicBezTo>
                  <a:lnTo>
                    <a:pt x="391" y="1372"/>
                  </a:lnTo>
                  <a:lnTo>
                    <a:pt x="1233" y="1315"/>
                  </a:lnTo>
                  <a:lnTo>
                    <a:pt x="963" y="2242"/>
                  </a:lnTo>
                  <a:cubicBezTo>
                    <a:pt x="956" y="2267"/>
                    <a:pt x="975" y="2292"/>
                    <a:pt x="999" y="2292"/>
                  </a:cubicBezTo>
                  <a:cubicBezTo>
                    <a:pt x="1000" y="2292"/>
                    <a:pt x="1001" y="2291"/>
                    <a:pt x="1003" y="2291"/>
                  </a:cubicBezTo>
                  <a:lnTo>
                    <a:pt x="1173" y="2280"/>
                  </a:lnTo>
                  <a:cubicBezTo>
                    <a:pt x="1184" y="2279"/>
                    <a:pt x="1195" y="2273"/>
                    <a:pt x="1201" y="2264"/>
                  </a:cubicBezTo>
                  <a:lnTo>
                    <a:pt x="1915" y="1268"/>
                  </a:lnTo>
                  <a:lnTo>
                    <a:pt x="1919" y="1268"/>
                  </a:lnTo>
                  <a:lnTo>
                    <a:pt x="2579" y="1223"/>
                  </a:lnTo>
                  <a:cubicBezTo>
                    <a:pt x="2587" y="1222"/>
                    <a:pt x="2595" y="1220"/>
                    <a:pt x="2602" y="1218"/>
                  </a:cubicBezTo>
                  <a:lnTo>
                    <a:pt x="2903" y="1100"/>
                  </a:lnTo>
                  <a:cubicBezTo>
                    <a:pt x="2985" y="1069"/>
                    <a:pt x="2976" y="951"/>
                    <a:pt x="2892" y="930"/>
                  </a:cubicBezTo>
                  <a:lnTo>
                    <a:pt x="2578" y="857"/>
                  </a:lnTo>
                  <a:cubicBezTo>
                    <a:pt x="2571" y="855"/>
                    <a:pt x="2564" y="854"/>
                    <a:pt x="2556" y="854"/>
                  </a:cubicBezTo>
                  <a:lnTo>
                    <a:pt x="1896" y="901"/>
                  </a:lnTo>
                  <a:lnTo>
                    <a:pt x="1891" y="901"/>
                  </a:lnTo>
                  <a:lnTo>
                    <a:pt x="1048" y="12"/>
                  </a:lnTo>
                  <a:cubicBezTo>
                    <a:pt x="1041" y="4"/>
                    <a:pt x="1029" y="0"/>
                    <a:pt x="10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23"/>
            <p:cNvSpPr/>
            <p:nvPr/>
          </p:nvSpPr>
          <p:spPr>
            <a:xfrm rot="887889">
              <a:off x="2287496" y="219835"/>
              <a:ext cx="208104" cy="156399"/>
            </a:xfrm>
            <a:custGeom>
              <a:avLst/>
              <a:gdLst/>
              <a:ahLst/>
              <a:cxnLst/>
              <a:rect l="l" t="t" r="r" b="b"/>
              <a:pathLst>
                <a:path w="2979" h="2239" extrusionOk="0">
                  <a:moveTo>
                    <a:pt x="2147" y="1"/>
                  </a:moveTo>
                  <a:cubicBezTo>
                    <a:pt x="2140" y="1"/>
                    <a:pt x="2132" y="3"/>
                    <a:pt x="2126" y="8"/>
                  </a:cubicBezTo>
                  <a:lnTo>
                    <a:pt x="1103" y="682"/>
                  </a:lnTo>
                  <a:lnTo>
                    <a:pt x="1099" y="680"/>
                  </a:lnTo>
                  <a:lnTo>
                    <a:pt x="467" y="486"/>
                  </a:lnTo>
                  <a:cubicBezTo>
                    <a:pt x="460" y="483"/>
                    <a:pt x="451" y="482"/>
                    <a:pt x="444" y="482"/>
                  </a:cubicBezTo>
                  <a:lnTo>
                    <a:pt x="123" y="483"/>
                  </a:lnTo>
                  <a:cubicBezTo>
                    <a:pt x="122" y="483"/>
                    <a:pt x="122" y="483"/>
                    <a:pt x="121" y="483"/>
                  </a:cubicBezTo>
                  <a:cubicBezTo>
                    <a:pt x="34" y="483"/>
                    <a:pt x="1" y="596"/>
                    <a:pt x="72" y="645"/>
                  </a:cubicBezTo>
                  <a:lnTo>
                    <a:pt x="338" y="826"/>
                  </a:lnTo>
                  <a:cubicBezTo>
                    <a:pt x="344" y="831"/>
                    <a:pt x="352" y="834"/>
                    <a:pt x="359" y="836"/>
                  </a:cubicBezTo>
                  <a:lnTo>
                    <a:pt x="991" y="1031"/>
                  </a:lnTo>
                  <a:lnTo>
                    <a:pt x="995" y="1032"/>
                  </a:lnTo>
                  <a:lnTo>
                    <a:pt x="1463" y="2164"/>
                  </a:lnTo>
                  <a:cubicBezTo>
                    <a:pt x="1468" y="2175"/>
                    <a:pt x="1477" y="2183"/>
                    <a:pt x="1488" y="2186"/>
                  </a:cubicBezTo>
                  <a:lnTo>
                    <a:pt x="1651" y="2237"/>
                  </a:lnTo>
                  <a:cubicBezTo>
                    <a:pt x="1654" y="2238"/>
                    <a:pt x="1658" y="2238"/>
                    <a:pt x="1662" y="2238"/>
                  </a:cubicBezTo>
                  <a:cubicBezTo>
                    <a:pt x="1683" y="2238"/>
                    <a:pt x="1701" y="2220"/>
                    <a:pt x="1700" y="2197"/>
                  </a:cubicBezTo>
                  <a:lnTo>
                    <a:pt x="1649" y="1233"/>
                  </a:lnTo>
                  <a:lnTo>
                    <a:pt x="2456" y="1481"/>
                  </a:lnTo>
                  <a:lnTo>
                    <a:pt x="2588" y="1797"/>
                  </a:lnTo>
                  <a:cubicBezTo>
                    <a:pt x="2592" y="1808"/>
                    <a:pt x="2600" y="1815"/>
                    <a:pt x="2611" y="1819"/>
                  </a:cubicBezTo>
                  <a:lnTo>
                    <a:pt x="2708" y="1848"/>
                  </a:lnTo>
                  <a:lnTo>
                    <a:pt x="2681" y="1358"/>
                  </a:lnTo>
                  <a:lnTo>
                    <a:pt x="2979" y="967"/>
                  </a:lnTo>
                  <a:lnTo>
                    <a:pt x="2882" y="938"/>
                  </a:lnTo>
                  <a:cubicBezTo>
                    <a:pt x="2878" y="937"/>
                    <a:pt x="2875" y="936"/>
                    <a:pt x="2871" y="936"/>
                  </a:cubicBezTo>
                  <a:cubicBezTo>
                    <a:pt x="2864" y="936"/>
                    <a:pt x="2857" y="939"/>
                    <a:pt x="2850" y="943"/>
                  </a:cubicBezTo>
                  <a:lnTo>
                    <a:pt x="2563" y="1130"/>
                  </a:lnTo>
                  <a:lnTo>
                    <a:pt x="1757" y="883"/>
                  </a:lnTo>
                  <a:lnTo>
                    <a:pt x="2340" y="113"/>
                  </a:lnTo>
                  <a:cubicBezTo>
                    <a:pt x="2356" y="91"/>
                    <a:pt x="2347" y="60"/>
                    <a:pt x="2322" y="53"/>
                  </a:cubicBezTo>
                  <a:lnTo>
                    <a:pt x="2159" y="3"/>
                  </a:lnTo>
                  <a:cubicBezTo>
                    <a:pt x="2155" y="2"/>
                    <a:pt x="2151" y="1"/>
                    <a:pt x="21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23"/>
            <p:cNvSpPr/>
            <p:nvPr/>
          </p:nvSpPr>
          <p:spPr>
            <a:xfrm rot="-5400000">
              <a:off x="456825" y="2264316"/>
              <a:ext cx="208594" cy="160108"/>
            </a:xfrm>
            <a:custGeom>
              <a:avLst/>
              <a:gdLst/>
              <a:ahLst/>
              <a:cxnLst/>
              <a:rect l="l" t="t" r="r" b="b"/>
              <a:pathLst>
                <a:path w="2986" h="2292" extrusionOk="0">
                  <a:moveTo>
                    <a:pt x="1017" y="0"/>
                  </a:moveTo>
                  <a:lnTo>
                    <a:pt x="848" y="12"/>
                  </a:lnTo>
                  <a:cubicBezTo>
                    <a:pt x="821" y="14"/>
                    <a:pt x="805" y="42"/>
                    <a:pt x="815" y="66"/>
                  </a:cubicBezTo>
                  <a:lnTo>
                    <a:pt x="1208" y="948"/>
                  </a:lnTo>
                  <a:lnTo>
                    <a:pt x="367" y="1006"/>
                  </a:lnTo>
                  <a:lnTo>
                    <a:pt x="131" y="757"/>
                  </a:lnTo>
                  <a:cubicBezTo>
                    <a:pt x="124" y="751"/>
                    <a:pt x="114" y="746"/>
                    <a:pt x="104" y="746"/>
                  </a:cubicBezTo>
                  <a:cubicBezTo>
                    <a:pt x="103" y="746"/>
                    <a:pt x="102" y="746"/>
                    <a:pt x="101" y="746"/>
                  </a:cubicBezTo>
                  <a:lnTo>
                    <a:pt x="0" y="752"/>
                  </a:lnTo>
                  <a:lnTo>
                    <a:pt x="200" y="1201"/>
                  </a:lnTo>
                  <a:lnTo>
                    <a:pt x="63" y="1673"/>
                  </a:lnTo>
                  <a:lnTo>
                    <a:pt x="163" y="1665"/>
                  </a:lnTo>
                  <a:cubicBezTo>
                    <a:pt x="174" y="1665"/>
                    <a:pt x="184" y="1659"/>
                    <a:pt x="191" y="1651"/>
                  </a:cubicBezTo>
                  <a:lnTo>
                    <a:pt x="391" y="1372"/>
                  </a:lnTo>
                  <a:lnTo>
                    <a:pt x="1233" y="1315"/>
                  </a:lnTo>
                  <a:lnTo>
                    <a:pt x="963" y="2242"/>
                  </a:lnTo>
                  <a:cubicBezTo>
                    <a:pt x="956" y="2267"/>
                    <a:pt x="975" y="2292"/>
                    <a:pt x="999" y="2292"/>
                  </a:cubicBezTo>
                  <a:cubicBezTo>
                    <a:pt x="1000" y="2292"/>
                    <a:pt x="1001" y="2291"/>
                    <a:pt x="1003" y="2291"/>
                  </a:cubicBezTo>
                  <a:lnTo>
                    <a:pt x="1173" y="2280"/>
                  </a:lnTo>
                  <a:cubicBezTo>
                    <a:pt x="1184" y="2279"/>
                    <a:pt x="1195" y="2273"/>
                    <a:pt x="1201" y="2264"/>
                  </a:cubicBezTo>
                  <a:lnTo>
                    <a:pt x="1915" y="1268"/>
                  </a:lnTo>
                  <a:lnTo>
                    <a:pt x="1919" y="1268"/>
                  </a:lnTo>
                  <a:lnTo>
                    <a:pt x="2579" y="1223"/>
                  </a:lnTo>
                  <a:cubicBezTo>
                    <a:pt x="2587" y="1222"/>
                    <a:pt x="2595" y="1220"/>
                    <a:pt x="2602" y="1218"/>
                  </a:cubicBezTo>
                  <a:lnTo>
                    <a:pt x="2903" y="1100"/>
                  </a:lnTo>
                  <a:cubicBezTo>
                    <a:pt x="2985" y="1069"/>
                    <a:pt x="2976" y="951"/>
                    <a:pt x="2892" y="930"/>
                  </a:cubicBezTo>
                  <a:lnTo>
                    <a:pt x="2578" y="857"/>
                  </a:lnTo>
                  <a:cubicBezTo>
                    <a:pt x="2571" y="855"/>
                    <a:pt x="2564" y="854"/>
                    <a:pt x="2556" y="854"/>
                  </a:cubicBezTo>
                  <a:lnTo>
                    <a:pt x="1896" y="901"/>
                  </a:lnTo>
                  <a:lnTo>
                    <a:pt x="1891" y="901"/>
                  </a:lnTo>
                  <a:lnTo>
                    <a:pt x="1048" y="12"/>
                  </a:lnTo>
                  <a:cubicBezTo>
                    <a:pt x="1041" y="4"/>
                    <a:pt x="1029" y="0"/>
                    <a:pt x="10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35" name="Google Shape;535;p23"/>
          <p:cNvGrpSpPr/>
          <p:nvPr/>
        </p:nvGrpSpPr>
        <p:grpSpPr>
          <a:xfrm>
            <a:off x="2859075" y="-2166000"/>
            <a:ext cx="12722247" cy="3308581"/>
            <a:chOff x="2859075" y="-2166000"/>
            <a:chExt cx="12722247" cy="3308581"/>
          </a:xfrm>
        </p:grpSpPr>
        <p:sp>
          <p:nvSpPr>
            <p:cNvPr id="536" name="Google Shape;536;p23"/>
            <p:cNvSpPr/>
            <p:nvPr/>
          </p:nvSpPr>
          <p:spPr>
            <a:xfrm rot="10800000" flipH="1">
              <a:off x="2859075" y="-1906598"/>
              <a:ext cx="9177494" cy="3049179"/>
            </a:xfrm>
            <a:custGeom>
              <a:avLst/>
              <a:gdLst/>
              <a:ahLst/>
              <a:cxnLst/>
              <a:rect l="l" t="t" r="r" b="b"/>
              <a:pathLst>
                <a:path w="171566" h="57002" extrusionOk="0">
                  <a:moveTo>
                    <a:pt x="132351" y="0"/>
                  </a:moveTo>
                  <a:cubicBezTo>
                    <a:pt x="132338" y="0"/>
                    <a:pt x="132326" y="0"/>
                    <a:pt x="132314" y="0"/>
                  </a:cubicBezTo>
                  <a:cubicBezTo>
                    <a:pt x="121660" y="19"/>
                    <a:pt x="112725" y="7341"/>
                    <a:pt x="110240" y="17222"/>
                  </a:cubicBezTo>
                  <a:cubicBezTo>
                    <a:pt x="109018" y="16919"/>
                    <a:pt x="107765" y="16766"/>
                    <a:pt x="106506" y="16766"/>
                  </a:cubicBezTo>
                  <a:cubicBezTo>
                    <a:pt x="106496" y="16766"/>
                    <a:pt x="106486" y="16766"/>
                    <a:pt x="106476" y="16766"/>
                  </a:cubicBezTo>
                  <a:cubicBezTo>
                    <a:pt x="102053" y="16773"/>
                    <a:pt x="98069" y="18637"/>
                    <a:pt x="95251" y="21614"/>
                  </a:cubicBezTo>
                  <a:cubicBezTo>
                    <a:pt x="91472" y="17755"/>
                    <a:pt x="86204" y="15360"/>
                    <a:pt x="80379" y="15360"/>
                  </a:cubicBezTo>
                  <a:cubicBezTo>
                    <a:pt x="80367" y="15360"/>
                    <a:pt x="80355" y="15360"/>
                    <a:pt x="80343" y="15360"/>
                  </a:cubicBezTo>
                  <a:cubicBezTo>
                    <a:pt x="78611" y="15363"/>
                    <a:pt x="76884" y="15580"/>
                    <a:pt x="75206" y="16009"/>
                  </a:cubicBezTo>
                  <a:cubicBezTo>
                    <a:pt x="73795" y="12640"/>
                    <a:pt x="70466" y="10273"/>
                    <a:pt x="66586" y="10273"/>
                  </a:cubicBezTo>
                  <a:cubicBezTo>
                    <a:pt x="66581" y="10273"/>
                    <a:pt x="66576" y="10273"/>
                    <a:pt x="66571" y="10273"/>
                  </a:cubicBezTo>
                  <a:cubicBezTo>
                    <a:pt x="61413" y="10282"/>
                    <a:pt x="57237" y="14471"/>
                    <a:pt x="57245" y="19631"/>
                  </a:cubicBezTo>
                  <a:cubicBezTo>
                    <a:pt x="57245" y="19811"/>
                    <a:pt x="57252" y="19991"/>
                    <a:pt x="57263" y="20169"/>
                  </a:cubicBezTo>
                  <a:cubicBezTo>
                    <a:pt x="55893" y="19648"/>
                    <a:pt x="54463" y="19301"/>
                    <a:pt x="53006" y="19136"/>
                  </a:cubicBezTo>
                  <a:cubicBezTo>
                    <a:pt x="50406" y="11368"/>
                    <a:pt x="43072" y="5773"/>
                    <a:pt x="34434" y="5773"/>
                  </a:cubicBezTo>
                  <a:cubicBezTo>
                    <a:pt x="34423" y="5773"/>
                    <a:pt x="34411" y="5773"/>
                    <a:pt x="34400" y="5773"/>
                  </a:cubicBezTo>
                  <a:cubicBezTo>
                    <a:pt x="23586" y="5790"/>
                    <a:pt x="14832" y="14573"/>
                    <a:pt x="14851" y="25388"/>
                  </a:cubicBezTo>
                  <a:cubicBezTo>
                    <a:pt x="14851" y="25563"/>
                    <a:pt x="14853" y="25737"/>
                    <a:pt x="14858" y="25911"/>
                  </a:cubicBezTo>
                  <a:cubicBezTo>
                    <a:pt x="13578" y="25394"/>
                    <a:pt x="12208" y="25127"/>
                    <a:pt x="10827" y="25127"/>
                  </a:cubicBezTo>
                  <a:cubicBezTo>
                    <a:pt x="10817" y="25127"/>
                    <a:pt x="10808" y="25127"/>
                    <a:pt x="10799" y="25127"/>
                  </a:cubicBezTo>
                  <a:cubicBezTo>
                    <a:pt x="4830" y="25137"/>
                    <a:pt x="0" y="29982"/>
                    <a:pt x="10" y="35951"/>
                  </a:cubicBezTo>
                  <a:cubicBezTo>
                    <a:pt x="20" y="41914"/>
                    <a:pt x="4856" y="46739"/>
                    <a:pt x="10816" y="46739"/>
                  </a:cubicBezTo>
                  <a:cubicBezTo>
                    <a:pt x="10822" y="46739"/>
                    <a:pt x="10828" y="46739"/>
                    <a:pt x="10834" y="46739"/>
                  </a:cubicBezTo>
                  <a:cubicBezTo>
                    <a:pt x="15512" y="46732"/>
                    <a:pt x="19490" y="43753"/>
                    <a:pt x="20987" y="39591"/>
                  </a:cubicBezTo>
                  <a:cubicBezTo>
                    <a:pt x="24495" y="42907"/>
                    <a:pt x="29228" y="44939"/>
                    <a:pt x="34433" y="44939"/>
                  </a:cubicBezTo>
                  <a:cubicBezTo>
                    <a:pt x="34444" y="44939"/>
                    <a:pt x="34455" y="44939"/>
                    <a:pt x="34466" y="44939"/>
                  </a:cubicBezTo>
                  <a:cubicBezTo>
                    <a:pt x="34770" y="44939"/>
                    <a:pt x="35073" y="44929"/>
                    <a:pt x="35374" y="44916"/>
                  </a:cubicBezTo>
                  <a:cubicBezTo>
                    <a:pt x="38335" y="50512"/>
                    <a:pt x="44215" y="54326"/>
                    <a:pt x="50985" y="54326"/>
                  </a:cubicBezTo>
                  <a:cubicBezTo>
                    <a:pt x="50996" y="54326"/>
                    <a:pt x="51006" y="54326"/>
                    <a:pt x="51017" y="54326"/>
                  </a:cubicBezTo>
                  <a:cubicBezTo>
                    <a:pt x="56061" y="54319"/>
                    <a:pt x="60605" y="52195"/>
                    <a:pt x="63817" y="48799"/>
                  </a:cubicBezTo>
                  <a:cubicBezTo>
                    <a:pt x="67622" y="53786"/>
                    <a:pt x="73625" y="57002"/>
                    <a:pt x="80378" y="57002"/>
                  </a:cubicBezTo>
                  <a:cubicBezTo>
                    <a:pt x="80390" y="57002"/>
                    <a:pt x="80401" y="57002"/>
                    <a:pt x="80413" y="57002"/>
                  </a:cubicBezTo>
                  <a:cubicBezTo>
                    <a:pt x="88453" y="56988"/>
                    <a:pt x="95420" y="52419"/>
                    <a:pt x="98879" y="45740"/>
                  </a:cubicBezTo>
                  <a:cubicBezTo>
                    <a:pt x="101199" y="47057"/>
                    <a:pt x="103820" y="47749"/>
                    <a:pt x="106486" y="47749"/>
                  </a:cubicBezTo>
                  <a:cubicBezTo>
                    <a:pt x="106501" y="47749"/>
                    <a:pt x="106515" y="47749"/>
                    <a:pt x="106529" y="47749"/>
                  </a:cubicBezTo>
                  <a:cubicBezTo>
                    <a:pt x="111688" y="47740"/>
                    <a:pt x="116251" y="45207"/>
                    <a:pt x="119060" y="41324"/>
                  </a:cubicBezTo>
                  <a:cubicBezTo>
                    <a:pt x="122803" y="44014"/>
                    <a:pt x="127391" y="45599"/>
                    <a:pt x="132349" y="45599"/>
                  </a:cubicBezTo>
                  <a:cubicBezTo>
                    <a:pt x="132363" y="45599"/>
                    <a:pt x="132376" y="45599"/>
                    <a:pt x="132390" y="45599"/>
                  </a:cubicBezTo>
                  <a:cubicBezTo>
                    <a:pt x="138413" y="45590"/>
                    <a:pt x="143886" y="43243"/>
                    <a:pt x="147957" y="39420"/>
                  </a:cubicBezTo>
                  <a:cubicBezTo>
                    <a:pt x="150286" y="42820"/>
                    <a:pt x="154197" y="45049"/>
                    <a:pt x="158625" y="45049"/>
                  </a:cubicBezTo>
                  <a:cubicBezTo>
                    <a:pt x="158633" y="45049"/>
                    <a:pt x="158640" y="45049"/>
                    <a:pt x="158647" y="45049"/>
                  </a:cubicBezTo>
                  <a:cubicBezTo>
                    <a:pt x="165787" y="45038"/>
                    <a:pt x="171566" y="39240"/>
                    <a:pt x="171553" y="32100"/>
                  </a:cubicBezTo>
                  <a:cubicBezTo>
                    <a:pt x="171541" y="24968"/>
                    <a:pt x="165756" y="19194"/>
                    <a:pt x="158627" y="19194"/>
                  </a:cubicBezTo>
                  <a:cubicBezTo>
                    <a:pt x="158620" y="19194"/>
                    <a:pt x="158612" y="19194"/>
                    <a:pt x="158604" y="19194"/>
                  </a:cubicBezTo>
                  <a:cubicBezTo>
                    <a:pt x="157366" y="19196"/>
                    <a:pt x="156132" y="19376"/>
                    <a:pt x="154945" y="19730"/>
                  </a:cubicBezTo>
                  <a:cubicBezTo>
                    <a:pt x="153444" y="8586"/>
                    <a:pt x="143897" y="0"/>
                    <a:pt x="1323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57213" dist="9525" algn="bl" rotWithShape="0">
                <a:schemeClr val="dk1">
                  <a:alpha val="3098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23"/>
            <p:cNvSpPr/>
            <p:nvPr/>
          </p:nvSpPr>
          <p:spPr>
            <a:xfrm rot="10800000" flipH="1">
              <a:off x="6403828" y="-2166000"/>
              <a:ext cx="9177494" cy="3049179"/>
            </a:xfrm>
            <a:custGeom>
              <a:avLst/>
              <a:gdLst/>
              <a:ahLst/>
              <a:cxnLst/>
              <a:rect l="l" t="t" r="r" b="b"/>
              <a:pathLst>
                <a:path w="171566" h="57002" extrusionOk="0">
                  <a:moveTo>
                    <a:pt x="132351" y="0"/>
                  </a:moveTo>
                  <a:cubicBezTo>
                    <a:pt x="132338" y="0"/>
                    <a:pt x="132326" y="0"/>
                    <a:pt x="132314" y="0"/>
                  </a:cubicBezTo>
                  <a:cubicBezTo>
                    <a:pt x="121660" y="19"/>
                    <a:pt x="112725" y="7341"/>
                    <a:pt x="110240" y="17222"/>
                  </a:cubicBezTo>
                  <a:cubicBezTo>
                    <a:pt x="109018" y="16919"/>
                    <a:pt x="107765" y="16766"/>
                    <a:pt x="106506" y="16766"/>
                  </a:cubicBezTo>
                  <a:cubicBezTo>
                    <a:pt x="106496" y="16766"/>
                    <a:pt x="106486" y="16766"/>
                    <a:pt x="106476" y="16766"/>
                  </a:cubicBezTo>
                  <a:cubicBezTo>
                    <a:pt x="102053" y="16773"/>
                    <a:pt x="98069" y="18637"/>
                    <a:pt x="95251" y="21614"/>
                  </a:cubicBezTo>
                  <a:cubicBezTo>
                    <a:pt x="91472" y="17755"/>
                    <a:pt x="86204" y="15360"/>
                    <a:pt x="80379" y="15360"/>
                  </a:cubicBezTo>
                  <a:cubicBezTo>
                    <a:pt x="80367" y="15360"/>
                    <a:pt x="80355" y="15360"/>
                    <a:pt x="80343" y="15360"/>
                  </a:cubicBezTo>
                  <a:cubicBezTo>
                    <a:pt x="78611" y="15363"/>
                    <a:pt x="76884" y="15580"/>
                    <a:pt x="75206" y="16009"/>
                  </a:cubicBezTo>
                  <a:cubicBezTo>
                    <a:pt x="73795" y="12640"/>
                    <a:pt x="70466" y="10273"/>
                    <a:pt x="66586" y="10273"/>
                  </a:cubicBezTo>
                  <a:cubicBezTo>
                    <a:pt x="66581" y="10273"/>
                    <a:pt x="66576" y="10273"/>
                    <a:pt x="66571" y="10273"/>
                  </a:cubicBezTo>
                  <a:cubicBezTo>
                    <a:pt x="61413" y="10282"/>
                    <a:pt x="57237" y="14471"/>
                    <a:pt x="57245" y="19631"/>
                  </a:cubicBezTo>
                  <a:cubicBezTo>
                    <a:pt x="57245" y="19811"/>
                    <a:pt x="57252" y="19991"/>
                    <a:pt x="57263" y="20169"/>
                  </a:cubicBezTo>
                  <a:cubicBezTo>
                    <a:pt x="55893" y="19648"/>
                    <a:pt x="54463" y="19301"/>
                    <a:pt x="53006" y="19136"/>
                  </a:cubicBezTo>
                  <a:cubicBezTo>
                    <a:pt x="50406" y="11368"/>
                    <a:pt x="43072" y="5773"/>
                    <a:pt x="34434" y="5773"/>
                  </a:cubicBezTo>
                  <a:cubicBezTo>
                    <a:pt x="34423" y="5773"/>
                    <a:pt x="34411" y="5773"/>
                    <a:pt x="34400" y="5773"/>
                  </a:cubicBezTo>
                  <a:cubicBezTo>
                    <a:pt x="23586" y="5790"/>
                    <a:pt x="14832" y="14573"/>
                    <a:pt x="14851" y="25388"/>
                  </a:cubicBezTo>
                  <a:cubicBezTo>
                    <a:pt x="14851" y="25563"/>
                    <a:pt x="14853" y="25737"/>
                    <a:pt x="14858" y="25911"/>
                  </a:cubicBezTo>
                  <a:cubicBezTo>
                    <a:pt x="13578" y="25394"/>
                    <a:pt x="12208" y="25127"/>
                    <a:pt x="10827" y="25127"/>
                  </a:cubicBezTo>
                  <a:cubicBezTo>
                    <a:pt x="10817" y="25127"/>
                    <a:pt x="10808" y="25127"/>
                    <a:pt x="10799" y="25127"/>
                  </a:cubicBezTo>
                  <a:cubicBezTo>
                    <a:pt x="4830" y="25137"/>
                    <a:pt x="0" y="29982"/>
                    <a:pt x="10" y="35951"/>
                  </a:cubicBezTo>
                  <a:cubicBezTo>
                    <a:pt x="20" y="41914"/>
                    <a:pt x="4856" y="46739"/>
                    <a:pt x="10816" y="46739"/>
                  </a:cubicBezTo>
                  <a:cubicBezTo>
                    <a:pt x="10822" y="46739"/>
                    <a:pt x="10828" y="46739"/>
                    <a:pt x="10834" y="46739"/>
                  </a:cubicBezTo>
                  <a:cubicBezTo>
                    <a:pt x="15512" y="46732"/>
                    <a:pt x="19490" y="43753"/>
                    <a:pt x="20987" y="39591"/>
                  </a:cubicBezTo>
                  <a:cubicBezTo>
                    <a:pt x="24495" y="42907"/>
                    <a:pt x="29228" y="44939"/>
                    <a:pt x="34433" y="44939"/>
                  </a:cubicBezTo>
                  <a:cubicBezTo>
                    <a:pt x="34444" y="44939"/>
                    <a:pt x="34455" y="44939"/>
                    <a:pt x="34466" y="44939"/>
                  </a:cubicBezTo>
                  <a:cubicBezTo>
                    <a:pt x="34770" y="44939"/>
                    <a:pt x="35073" y="44929"/>
                    <a:pt x="35374" y="44916"/>
                  </a:cubicBezTo>
                  <a:cubicBezTo>
                    <a:pt x="38335" y="50512"/>
                    <a:pt x="44215" y="54326"/>
                    <a:pt x="50985" y="54326"/>
                  </a:cubicBezTo>
                  <a:cubicBezTo>
                    <a:pt x="50996" y="54326"/>
                    <a:pt x="51006" y="54326"/>
                    <a:pt x="51017" y="54326"/>
                  </a:cubicBezTo>
                  <a:cubicBezTo>
                    <a:pt x="56061" y="54319"/>
                    <a:pt x="60605" y="52195"/>
                    <a:pt x="63817" y="48799"/>
                  </a:cubicBezTo>
                  <a:cubicBezTo>
                    <a:pt x="67622" y="53786"/>
                    <a:pt x="73625" y="57002"/>
                    <a:pt x="80378" y="57002"/>
                  </a:cubicBezTo>
                  <a:cubicBezTo>
                    <a:pt x="80390" y="57002"/>
                    <a:pt x="80401" y="57002"/>
                    <a:pt x="80413" y="57002"/>
                  </a:cubicBezTo>
                  <a:cubicBezTo>
                    <a:pt x="88453" y="56988"/>
                    <a:pt x="95420" y="52419"/>
                    <a:pt x="98879" y="45740"/>
                  </a:cubicBezTo>
                  <a:cubicBezTo>
                    <a:pt x="101199" y="47057"/>
                    <a:pt x="103820" y="47749"/>
                    <a:pt x="106486" y="47749"/>
                  </a:cubicBezTo>
                  <a:cubicBezTo>
                    <a:pt x="106501" y="47749"/>
                    <a:pt x="106515" y="47749"/>
                    <a:pt x="106529" y="47749"/>
                  </a:cubicBezTo>
                  <a:cubicBezTo>
                    <a:pt x="111688" y="47740"/>
                    <a:pt x="116251" y="45207"/>
                    <a:pt x="119060" y="41324"/>
                  </a:cubicBezTo>
                  <a:cubicBezTo>
                    <a:pt x="122803" y="44014"/>
                    <a:pt x="127391" y="45599"/>
                    <a:pt x="132349" y="45599"/>
                  </a:cubicBezTo>
                  <a:cubicBezTo>
                    <a:pt x="132363" y="45599"/>
                    <a:pt x="132376" y="45599"/>
                    <a:pt x="132390" y="45599"/>
                  </a:cubicBezTo>
                  <a:cubicBezTo>
                    <a:pt x="138413" y="45590"/>
                    <a:pt x="143886" y="43243"/>
                    <a:pt x="147957" y="39420"/>
                  </a:cubicBezTo>
                  <a:cubicBezTo>
                    <a:pt x="150286" y="42820"/>
                    <a:pt x="154197" y="45049"/>
                    <a:pt x="158625" y="45049"/>
                  </a:cubicBezTo>
                  <a:cubicBezTo>
                    <a:pt x="158633" y="45049"/>
                    <a:pt x="158640" y="45049"/>
                    <a:pt x="158647" y="45049"/>
                  </a:cubicBezTo>
                  <a:cubicBezTo>
                    <a:pt x="165787" y="45038"/>
                    <a:pt x="171566" y="39240"/>
                    <a:pt x="171553" y="32100"/>
                  </a:cubicBezTo>
                  <a:cubicBezTo>
                    <a:pt x="171541" y="24968"/>
                    <a:pt x="165756" y="19194"/>
                    <a:pt x="158627" y="19194"/>
                  </a:cubicBezTo>
                  <a:cubicBezTo>
                    <a:pt x="158620" y="19194"/>
                    <a:pt x="158612" y="19194"/>
                    <a:pt x="158604" y="19194"/>
                  </a:cubicBezTo>
                  <a:cubicBezTo>
                    <a:pt x="157366" y="19196"/>
                    <a:pt x="156132" y="19376"/>
                    <a:pt x="154945" y="19730"/>
                  </a:cubicBezTo>
                  <a:cubicBezTo>
                    <a:pt x="153444" y="8586"/>
                    <a:pt x="143897" y="0"/>
                    <a:pt x="1323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57213" dist="9525" algn="bl" rotWithShape="0">
                <a:schemeClr val="dk1">
                  <a:alpha val="3098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38" name="Google Shape;538;p23"/>
          <p:cNvGrpSpPr/>
          <p:nvPr/>
        </p:nvGrpSpPr>
        <p:grpSpPr>
          <a:xfrm>
            <a:off x="-3873647" y="4551355"/>
            <a:ext cx="9177494" cy="3152949"/>
            <a:chOff x="-3873647" y="4551355"/>
            <a:chExt cx="9177494" cy="3152949"/>
          </a:xfrm>
        </p:grpSpPr>
        <p:sp>
          <p:nvSpPr>
            <p:cNvPr id="539" name="Google Shape;539;p23"/>
            <p:cNvSpPr/>
            <p:nvPr/>
          </p:nvSpPr>
          <p:spPr>
            <a:xfrm flipH="1">
              <a:off x="-3521662" y="4551355"/>
              <a:ext cx="8218534" cy="1890746"/>
            </a:xfrm>
            <a:custGeom>
              <a:avLst/>
              <a:gdLst/>
              <a:ahLst/>
              <a:cxnLst/>
              <a:rect l="l" t="t" r="r" b="b"/>
              <a:pathLst>
                <a:path w="153639" h="35346" extrusionOk="0">
                  <a:moveTo>
                    <a:pt x="53840" y="0"/>
                  </a:moveTo>
                  <a:cubicBezTo>
                    <a:pt x="53718" y="0"/>
                    <a:pt x="53596" y="1"/>
                    <a:pt x="53473" y="4"/>
                  </a:cubicBezTo>
                  <a:cubicBezTo>
                    <a:pt x="47342" y="139"/>
                    <a:pt x="42088" y="3675"/>
                    <a:pt x="39465" y="8767"/>
                  </a:cubicBezTo>
                  <a:cubicBezTo>
                    <a:pt x="39253" y="5090"/>
                    <a:pt x="36205" y="2202"/>
                    <a:pt x="32512" y="2202"/>
                  </a:cubicBezTo>
                  <a:cubicBezTo>
                    <a:pt x="32460" y="2202"/>
                    <a:pt x="32409" y="2202"/>
                    <a:pt x="32357" y="2204"/>
                  </a:cubicBezTo>
                  <a:cubicBezTo>
                    <a:pt x="30341" y="2249"/>
                    <a:pt x="28546" y="3146"/>
                    <a:pt x="27304" y="4541"/>
                  </a:cubicBezTo>
                  <a:cubicBezTo>
                    <a:pt x="24453" y="2309"/>
                    <a:pt x="20866" y="981"/>
                    <a:pt x="16981" y="981"/>
                  </a:cubicBezTo>
                  <a:cubicBezTo>
                    <a:pt x="16855" y="981"/>
                    <a:pt x="16729" y="983"/>
                    <a:pt x="16602" y="986"/>
                  </a:cubicBezTo>
                  <a:cubicBezTo>
                    <a:pt x="7341" y="1190"/>
                    <a:pt x="1" y="8864"/>
                    <a:pt x="205" y="18124"/>
                  </a:cubicBezTo>
                  <a:cubicBezTo>
                    <a:pt x="407" y="27257"/>
                    <a:pt x="7875" y="34525"/>
                    <a:pt x="16965" y="34525"/>
                  </a:cubicBezTo>
                  <a:cubicBezTo>
                    <a:pt x="17090" y="34525"/>
                    <a:pt x="17216" y="34523"/>
                    <a:pt x="17342" y="34521"/>
                  </a:cubicBezTo>
                  <a:cubicBezTo>
                    <a:pt x="25065" y="34349"/>
                    <a:pt x="31453" y="28983"/>
                    <a:pt x="33242" y="21836"/>
                  </a:cubicBezTo>
                  <a:cubicBezTo>
                    <a:pt x="33980" y="22094"/>
                    <a:pt x="34749" y="22222"/>
                    <a:pt x="35517" y="22222"/>
                  </a:cubicBezTo>
                  <a:cubicBezTo>
                    <a:pt x="36572" y="22222"/>
                    <a:pt x="37623" y="21980"/>
                    <a:pt x="38586" y="21502"/>
                  </a:cubicBezTo>
                  <a:cubicBezTo>
                    <a:pt x="40800" y="27811"/>
                    <a:pt x="46809" y="32303"/>
                    <a:pt x="53822" y="32303"/>
                  </a:cubicBezTo>
                  <a:cubicBezTo>
                    <a:pt x="53943" y="32303"/>
                    <a:pt x="54064" y="32302"/>
                    <a:pt x="54185" y="32299"/>
                  </a:cubicBezTo>
                  <a:cubicBezTo>
                    <a:pt x="56837" y="32240"/>
                    <a:pt x="59327" y="31546"/>
                    <a:pt x="61509" y="30364"/>
                  </a:cubicBezTo>
                  <a:cubicBezTo>
                    <a:pt x="63410" y="32135"/>
                    <a:pt x="65958" y="33216"/>
                    <a:pt x="68746" y="33216"/>
                  </a:cubicBezTo>
                  <a:cubicBezTo>
                    <a:pt x="68826" y="33216"/>
                    <a:pt x="68906" y="33215"/>
                    <a:pt x="68985" y="33213"/>
                  </a:cubicBezTo>
                  <a:cubicBezTo>
                    <a:pt x="70684" y="33178"/>
                    <a:pt x="72348" y="32733"/>
                    <a:pt x="73838" y="31919"/>
                  </a:cubicBezTo>
                  <a:cubicBezTo>
                    <a:pt x="75448" y="32976"/>
                    <a:pt x="77299" y="33508"/>
                    <a:pt x="79154" y="33508"/>
                  </a:cubicBezTo>
                  <a:cubicBezTo>
                    <a:pt x="80840" y="33508"/>
                    <a:pt x="82528" y="33068"/>
                    <a:pt x="84041" y="32185"/>
                  </a:cubicBezTo>
                  <a:cubicBezTo>
                    <a:pt x="86644" y="34169"/>
                    <a:pt x="89891" y="35345"/>
                    <a:pt x="93401" y="35345"/>
                  </a:cubicBezTo>
                  <a:cubicBezTo>
                    <a:pt x="93518" y="35345"/>
                    <a:pt x="93634" y="35344"/>
                    <a:pt x="93751" y="35341"/>
                  </a:cubicBezTo>
                  <a:cubicBezTo>
                    <a:pt x="97908" y="35250"/>
                    <a:pt x="101645" y="33526"/>
                    <a:pt x="104364" y="30796"/>
                  </a:cubicBezTo>
                  <a:cubicBezTo>
                    <a:pt x="106155" y="32109"/>
                    <a:pt x="108315" y="32814"/>
                    <a:pt x="110529" y="32814"/>
                  </a:cubicBezTo>
                  <a:cubicBezTo>
                    <a:pt x="110611" y="32814"/>
                    <a:pt x="110692" y="32813"/>
                    <a:pt x="110774" y="32811"/>
                  </a:cubicBezTo>
                  <a:cubicBezTo>
                    <a:pt x="115317" y="32711"/>
                    <a:pt x="119119" y="29732"/>
                    <a:pt x="120479" y="25656"/>
                  </a:cubicBezTo>
                  <a:cubicBezTo>
                    <a:pt x="123403" y="31243"/>
                    <a:pt x="129254" y="35035"/>
                    <a:pt x="135953" y="35035"/>
                  </a:cubicBezTo>
                  <a:cubicBezTo>
                    <a:pt x="136084" y="35035"/>
                    <a:pt x="136215" y="35033"/>
                    <a:pt x="136347" y="35030"/>
                  </a:cubicBezTo>
                  <a:cubicBezTo>
                    <a:pt x="145992" y="34817"/>
                    <a:pt x="153639" y="26826"/>
                    <a:pt x="153426" y="17180"/>
                  </a:cubicBezTo>
                  <a:cubicBezTo>
                    <a:pt x="153216" y="7666"/>
                    <a:pt x="145437" y="98"/>
                    <a:pt x="135968" y="98"/>
                  </a:cubicBezTo>
                  <a:cubicBezTo>
                    <a:pt x="135837" y="98"/>
                    <a:pt x="135706" y="99"/>
                    <a:pt x="135575" y="102"/>
                  </a:cubicBezTo>
                  <a:cubicBezTo>
                    <a:pt x="131184" y="199"/>
                    <a:pt x="127208" y="1908"/>
                    <a:pt x="124199" y="4650"/>
                  </a:cubicBezTo>
                  <a:cubicBezTo>
                    <a:pt x="122541" y="3128"/>
                    <a:pt x="120333" y="2200"/>
                    <a:pt x="117916" y="2200"/>
                  </a:cubicBezTo>
                  <a:cubicBezTo>
                    <a:pt x="117847" y="2200"/>
                    <a:pt x="117777" y="2201"/>
                    <a:pt x="117708" y="2202"/>
                  </a:cubicBezTo>
                  <a:cubicBezTo>
                    <a:pt x="112572" y="2316"/>
                    <a:pt x="108502" y="6570"/>
                    <a:pt x="108616" y="11706"/>
                  </a:cubicBezTo>
                  <a:cubicBezTo>
                    <a:pt x="108618" y="11818"/>
                    <a:pt x="108626" y="11930"/>
                    <a:pt x="108632" y="12043"/>
                  </a:cubicBezTo>
                  <a:cubicBezTo>
                    <a:pt x="108076" y="12146"/>
                    <a:pt x="107528" y="12294"/>
                    <a:pt x="106996" y="12485"/>
                  </a:cubicBezTo>
                  <a:cubicBezTo>
                    <a:pt x="104367" y="7665"/>
                    <a:pt x="99255" y="4413"/>
                    <a:pt x="93416" y="4413"/>
                  </a:cubicBezTo>
                  <a:cubicBezTo>
                    <a:pt x="93300" y="4413"/>
                    <a:pt x="93184" y="4414"/>
                    <a:pt x="93067" y="4416"/>
                  </a:cubicBezTo>
                  <a:cubicBezTo>
                    <a:pt x="86681" y="4557"/>
                    <a:pt x="81284" y="8552"/>
                    <a:pt x="79047" y="14129"/>
                  </a:cubicBezTo>
                  <a:lnTo>
                    <a:pt x="78938" y="14129"/>
                  </a:lnTo>
                  <a:cubicBezTo>
                    <a:pt x="77896" y="14151"/>
                    <a:pt x="76863" y="14342"/>
                    <a:pt x="75881" y="14695"/>
                  </a:cubicBezTo>
                  <a:cubicBezTo>
                    <a:pt x="74149" y="13128"/>
                    <a:pt x="71902" y="12125"/>
                    <a:pt x="69433" y="11969"/>
                  </a:cubicBezTo>
                  <a:cubicBezTo>
                    <a:pt x="67585" y="5054"/>
                    <a:pt x="61278" y="0"/>
                    <a:pt x="538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57213" dist="9525" algn="bl" rotWithShape="0">
                <a:schemeClr val="dk1">
                  <a:alpha val="3098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23"/>
            <p:cNvSpPr/>
            <p:nvPr/>
          </p:nvSpPr>
          <p:spPr>
            <a:xfrm rot="10800000" flipH="1">
              <a:off x="-3873647" y="4655125"/>
              <a:ext cx="9177494" cy="3049179"/>
            </a:xfrm>
            <a:custGeom>
              <a:avLst/>
              <a:gdLst/>
              <a:ahLst/>
              <a:cxnLst/>
              <a:rect l="l" t="t" r="r" b="b"/>
              <a:pathLst>
                <a:path w="171566" h="57002" extrusionOk="0">
                  <a:moveTo>
                    <a:pt x="132351" y="0"/>
                  </a:moveTo>
                  <a:cubicBezTo>
                    <a:pt x="132338" y="0"/>
                    <a:pt x="132326" y="0"/>
                    <a:pt x="132314" y="0"/>
                  </a:cubicBezTo>
                  <a:cubicBezTo>
                    <a:pt x="121660" y="19"/>
                    <a:pt x="112725" y="7341"/>
                    <a:pt x="110240" y="17222"/>
                  </a:cubicBezTo>
                  <a:cubicBezTo>
                    <a:pt x="109018" y="16919"/>
                    <a:pt x="107765" y="16766"/>
                    <a:pt x="106506" y="16766"/>
                  </a:cubicBezTo>
                  <a:cubicBezTo>
                    <a:pt x="106496" y="16766"/>
                    <a:pt x="106486" y="16766"/>
                    <a:pt x="106476" y="16766"/>
                  </a:cubicBezTo>
                  <a:cubicBezTo>
                    <a:pt x="102053" y="16773"/>
                    <a:pt x="98069" y="18637"/>
                    <a:pt x="95251" y="21614"/>
                  </a:cubicBezTo>
                  <a:cubicBezTo>
                    <a:pt x="91472" y="17755"/>
                    <a:pt x="86204" y="15360"/>
                    <a:pt x="80379" y="15360"/>
                  </a:cubicBezTo>
                  <a:cubicBezTo>
                    <a:pt x="80367" y="15360"/>
                    <a:pt x="80355" y="15360"/>
                    <a:pt x="80343" y="15360"/>
                  </a:cubicBezTo>
                  <a:cubicBezTo>
                    <a:pt x="78611" y="15363"/>
                    <a:pt x="76884" y="15580"/>
                    <a:pt x="75206" y="16009"/>
                  </a:cubicBezTo>
                  <a:cubicBezTo>
                    <a:pt x="73795" y="12640"/>
                    <a:pt x="70466" y="10273"/>
                    <a:pt x="66586" y="10273"/>
                  </a:cubicBezTo>
                  <a:cubicBezTo>
                    <a:pt x="66581" y="10273"/>
                    <a:pt x="66576" y="10273"/>
                    <a:pt x="66571" y="10273"/>
                  </a:cubicBezTo>
                  <a:cubicBezTo>
                    <a:pt x="61413" y="10282"/>
                    <a:pt x="57237" y="14471"/>
                    <a:pt x="57245" y="19631"/>
                  </a:cubicBezTo>
                  <a:cubicBezTo>
                    <a:pt x="57245" y="19811"/>
                    <a:pt x="57252" y="19991"/>
                    <a:pt x="57263" y="20169"/>
                  </a:cubicBezTo>
                  <a:cubicBezTo>
                    <a:pt x="55893" y="19648"/>
                    <a:pt x="54463" y="19301"/>
                    <a:pt x="53006" y="19136"/>
                  </a:cubicBezTo>
                  <a:cubicBezTo>
                    <a:pt x="50406" y="11368"/>
                    <a:pt x="43072" y="5773"/>
                    <a:pt x="34434" y="5773"/>
                  </a:cubicBezTo>
                  <a:cubicBezTo>
                    <a:pt x="34423" y="5773"/>
                    <a:pt x="34411" y="5773"/>
                    <a:pt x="34400" y="5773"/>
                  </a:cubicBezTo>
                  <a:cubicBezTo>
                    <a:pt x="23586" y="5790"/>
                    <a:pt x="14832" y="14573"/>
                    <a:pt x="14851" y="25388"/>
                  </a:cubicBezTo>
                  <a:cubicBezTo>
                    <a:pt x="14851" y="25563"/>
                    <a:pt x="14853" y="25737"/>
                    <a:pt x="14858" y="25911"/>
                  </a:cubicBezTo>
                  <a:cubicBezTo>
                    <a:pt x="13578" y="25394"/>
                    <a:pt x="12208" y="25127"/>
                    <a:pt x="10827" y="25127"/>
                  </a:cubicBezTo>
                  <a:cubicBezTo>
                    <a:pt x="10817" y="25127"/>
                    <a:pt x="10808" y="25127"/>
                    <a:pt x="10799" y="25127"/>
                  </a:cubicBezTo>
                  <a:cubicBezTo>
                    <a:pt x="4830" y="25137"/>
                    <a:pt x="0" y="29982"/>
                    <a:pt x="10" y="35951"/>
                  </a:cubicBezTo>
                  <a:cubicBezTo>
                    <a:pt x="20" y="41914"/>
                    <a:pt x="4856" y="46739"/>
                    <a:pt x="10816" y="46739"/>
                  </a:cubicBezTo>
                  <a:cubicBezTo>
                    <a:pt x="10822" y="46739"/>
                    <a:pt x="10828" y="46739"/>
                    <a:pt x="10834" y="46739"/>
                  </a:cubicBezTo>
                  <a:cubicBezTo>
                    <a:pt x="15512" y="46732"/>
                    <a:pt x="19490" y="43753"/>
                    <a:pt x="20987" y="39591"/>
                  </a:cubicBezTo>
                  <a:cubicBezTo>
                    <a:pt x="24495" y="42907"/>
                    <a:pt x="29228" y="44939"/>
                    <a:pt x="34433" y="44939"/>
                  </a:cubicBezTo>
                  <a:cubicBezTo>
                    <a:pt x="34444" y="44939"/>
                    <a:pt x="34455" y="44939"/>
                    <a:pt x="34466" y="44939"/>
                  </a:cubicBezTo>
                  <a:cubicBezTo>
                    <a:pt x="34770" y="44939"/>
                    <a:pt x="35073" y="44929"/>
                    <a:pt x="35374" y="44916"/>
                  </a:cubicBezTo>
                  <a:cubicBezTo>
                    <a:pt x="38335" y="50512"/>
                    <a:pt x="44215" y="54326"/>
                    <a:pt x="50985" y="54326"/>
                  </a:cubicBezTo>
                  <a:cubicBezTo>
                    <a:pt x="50996" y="54326"/>
                    <a:pt x="51006" y="54326"/>
                    <a:pt x="51017" y="54326"/>
                  </a:cubicBezTo>
                  <a:cubicBezTo>
                    <a:pt x="56061" y="54319"/>
                    <a:pt x="60605" y="52195"/>
                    <a:pt x="63817" y="48799"/>
                  </a:cubicBezTo>
                  <a:cubicBezTo>
                    <a:pt x="67622" y="53786"/>
                    <a:pt x="73625" y="57002"/>
                    <a:pt x="80378" y="57002"/>
                  </a:cubicBezTo>
                  <a:cubicBezTo>
                    <a:pt x="80390" y="57002"/>
                    <a:pt x="80401" y="57002"/>
                    <a:pt x="80413" y="57002"/>
                  </a:cubicBezTo>
                  <a:cubicBezTo>
                    <a:pt x="88453" y="56988"/>
                    <a:pt x="95420" y="52419"/>
                    <a:pt x="98879" y="45740"/>
                  </a:cubicBezTo>
                  <a:cubicBezTo>
                    <a:pt x="101199" y="47057"/>
                    <a:pt x="103820" y="47749"/>
                    <a:pt x="106486" y="47749"/>
                  </a:cubicBezTo>
                  <a:cubicBezTo>
                    <a:pt x="106501" y="47749"/>
                    <a:pt x="106515" y="47749"/>
                    <a:pt x="106529" y="47749"/>
                  </a:cubicBezTo>
                  <a:cubicBezTo>
                    <a:pt x="111688" y="47740"/>
                    <a:pt x="116251" y="45207"/>
                    <a:pt x="119060" y="41324"/>
                  </a:cubicBezTo>
                  <a:cubicBezTo>
                    <a:pt x="122803" y="44014"/>
                    <a:pt x="127391" y="45599"/>
                    <a:pt x="132349" y="45599"/>
                  </a:cubicBezTo>
                  <a:cubicBezTo>
                    <a:pt x="132363" y="45599"/>
                    <a:pt x="132376" y="45599"/>
                    <a:pt x="132390" y="45599"/>
                  </a:cubicBezTo>
                  <a:cubicBezTo>
                    <a:pt x="138413" y="45590"/>
                    <a:pt x="143886" y="43243"/>
                    <a:pt x="147957" y="39420"/>
                  </a:cubicBezTo>
                  <a:cubicBezTo>
                    <a:pt x="150286" y="42820"/>
                    <a:pt x="154197" y="45049"/>
                    <a:pt x="158625" y="45049"/>
                  </a:cubicBezTo>
                  <a:cubicBezTo>
                    <a:pt x="158633" y="45049"/>
                    <a:pt x="158640" y="45049"/>
                    <a:pt x="158647" y="45049"/>
                  </a:cubicBezTo>
                  <a:cubicBezTo>
                    <a:pt x="165787" y="45038"/>
                    <a:pt x="171566" y="39240"/>
                    <a:pt x="171553" y="32100"/>
                  </a:cubicBezTo>
                  <a:cubicBezTo>
                    <a:pt x="171541" y="24968"/>
                    <a:pt x="165756" y="19194"/>
                    <a:pt x="158627" y="19194"/>
                  </a:cubicBezTo>
                  <a:cubicBezTo>
                    <a:pt x="158620" y="19194"/>
                    <a:pt x="158612" y="19194"/>
                    <a:pt x="158604" y="19194"/>
                  </a:cubicBezTo>
                  <a:cubicBezTo>
                    <a:pt x="157366" y="19196"/>
                    <a:pt x="156132" y="19376"/>
                    <a:pt x="154945" y="19730"/>
                  </a:cubicBezTo>
                  <a:cubicBezTo>
                    <a:pt x="153444" y="8586"/>
                    <a:pt x="143897" y="0"/>
                    <a:pt x="1323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57213" dist="9525" algn="bl" rotWithShape="0">
                <a:schemeClr val="dk1">
                  <a:alpha val="3098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24"/>
          <p:cNvSpPr txBox="1">
            <a:spLocks noGrp="1"/>
          </p:cNvSpPr>
          <p:nvPr>
            <p:ph type="ctrTitle"/>
          </p:nvPr>
        </p:nvSpPr>
        <p:spPr>
          <a:xfrm>
            <a:off x="2247450" y="536925"/>
            <a:ext cx="4649100" cy="1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8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43" name="Google Shape;543;p24"/>
          <p:cNvSpPr txBox="1">
            <a:spLocks noGrp="1"/>
          </p:cNvSpPr>
          <p:nvPr>
            <p:ph type="subTitle" idx="1"/>
          </p:nvPr>
        </p:nvSpPr>
        <p:spPr>
          <a:xfrm>
            <a:off x="2247525" y="1492325"/>
            <a:ext cx="4649100" cy="12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544" name="Google Shape;544;p24"/>
          <p:cNvSpPr txBox="1"/>
          <p:nvPr/>
        </p:nvSpPr>
        <p:spPr>
          <a:xfrm>
            <a:off x="2247450" y="3971750"/>
            <a:ext cx="4649100" cy="50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l" sz="1100" b="1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CREDITS:</a:t>
            </a:r>
            <a:r>
              <a:rPr lang="pl" sz="11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 This presentation template was created by </a:t>
            </a:r>
            <a:r>
              <a:rPr lang="pl" sz="1100" b="1" i="0" u="none" strike="noStrike" cap="none">
                <a:solidFill>
                  <a:schemeClr val="hlink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2"/>
              </a:rPr>
              <a:t>Slidesgo</a:t>
            </a:r>
            <a:r>
              <a:rPr lang="pl" sz="1100" b="1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, </a:t>
            </a:r>
            <a:r>
              <a:rPr lang="pl" sz="11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and includes icons by </a:t>
            </a:r>
            <a:r>
              <a:rPr lang="pl" sz="1100" b="1" i="0" u="none" strike="noStrike" cap="none">
                <a:solidFill>
                  <a:schemeClr val="hlink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3"/>
              </a:rPr>
              <a:t>Flaticon</a:t>
            </a:r>
            <a:r>
              <a:rPr lang="pl" sz="1100" b="1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r>
              <a:rPr lang="pl" sz="11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and infographics &amp; images by </a:t>
            </a:r>
            <a:r>
              <a:rPr lang="pl" sz="1100" b="1" i="0" u="none" strike="noStrike" cap="none">
                <a:solidFill>
                  <a:schemeClr val="hlink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4"/>
              </a:rPr>
              <a:t>Freepik</a:t>
            </a:r>
            <a:endParaRPr sz="1100" b="1" i="0" u="none" strike="noStrike" cap="none">
              <a:solidFill>
                <a:schemeClr val="dk1"/>
              </a:solidFill>
              <a:highlight>
                <a:srgbClr val="DFDEFC"/>
              </a:highlight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grpSp>
        <p:nvGrpSpPr>
          <p:cNvPr id="545" name="Google Shape;545;p24"/>
          <p:cNvGrpSpPr/>
          <p:nvPr/>
        </p:nvGrpSpPr>
        <p:grpSpPr>
          <a:xfrm>
            <a:off x="-113238" y="-1755406"/>
            <a:ext cx="10739462" cy="7597836"/>
            <a:chOff x="-113238" y="-1755406"/>
            <a:chExt cx="10739462" cy="7597836"/>
          </a:xfrm>
        </p:grpSpPr>
        <p:sp>
          <p:nvSpPr>
            <p:cNvPr id="546" name="Google Shape;546;p24"/>
            <p:cNvSpPr/>
            <p:nvPr/>
          </p:nvSpPr>
          <p:spPr>
            <a:xfrm>
              <a:off x="-113238" y="3217211"/>
              <a:ext cx="2625219" cy="2625219"/>
            </a:xfrm>
            <a:custGeom>
              <a:avLst/>
              <a:gdLst/>
              <a:ahLst/>
              <a:cxnLst/>
              <a:rect l="l" t="t" r="r" b="b"/>
              <a:pathLst>
                <a:path w="35446" h="35446" fill="none" extrusionOk="0">
                  <a:moveTo>
                    <a:pt x="35446" y="17723"/>
                  </a:moveTo>
                  <a:cubicBezTo>
                    <a:pt x="35446" y="22423"/>
                    <a:pt x="33578" y="26931"/>
                    <a:pt x="30255" y="30255"/>
                  </a:cubicBezTo>
                  <a:cubicBezTo>
                    <a:pt x="26931" y="33578"/>
                    <a:pt x="22423" y="35446"/>
                    <a:pt x="17723" y="35446"/>
                  </a:cubicBezTo>
                  <a:cubicBezTo>
                    <a:pt x="13023" y="35446"/>
                    <a:pt x="8515" y="33578"/>
                    <a:pt x="5192" y="30255"/>
                  </a:cubicBezTo>
                  <a:cubicBezTo>
                    <a:pt x="1868" y="26931"/>
                    <a:pt x="1" y="22423"/>
                    <a:pt x="1" y="17723"/>
                  </a:cubicBezTo>
                  <a:cubicBezTo>
                    <a:pt x="1" y="13023"/>
                    <a:pt x="1868" y="8515"/>
                    <a:pt x="5192" y="5192"/>
                  </a:cubicBezTo>
                  <a:cubicBezTo>
                    <a:pt x="8515" y="1868"/>
                    <a:pt x="13023" y="1"/>
                    <a:pt x="17723" y="1"/>
                  </a:cubicBezTo>
                  <a:cubicBezTo>
                    <a:pt x="22423" y="1"/>
                    <a:pt x="26931" y="1868"/>
                    <a:pt x="30255" y="5192"/>
                  </a:cubicBezTo>
                  <a:cubicBezTo>
                    <a:pt x="33578" y="8515"/>
                    <a:pt x="35446" y="13023"/>
                    <a:pt x="35446" y="17723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24"/>
            <p:cNvSpPr/>
            <p:nvPr/>
          </p:nvSpPr>
          <p:spPr>
            <a:xfrm>
              <a:off x="477750" y="-926705"/>
              <a:ext cx="2251175" cy="2251264"/>
            </a:xfrm>
            <a:custGeom>
              <a:avLst/>
              <a:gdLst/>
              <a:ahLst/>
              <a:cxnLst/>
              <a:rect l="l" t="t" r="r" b="b"/>
              <a:pathLst>
                <a:path w="35446" h="35446" fill="none" extrusionOk="0">
                  <a:moveTo>
                    <a:pt x="35446" y="17723"/>
                  </a:moveTo>
                  <a:cubicBezTo>
                    <a:pt x="35446" y="22423"/>
                    <a:pt x="33578" y="26931"/>
                    <a:pt x="30256" y="30255"/>
                  </a:cubicBezTo>
                  <a:cubicBezTo>
                    <a:pt x="26931" y="33578"/>
                    <a:pt x="22424" y="35446"/>
                    <a:pt x="17723" y="35446"/>
                  </a:cubicBezTo>
                  <a:cubicBezTo>
                    <a:pt x="13023" y="35446"/>
                    <a:pt x="8515" y="33578"/>
                    <a:pt x="5191" y="30255"/>
                  </a:cubicBezTo>
                  <a:cubicBezTo>
                    <a:pt x="1868" y="26931"/>
                    <a:pt x="1" y="22423"/>
                    <a:pt x="1" y="17723"/>
                  </a:cubicBezTo>
                  <a:cubicBezTo>
                    <a:pt x="1" y="13023"/>
                    <a:pt x="1868" y="8515"/>
                    <a:pt x="5191" y="5191"/>
                  </a:cubicBezTo>
                  <a:cubicBezTo>
                    <a:pt x="8515" y="1868"/>
                    <a:pt x="13023" y="1"/>
                    <a:pt x="17723" y="1"/>
                  </a:cubicBezTo>
                  <a:cubicBezTo>
                    <a:pt x="22424" y="1"/>
                    <a:pt x="26931" y="1868"/>
                    <a:pt x="30256" y="5191"/>
                  </a:cubicBezTo>
                  <a:cubicBezTo>
                    <a:pt x="33578" y="8515"/>
                    <a:pt x="35446" y="13023"/>
                    <a:pt x="35446" y="17723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24"/>
            <p:cNvSpPr/>
            <p:nvPr/>
          </p:nvSpPr>
          <p:spPr>
            <a:xfrm>
              <a:off x="-6" y="677395"/>
              <a:ext cx="2251197" cy="2966042"/>
            </a:xfrm>
            <a:custGeom>
              <a:avLst/>
              <a:gdLst/>
              <a:ahLst/>
              <a:cxnLst/>
              <a:rect l="l" t="t" r="r" b="b"/>
              <a:pathLst>
                <a:path w="23216" h="30588" fill="none" extrusionOk="0">
                  <a:moveTo>
                    <a:pt x="19456" y="1585"/>
                  </a:moveTo>
                  <a:cubicBezTo>
                    <a:pt x="18947" y="1448"/>
                    <a:pt x="18433" y="1338"/>
                    <a:pt x="17913" y="1256"/>
                  </a:cubicBezTo>
                  <a:cubicBezTo>
                    <a:pt x="9969" y="0"/>
                    <a:pt x="2510" y="5425"/>
                    <a:pt x="1256" y="13370"/>
                  </a:cubicBezTo>
                  <a:cubicBezTo>
                    <a:pt x="1" y="21313"/>
                    <a:pt x="5424" y="28771"/>
                    <a:pt x="13369" y="30027"/>
                  </a:cubicBezTo>
                  <a:cubicBezTo>
                    <a:pt x="16917" y="30587"/>
                    <a:pt x="20370" y="29815"/>
                    <a:pt x="23215" y="28082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24"/>
            <p:cNvSpPr/>
            <p:nvPr/>
          </p:nvSpPr>
          <p:spPr>
            <a:xfrm>
              <a:off x="6896320" y="3333966"/>
              <a:ext cx="2155982" cy="2155908"/>
            </a:xfrm>
            <a:custGeom>
              <a:avLst/>
              <a:gdLst/>
              <a:ahLst/>
              <a:cxnLst/>
              <a:rect l="l" t="t" r="r" b="b"/>
              <a:pathLst>
                <a:path w="29128" h="29127" fill="none" extrusionOk="0">
                  <a:moveTo>
                    <a:pt x="29127" y="14564"/>
                  </a:moveTo>
                  <a:cubicBezTo>
                    <a:pt x="29127" y="18426"/>
                    <a:pt x="27593" y="22130"/>
                    <a:pt x="24862" y="24861"/>
                  </a:cubicBezTo>
                  <a:cubicBezTo>
                    <a:pt x="22131" y="27593"/>
                    <a:pt x="18427" y="29127"/>
                    <a:pt x="14564" y="29127"/>
                  </a:cubicBezTo>
                  <a:cubicBezTo>
                    <a:pt x="10702" y="29127"/>
                    <a:pt x="6998" y="27593"/>
                    <a:pt x="4266" y="24861"/>
                  </a:cubicBezTo>
                  <a:cubicBezTo>
                    <a:pt x="1535" y="22130"/>
                    <a:pt x="0" y="18426"/>
                    <a:pt x="0" y="14564"/>
                  </a:cubicBezTo>
                  <a:cubicBezTo>
                    <a:pt x="0" y="10701"/>
                    <a:pt x="1535" y="6997"/>
                    <a:pt x="4266" y="4266"/>
                  </a:cubicBezTo>
                  <a:cubicBezTo>
                    <a:pt x="6998" y="1534"/>
                    <a:pt x="10702" y="0"/>
                    <a:pt x="14564" y="0"/>
                  </a:cubicBezTo>
                  <a:cubicBezTo>
                    <a:pt x="18427" y="0"/>
                    <a:pt x="22131" y="1534"/>
                    <a:pt x="24862" y="4266"/>
                  </a:cubicBezTo>
                  <a:cubicBezTo>
                    <a:pt x="27593" y="6997"/>
                    <a:pt x="29127" y="10701"/>
                    <a:pt x="29127" y="14564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24"/>
            <p:cNvSpPr/>
            <p:nvPr/>
          </p:nvSpPr>
          <p:spPr>
            <a:xfrm>
              <a:off x="2511975" y="-1755406"/>
              <a:ext cx="2251230" cy="2251308"/>
            </a:xfrm>
            <a:custGeom>
              <a:avLst/>
              <a:gdLst/>
              <a:ahLst/>
              <a:cxnLst/>
              <a:rect l="l" t="t" r="r" b="b"/>
              <a:pathLst>
                <a:path w="29128" h="29129" fill="none" extrusionOk="0">
                  <a:moveTo>
                    <a:pt x="24863" y="4267"/>
                  </a:moveTo>
                  <a:cubicBezTo>
                    <a:pt x="27594" y="6999"/>
                    <a:pt x="29128" y="10703"/>
                    <a:pt x="29128" y="14565"/>
                  </a:cubicBezTo>
                  <a:cubicBezTo>
                    <a:pt x="29128" y="18427"/>
                    <a:pt x="27594" y="22132"/>
                    <a:pt x="24863" y="24863"/>
                  </a:cubicBezTo>
                  <a:cubicBezTo>
                    <a:pt x="22131" y="27594"/>
                    <a:pt x="18427" y="29128"/>
                    <a:pt x="14564" y="29128"/>
                  </a:cubicBezTo>
                  <a:cubicBezTo>
                    <a:pt x="10702" y="29128"/>
                    <a:pt x="6998" y="27594"/>
                    <a:pt x="4267" y="24863"/>
                  </a:cubicBezTo>
                  <a:cubicBezTo>
                    <a:pt x="1536" y="22132"/>
                    <a:pt x="0" y="18427"/>
                    <a:pt x="0" y="14565"/>
                  </a:cubicBezTo>
                  <a:cubicBezTo>
                    <a:pt x="0" y="10703"/>
                    <a:pt x="1536" y="6999"/>
                    <a:pt x="4267" y="4267"/>
                  </a:cubicBezTo>
                  <a:cubicBezTo>
                    <a:pt x="6998" y="1536"/>
                    <a:pt x="10702" y="1"/>
                    <a:pt x="14564" y="1"/>
                  </a:cubicBezTo>
                  <a:cubicBezTo>
                    <a:pt x="18427" y="1"/>
                    <a:pt x="22131" y="1536"/>
                    <a:pt x="24863" y="4267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24"/>
            <p:cNvSpPr/>
            <p:nvPr/>
          </p:nvSpPr>
          <p:spPr>
            <a:xfrm>
              <a:off x="8001000" y="1530671"/>
              <a:ext cx="2625224" cy="2625224"/>
            </a:xfrm>
            <a:custGeom>
              <a:avLst/>
              <a:gdLst/>
              <a:ahLst/>
              <a:cxnLst/>
              <a:rect l="l" t="t" r="r" b="b"/>
              <a:pathLst>
                <a:path w="72736" h="72736" fill="none" extrusionOk="0">
                  <a:moveTo>
                    <a:pt x="72736" y="36368"/>
                  </a:moveTo>
                  <a:cubicBezTo>
                    <a:pt x="72736" y="46014"/>
                    <a:pt x="68904" y="55264"/>
                    <a:pt x="62084" y="62084"/>
                  </a:cubicBezTo>
                  <a:cubicBezTo>
                    <a:pt x="55264" y="68904"/>
                    <a:pt x="46013" y="72736"/>
                    <a:pt x="36368" y="72736"/>
                  </a:cubicBezTo>
                  <a:cubicBezTo>
                    <a:pt x="26724" y="72736"/>
                    <a:pt x="17473" y="68904"/>
                    <a:pt x="10653" y="62084"/>
                  </a:cubicBezTo>
                  <a:cubicBezTo>
                    <a:pt x="3833" y="55264"/>
                    <a:pt x="0" y="46014"/>
                    <a:pt x="0" y="36368"/>
                  </a:cubicBezTo>
                  <a:cubicBezTo>
                    <a:pt x="0" y="26723"/>
                    <a:pt x="3833" y="17473"/>
                    <a:pt x="10653" y="10653"/>
                  </a:cubicBezTo>
                  <a:cubicBezTo>
                    <a:pt x="17473" y="3832"/>
                    <a:pt x="26724" y="0"/>
                    <a:pt x="36368" y="0"/>
                  </a:cubicBezTo>
                  <a:cubicBezTo>
                    <a:pt x="46013" y="0"/>
                    <a:pt x="55264" y="3832"/>
                    <a:pt x="62084" y="10653"/>
                  </a:cubicBezTo>
                  <a:cubicBezTo>
                    <a:pt x="68904" y="17473"/>
                    <a:pt x="72736" y="26723"/>
                    <a:pt x="72736" y="36368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24"/>
            <p:cNvSpPr/>
            <p:nvPr/>
          </p:nvSpPr>
          <p:spPr>
            <a:xfrm rot="9899976">
              <a:off x="6934506" y="-97774"/>
              <a:ext cx="2251180" cy="2966019"/>
            </a:xfrm>
            <a:custGeom>
              <a:avLst/>
              <a:gdLst/>
              <a:ahLst/>
              <a:cxnLst/>
              <a:rect l="l" t="t" r="r" b="b"/>
              <a:pathLst>
                <a:path w="23216" h="30588" fill="none" extrusionOk="0">
                  <a:moveTo>
                    <a:pt x="19456" y="1585"/>
                  </a:moveTo>
                  <a:cubicBezTo>
                    <a:pt x="18947" y="1448"/>
                    <a:pt x="18433" y="1338"/>
                    <a:pt x="17913" y="1256"/>
                  </a:cubicBezTo>
                  <a:cubicBezTo>
                    <a:pt x="9969" y="0"/>
                    <a:pt x="2510" y="5425"/>
                    <a:pt x="1256" y="13370"/>
                  </a:cubicBezTo>
                  <a:cubicBezTo>
                    <a:pt x="1" y="21313"/>
                    <a:pt x="5424" y="28771"/>
                    <a:pt x="13369" y="30027"/>
                  </a:cubicBezTo>
                  <a:cubicBezTo>
                    <a:pt x="16917" y="30587"/>
                    <a:pt x="20370" y="29815"/>
                    <a:pt x="23215" y="28082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24"/>
            <p:cNvSpPr/>
            <p:nvPr/>
          </p:nvSpPr>
          <p:spPr>
            <a:xfrm rot="5773943">
              <a:off x="4419930" y="-868430"/>
              <a:ext cx="2111788" cy="2771825"/>
            </a:xfrm>
            <a:custGeom>
              <a:avLst/>
              <a:gdLst/>
              <a:ahLst/>
              <a:cxnLst/>
              <a:rect l="l" t="t" r="r" b="b"/>
              <a:pathLst>
                <a:path w="23216" h="30588" fill="none" extrusionOk="0">
                  <a:moveTo>
                    <a:pt x="19456" y="1585"/>
                  </a:moveTo>
                  <a:cubicBezTo>
                    <a:pt x="18947" y="1448"/>
                    <a:pt x="18433" y="1338"/>
                    <a:pt x="17913" y="1256"/>
                  </a:cubicBezTo>
                  <a:cubicBezTo>
                    <a:pt x="9969" y="0"/>
                    <a:pt x="2510" y="5425"/>
                    <a:pt x="1256" y="13370"/>
                  </a:cubicBezTo>
                  <a:cubicBezTo>
                    <a:pt x="1" y="21313"/>
                    <a:pt x="5424" y="28771"/>
                    <a:pt x="13369" y="30027"/>
                  </a:cubicBezTo>
                  <a:cubicBezTo>
                    <a:pt x="16917" y="30587"/>
                    <a:pt x="20370" y="29815"/>
                    <a:pt x="23215" y="28082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54" name="Google Shape;554;p24"/>
          <p:cNvGrpSpPr/>
          <p:nvPr/>
        </p:nvGrpSpPr>
        <p:grpSpPr>
          <a:xfrm>
            <a:off x="4176005" y="1708"/>
            <a:ext cx="4763144" cy="2446978"/>
            <a:chOff x="4176005" y="1708"/>
            <a:chExt cx="4763144" cy="2446978"/>
          </a:xfrm>
        </p:grpSpPr>
        <p:sp>
          <p:nvSpPr>
            <p:cNvPr id="555" name="Google Shape;555;p24"/>
            <p:cNvSpPr/>
            <p:nvPr/>
          </p:nvSpPr>
          <p:spPr>
            <a:xfrm>
              <a:off x="7047556" y="53284"/>
              <a:ext cx="206918" cy="154869"/>
            </a:xfrm>
            <a:custGeom>
              <a:avLst/>
              <a:gdLst/>
              <a:ahLst/>
              <a:cxnLst/>
              <a:rect l="l" t="t" r="r" b="b"/>
              <a:pathLst>
                <a:path w="2962" h="2217" extrusionOk="0">
                  <a:moveTo>
                    <a:pt x="1597" y="0"/>
                  </a:moveTo>
                  <a:cubicBezTo>
                    <a:pt x="1593" y="0"/>
                    <a:pt x="1589" y="1"/>
                    <a:pt x="1585" y="2"/>
                  </a:cubicBezTo>
                  <a:lnTo>
                    <a:pt x="1424" y="59"/>
                  </a:lnTo>
                  <a:cubicBezTo>
                    <a:pt x="1413" y="62"/>
                    <a:pt x="1404" y="71"/>
                    <a:pt x="1401" y="82"/>
                  </a:cubicBezTo>
                  <a:lnTo>
                    <a:pt x="973" y="1234"/>
                  </a:lnTo>
                  <a:lnTo>
                    <a:pt x="348" y="1453"/>
                  </a:lnTo>
                  <a:cubicBezTo>
                    <a:pt x="341" y="1456"/>
                    <a:pt x="335" y="1459"/>
                    <a:pt x="329" y="1464"/>
                  </a:cubicBezTo>
                  <a:lnTo>
                    <a:pt x="70" y="1655"/>
                  </a:lnTo>
                  <a:cubicBezTo>
                    <a:pt x="0" y="1706"/>
                    <a:pt x="37" y="1816"/>
                    <a:pt x="122" y="1816"/>
                  </a:cubicBezTo>
                  <a:cubicBezTo>
                    <a:pt x="124" y="1816"/>
                    <a:pt x="125" y="1816"/>
                    <a:pt x="126" y="1816"/>
                  </a:cubicBezTo>
                  <a:lnTo>
                    <a:pt x="447" y="1804"/>
                  </a:lnTo>
                  <a:cubicBezTo>
                    <a:pt x="456" y="1804"/>
                    <a:pt x="463" y="1801"/>
                    <a:pt x="471" y="1799"/>
                  </a:cubicBezTo>
                  <a:lnTo>
                    <a:pt x="1094" y="1579"/>
                  </a:lnTo>
                  <a:lnTo>
                    <a:pt x="1099" y="1578"/>
                  </a:lnTo>
                  <a:lnTo>
                    <a:pt x="2148" y="2212"/>
                  </a:lnTo>
                  <a:cubicBezTo>
                    <a:pt x="2154" y="2215"/>
                    <a:pt x="2161" y="2216"/>
                    <a:pt x="2168" y="2216"/>
                  </a:cubicBezTo>
                  <a:cubicBezTo>
                    <a:pt x="2172" y="2216"/>
                    <a:pt x="2177" y="2215"/>
                    <a:pt x="2181" y="2214"/>
                  </a:cubicBezTo>
                  <a:lnTo>
                    <a:pt x="2342" y="2158"/>
                  </a:lnTo>
                  <a:cubicBezTo>
                    <a:pt x="2366" y="2149"/>
                    <a:pt x="2376" y="2117"/>
                    <a:pt x="2358" y="2096"/>
                  </a:cubicBezTo>
                  <a:lnTo>
                    <a:pt x="1744" y="1351"/>
                  </a:lnTo>
                  <a:lnTo>
                    <a:pt x="2540" y="1072"/>
                  </a:lnTo>
                  <a:lnTo>
                    <a:pt x="2834" y="1247"/>
                  </a:lnTo>
                  <a:cubicBezTo>
                    <a:pt x="2840" y="1251"/>
                    <a:pt x="2848" y="1253"/>
                    <a:pt x="2855" y="1253"/>
                  </a:cubicBezTo>
                  <a:cubicBezTo>
                    <a:pt x="2859" y="1253"/>
                    <a:pt x="2863" y="1252"/>
                    <a:pt x="2867" y="1251"/>
                  </a:cubicBezTo>
                  <a:lnTo>
                    <a:pt x="2962" y="1218"/>
                  </a:lnTo>
                  <a:lnTo>
                    <a:pt x="2649" y="839"/>
                  </a:lnTo>
                  <a:lnTo>
                    <a:pt x="2657" y="348"/>
                  </a:lnTo>
                  <a:lnTo>
                    <a:pt x="2562" y="381"/>
                  </a:lnTo>
                  <a:cubicBezTo>
                    <a:pt x="2551" y="385"/>
                    <a:pt x="2543" y="393"/>
                    <a:pt x="2539" y="404"/>
                  </a:cubicBezTo>
                  <a:lnTo>
                    <a:pt x="2419" y="725"/>
                  </a:lnTo>
                  <a:lnTo>
                    <a:pt x="1623" y="1005"/>
                  </a:lnTo>
                  <a:lnTo>
                    <a:pt x="1636" y="39"/>
                  </a:lnTo>
                  <a:cubicBezTo>
                    <a:pt x="1636" y="17"/>
                    <a:pt x="1617" y="0"/>
                    <a:pt x="15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24"/>
            <p:cNvSpPr/>
            <p:nvPr/>
          </p:nvSpPr>
          <p:spPr>
            <a:xfrm rot="-2521153">
              <a:off x="8703775" y="2239340"/>
              <a:ext cx="208600" cy="160110"/>
            </a:xfrm>
            <a:custGeom>
              <a:avLst/>
              <a:gdLst/>
              <a:ahLst/>
              <a:cxnLst/>
              <a:rect l="l" t="t" r="r" b="b"/>
              <a:pathLst>
                <a:path w="2986" h="2292" extrusionOk="0">
                  <a:moveTo>
                    <a:pt x="1017" y="0"/>
                  </a:moveTo>
                  <a:lnTo>
                    <a:pt x="848" y="12"/>
                  </a:lnTo>
                  <a:cubicBezTo>
                    <a:pt x="821" y="14"/>
                    <a:pt x="805" y="42"/>
                    <a:pt x="815" y="66"/>
                  </a:cubicBezTo>
                  <a:lnTo>
                    <a:pt x="1208" y="948"/>
                  </a:lnTo>
                  <a:lnTo>
                    <a:pt x="367" y="1006"/>
                  </a:lnTo>
                  <a:lnTo>
                    <a:pt x="131" y="757"/>
                  </a:lnTo>
                  <a:cubicBezTo>
                    <a:pt x="124" y="751"/>
                    <a:pt x="114" y="746"/>
                    <a:pt x="104" y="746"/>
                  </a:cubicBezTo>
                  <a:cubicBezTo>
                    <a:pt x="103" y="746"/>
                    <a:pt x="102" y="746"/>
                    <a:pt x="101" y="746"/>
                  </a:cubicBezTo>
                  <a:lnTo>
                    <a:pt x="0" y="752"/>
                  </a:lnTo>
                  <a:lnTo>
                    <a:pt x="200" y="1201"/>
                  </a:lnTo>
                  <a:lnTo>
                    <a:pt x="63" y="1673"/>
                  </a:lnTo>
                  <a:lnTo>
                    <a:pt x="163" y="1665"/>
                  </a:lnTo>
                  <a:cubicBezTo>
                    <a:pt x="174" y="1665"/>
                    <a:pt x="184" y="1659"/>
                    <a:pt x="191" y="1651"/>
                  </a:cubicBezTo>
                  <a:lnTo>
                    <a:pt x="391" y="1372"/>
                  </a:lnTo>
                  <a:lnTo>
                    <a:pt x="1233" y="1315"/>
                  </a:lnTo>
                  <a:lnTo>
                    <a:pt x="963" y="2242"/>
                  </a:lnTo>
                  <a:cubicBezTo>
                    <a:pt x="956" y="2267"/>
                    <a:pt x="975" y="2292"/>
                    <a:pt x="999" y="2292"/>
                  </a:cubicBezTo>
                  <a:cubicBezTo>
                    <a:pt x="1000" y="2292"/>
                    <a:pt x="1001" y="2291"/>
                    <a:pt x="1003" y="2291"/>
                  </a:cubicBezTo>
                  <a:lnTo>
                    <a:pt x="1173" y="2280"/>
                  </a:lnTo>
                  <a:cubicBezTo>
                    <a:pt x="1184" y="2279"/>
                    <a:pt x="1195" y="2273"/>
                    <a:pt x="1201" y="2264"/>
                  </a:cubicBezTo>
                  <a:lnTo>
                    <a:pt x="1915" y="1268"/>
                  </a:lnTo>
                  <a:lnTo>
                    <a:pt x="1919" y="1268"/>
                  </a:lnTo>
                  <a:lnTo>
                    <a:pt x="2579" y="1223"/>
                  </a:lnTo>
                  <a:cubicBezTo>
                    <a:pt x="2587" y="1222"/>
                    <a:pt x="2595" y="1220"/>
                    <a:pt x="2602" y="1218"/>
                  </a:cubicBezTo>
                  <a:lnTo>
                    <a:pt x="2903" y="1100"/>
                  </a:lnTo>
                  <a:cubicBezTo>
                    <a:pt x="2985" y="1069"/>
                    <a:pt x="2976" y="951"/>
                    <a:pt x="2892" y="930"/>
                  </a:cubicBezTo>
                  <a:lnTo>
                    <a:pt x="2578" y="857"/>
                  </a:lnTo>
                  <a:cubicBezTo>
                    <a:pt x="2571" y="855"/>
                    <a:pt x="2564" y="854"/>
                    <a:pt x="2556" y="854"/>
                  </a:cubicBezTo>
                  <a:lnTo>
                    <a:pt x="1896" y="901"/>
                  </a:lnTo>
                  <a:lnTo>
                    <a:pt x="1891" y="901"/>
                  </a:lnTo>
                  <a:lnTo>
                    <a:pt x="1048" y="12"/>
                  </a:lnTo>
                  <a:cubicBezTo>
                    <a:pt x="1041" y="4"/>
                    <a:pt x="1029" y="0"/>
                    <a:pt x="10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24"/>
            <p:cNvSpPr/>
            <p:nvPr/>
          </p:nvSpPr>
          <p:spPr>
            <a:xfrm rot="-8100000">
              <a:off x="4225154" y="28124"/>
              <a:ext cx="159697" cy="205164"/>
            </a:xfrm>
            <a:custGeom>
              <a:avLst/>
              <a:gdLst/>
              <a:ahLst/>
              <a:cxnLst/>
              <a:rect l="l" t="t" r="r" b="b"/>
              <a:pathLst>
                <a:path w="2286" h="2937" extrusionOk="0">
                  <a:moveTo>
                    <a:pt x="684" y="0"/>
                  </a:moveTo>
                  <a:lnTo>
                    <a:pt x="684" y="101"/>
                  </a:lnTo>
                  <a:cubicBezTo>
                    <a:pt x="683" y="112"/>
                    <a:pt x="689" y="123"/>
                    <a:pt x="698" y="130"/>
                  </a:cubicBezTo>
                  <a:lnTo>
                    <a:pt x="961" y="350"/>
                  </a:lnTo>
                  <a:lnTo>
                    <a:pt x="959" y="1194"/>
                  </a:lnTo>
                  <a:lnTo>
                    <a:pt x="52" y="859"/>
                  </a:lnTo>
                  <a:cubicBezTo>
                    <a:pt x="48" y="857"/>
                    <a:pt x="43" y="857"/>
                    <a:pt x="38" y="857"/>
                  </a:cubicBezTo>
                  <a:cubicBezTo>
                    <a:pt x="18" y="857"/>
                    <a:pt x="1" y="873"/>
                    <a:pt x="1" y="895"/>
                  </a:cubicBezTo>
                  <a:lnTo>
                    <a:pt x="1" y="1065"/>
                  </a:lnTo>
                  <a:cubicBezTo>
                    <a:pt x="1" y="1076"/>
                    <a:pt x="6" y="1087"/>
                    <a:pt x="15" y="1094"/>
                  </a:cubicBezTo>
                  <a:lnTo>
                    <a:pt x="958" y="1877"/>
                  </a:lnTo>
                  <a:lnTo>
                    <a:pt x="958" y="1882"/>
                  </a:lnTo>
                  <a:lnTo>
                    <a:pt x="956" y="2543"/>
                  </a:lnTo>
                  <a:cubicBezTo>
                    <a:pt x="956" y="2551"/>
                    <a:pt x="958" y="2559"/>
                    <a:pt x="960" y="2566"/>
                  </a:cubicBezTo>
                  <a:lnTo>
                    <a:pt x="1054" y="2874"/>
                  </a:lnTo>
                  <a:cubicBezTo>
                    <a:pt x="1067" y="2915"/>
                    <a:pt x="1103" y="2936"/>
                    <a:pt x="1140" y="2936"/>
                  </a:cubicBezTo>
                  <a:cubicBezTo>
                    <a:pt x="1176" y="2936"/>
                    <a:pt x="1212" y="2915"/>
                    <a:pt x="1225" y="2874"/>
                  </a:cubicBezTo>
                  <a:lnTo>
                    <a:pt x="1320" y="2567"/>
                  </a:lnTo>
                  <a:cubicBezTo>
                    <a:pt x="1323" y="2559"/>
                    <a:pt x="1324" y="2551"/>
                    <a:pt x="1324" y="2544"/>
                  </a:cubicBezTo>
                  <a:lnTo>
                    <a:pt x="1325" y="1882"/>
                  </a:lnTo>
                  <a:lnTo>
                    <a:pt x="1325" y="1877"/>
                  </a:lnTo>
                  <a:lnTo>
                    <a:pt x="2271" y="1099"/>
                  </a:lnTo>
                  <a:cubicBezTo>
                    <a:pt x="2280" y="1092"/>
                    <a:pt x="2285" y="1081"/>
                    <a:pt x="2286" y="1070"/>
                  </a:cubicBezTo>
                  <a:lnTo>
                    <a:pt x="2286" y="900"/>
                  </a:lnTo>
                  <a:cubicBezTo>
                    <a:pt x="2286" y="879"/>
                    <a:pt x="2268" y="862"/>
                    <a:pt x="2247" y="862"/>
                  </a:cubicBezTo>
                  <a:cubicBezTo>
                    <a:pt x="2242" y="862"/>
                    <a:pt x="2238" y="862"/>
                    <a:pt x="2233" y="864"/>
                  </a:cubicBezTo>
                  <a:lnTo>
                    <a:pt x="1326" y="1194"/>
                  </a:lnTo>
                  <a:lnTo>
                    <a:pt x="1328" y="351"/>
                  </a:lnTo>
                  <a:lnTo>
                    <a:pt x="1592" y="131"/>
                  </a:lnTo>
                  <a:cubicBezTo>
                    <a:pt x="1601" y="124"/>
                    <a:pt x="1606" y="114"/>
                    <a:pt x="1606" y="102"/>
                  </a:cubicBezTo>
                  <a:lnTo>
                    <a:pt x="1606" y="2"/>
                  </a:lnTo>
                  <a:lnTo>
                    <a:pt x="1145" y="171"/>
                  </a:lnTo>
                  <a:lnTo>
                    <a:pt x="6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58" name="Google Shape;558;p24"/>
          <p:cNvGrpSpPr/>
          <p:nvPr/>
        </p:nvGrpSpPr>
        <p:grpSpPr>
          <a:xfrm>
            <a:off x="-1145200" y="4384575"/>
            <a:ext cx="11614272" cy="3515906"/>
            <a:chOff x="-2187925" y="4098825"/>
            <a:chExt cx="11614272" cy="3515906"/>
          </a:xfrm>
        </p:grpSpPr>
        <p:sp>
          <p:nvSpPr>
            <p:cNvPr id="559" name="Google Shape;559;p24"/>
            <p:cNvSpPr/>
            <p:nvPr/>
          </p:nvSpPr>
          <p:spPr>
            <a:xfrm>
              <a:off x="-2187925" y="4279805"/>
              <a:ext cx="8218534" cy="1890746"/>
            </a:xfrm>
            <a:custGeom>
              <a:avLst/>
              <a:gdLst/>
              <a:ahLst/>
              <a:cxnLst/>
              <a:rect l="l" t="t" r="r" b="b"/>
              <a:pathLst>
                <a:path w="153639" h="35346" extrusionOk="0">
                  <a:moveTo>
                    <a:pt x="53840" y="0"/>
                  </a:moveTo>
                  <a:cubicBezTo>
                    <a:pt x="53718" y="0"/>
                    <a:pt x="53596" y="1"/>
                    <a:pt x="53473" y="4"/>
                  </a:cubicBezTo>
                  <a:cubicBezTo>
                    <a:pt x="47342" y="139"/>
                    <a:pt x="42088" y="3675"/>
                    <a:pt x="39465" y="8767"/>
                  </a:cubicBezTo>
                  <a:cubicBezTo>
                    <a:pt x="39253" y="5090"/>
                    <a:pt x="36205" y="2202"/>
                    <a:pt x="32512" y="2202"/>
                  </a:cubicBezTo>
                  <a:cubicBezTo>
                    <a:pt x="32460" y="2202"/>
                    <a:pt x="32409" y="2202"/>
                    <a:pt x="32357" y="2204"/>
                  </a:cubicBezTo>
                  <a:cubicBezTo>
                    <a:pt x="30341" y="2249"/>
                    <a:pt x="28546" y="3146"/>
                    <a:pt x="27304" y="4541"/>
                  </a:cubicBezTo>
                  <a:cubicBezTo>
                    <a:pt x="24453" y="2309"/>
                    <a:pt x="20866" y="981"/>
                    <a:pt x="16981" y="981"/>
                  </a:cubicBezTo>
                  <a:cubicBezTo>
                    <a:pt x="16855" y="981"/>
                    <a:pt x="16729" y="983"/>
                    <a:pt x="16602" y="986"/>
                  </a:cubicBezTo>
                  <a:cubicBezTo>
                    <a:pt x="7341" y="1190"/>
                    <a:pt x="1" y="8864"/>
                    <a:pt x="205" y="18124"/>
                  </a:cubicBezTo>
                  <a:cubicBezTo>
                    <a:pt x="407" y="27257"/>
                    <a:pt x="7875" y="34525"/>
                    <a:pt x="16965" y="34525"/>
                  </a:cubicBezTo>
                  <a:cubicBezTo>
                    <a:pt x="17090" y="34525"/>
                    <a:pt x="17216" y="34523"/>
                    <a:pt x="17342" y="34521"/>
                  </a:cubicBezTo>
                  <a:cubicBezTo>
                    <a:pt x="25065" y="34349"/>
                    <a:pt x="31453" y="28983"/>
                    <a:pt x="33242" y="21836"/>
                  </a:cubicBezTo>
                  <a:cubicBezTo>
                    <a:pt x="33980" y="22094"/>
                    <a:pt x="34749" y="22222"/>
                    <a:pt x="35517" y="22222"/>
                  </a:cubicBezTo>
                  <a:cubicBezTo>
                    <a:pt x="36572" y="22222"/>
                    <a:pt x="37623" y="21980"/>
                    <a:pt x="38586" y="21502"/>
                  </a:cubicBezTo>
                  <a:cubicBezTo>
                    <a:pt x="40800" y="27811"/>
                    <a:pt x="46809" y="32303"/>
                    <a:pt x="53822" y="32303"/>
                  </a:cubicBezTo>
                  <a:cubicBezTo>
                    <a:pt x="53943" y="32303"/>
                    <a:pt x="54064" y="32302"/>
                    <a:pt x="54185" y="32299"/>
                  </a:cubicBezTo>
                  <a:cubicBezTo>
                    <a:pt x="56837" y="32240"/>
                    <a:pt x="59327" y="31546"/>
                    <a:pt x="61509" y="30364"/>
                  </a:cubicBezTo>
                  <a:cubicBezTo>
                    <a:pt x="63410" y="32135"/>
                    <a:pt x="65958" y="33216"/>
                    <a:pt x="68746" y="33216"/>
                  </a:cubicBezTo>
                  <a:cubicBezTo>
                    <a:pt x="68826" y="33216"/>
                    <a:pt x="68906" y="33215"/>
                    <a:pt x="68985" y="33213"/>
                  </a:cubicBezTo>
                  <a:cubicBezTo>
                    <a:pt x="70684" y="33178"/>
                    <a:pt x="72348" y="32733"/>
                    <a:pt x="73838" y="31919"/>
                  </a:cubicBezTo>
                  <a:cubicBezTo>
                    <a:pt x="75448" y="32976"/>
                    <a:pt x="77299" y="33508"/>
                    <a:pt x="79154" y="33508"/>
                  </a:cubicBezTo>
                  <a:cubicBezTo>
                    <a:pt x="80840" y="33508"/>
                    <a:pt x="82528" y="33068"/>
                    <a:pt x="84041" y="32185"/>
                  </a:cubicBezTo>
                  <a:cubicBezTo>
                    <a:pt x="86644" y="34169"/>
                    <a:pt x="89891" y="35345"/>
                    <a:pt x="93401" y="35345"/>
                  </a:cubicBezTo>
                  <a:cubicBezTo>
                    <a:pt x="93518" y="35345"/>
                    <a:pt x="93634" y="35344"/>
                    <a:pt x="93751" y="35341"/>
                  </a:cubicBezTo>
                  <a:cubicBezTo>
                    <a:pt x="97908" y="35250"/>
                    <a:pt x="101645" y="33526"/>
                    <a:pt x="104364" y="30796"/>
                  </a:cubicBezTo>
                  <a:cubicBezTo>
                    <a:pt x="106155" y="32109"/>
                    <a:pt x="108315" y="32814"/>
                    <a:pt x="110529" y="32814"/>
                  </a:cubicBezTo>
                  <a:cubicBezTo>
                    <a:pt x="110611" y="32814"/>
                    <a:pt x="110692" y="32813"/>
                    <a:pt x="110774" y="32811"/>
                  </a:cubicBezTo>
                  <a:cubicBezTo>
                    <a:pt x="115317" y="32711"/>
                    <a:pt x="119119" y="29732"/>
                    <a:pt x="120479" y="25656"/>
                  </a:cubicBezTo>
                  <a:cubicBezTo>
                    <a:pt x="123403" y="31243"/>
                    <a:pt x="129254" y="35035"/>
                    <a:pt x="135953" y="35035"/>
                  </a:cubicBezTo>
                  <a:cubicBezTo>
                    <a:pt x="136084" y="35035"/>
                    <a:pt x="136215" y="35033"/>
                    <a:pt x="136347" y="35030"/>
                  </a:cubicBezTo>
                  <a:cubicBezTo>
                    <a:pt x="145992" y="34817"/>
                    <a:pt x="153639" y="26826"/>
                    <a:pt x="153426" y="17180"/>
                  </a:cubicBezTo>
                  <a:cubicBezTo>
                    <a:pt x="153216" y="7666"/>
                    <a:pt x="145437" y="98"/>
                    <a:pt x="135968" y="98"/>
                  </a:cubicBezTo>
                  <a:cubicBezTo>
                    <a:pt x="135837" y="98"/>
                    <a:pt x="135706" y="99"/>
                    <a:pt x="135575" y="102"/>
                  </a:cubicBezTo>
                  <a:cubicBezTo>
                    <a:pt x="131184" y="199"/>
                    <a:pt x="127208" y="1908"/>
                    <a:pt x="124199" y="4650"/>
                  </a:cubicBezTo>
                  <a:cubicBezTo>
                    <a:pt x="122541" y="3128"/>
                    <a:pt x="120333" y="2200"/>
                    <a:pt x="117916" y="2200"/>
                  </a:cubicBezTo>
                  <a:cubicBezTo>
                    <a:pt x="117847" y="2200"/>
                    <a:pt x="117777" y="2201"/>
                    <a:pt x="117708" y="2202"/>
                  </a:cubicBezTo>
                  <a:cubicBezTo>
                    <a:pt x="112572" y="2316"/>
                    <a:pt x="108502" y="6570"/>
                    <a:pt x="108616" y="11706"/>
                  </a:cubicBezTo>
                  <a:cubicBezTo>
                    <a:pt x="108618" y="11818"/>
                    <a:pt x="108626" y="11930"/>
                    <a:pt x="108632" y="12043"/>
                  </a:cubicBezTo>
                  <a:cubicBezTo>
                    <a:pt x="108076" y="12146"/>
                    <a:pt x="107528" y="12294"/>
                    <a:pt x="106996" y="12485"/>
                  </a:cubicBezTo>
                  <a:cubicBezTo>
                    <a:pt x="104367" y="7665"/>
                    <a:pt x="99255" y="4413"/>
                    <a:pt x="93416" y="4413"/>
                  </a:cubicBezTo>
                  <a:cubicBezTo>
                    <a:pt x="93300" y="4413"/>
                    <a:pt x="93184" y="4414"/>
                    <a:pt x="93067" y="4416"/>
                  </a:cubicBezTo>
                  <a:cubicBezTo>
                    <a:pt x="86681" y="4557"/>
                    <a:pt x="81284" y="8552"/>
                    <a:pt x="79047" y="14129"/>
                  </a:cubicBezTo>
                  <a:lnTo>
                    <a:pt x="78938" y="14129"/>
                  </a:lnTo>
                  <a:cubicBezTo>
                    <a:pt x="77896" y="14151"/>
                    <a:pt x="76863" y="14342"/>
                    <a:pt x="75881" y="14695"/>
                  </a:cubicBezTo>
                  <a:cubicBezTo>
                    <a:pt x="74149" y="13128"/>
                    <a:pt x="71902" y="12125"/>
                    <a:pt x="69433" y="11969"/>
                  </a:cubicBezTo>
                  <a:cubicBezTo>
                    <a:pt x="67585" y="5054"/>
                    <a:pt x="61278" y="0"/>
                    <a:pt x="538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57213" dist="9525" algn="bl" rotWithShape="0">
                <a:schemeClr val="dk1">
                  <a:alpha val="3098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24"/>
            <p:cNvSpPr/>
            <p:nvPr/>
          </p:nvSpPr>
          <p:spPr>
            <a:xfrm>
              <a:off x="248853" y="4098825"/>
              <a:ext cx="9177494" cy="3049179"/>
            </a:xfrm>
            <a:custGeom>
              <a:avLst/>
              <a:gdLst/>
              <a:ahLst/>
              <a:cxnLst/>
              <a:rect l="l" t="t" r="r" b="b"/>
              <a:pathLst>
                <a:path w="171566" h="57002" extrusionOk="0">
                  <a:moveTo>
                    <a:pt x="132351" y="0"/>
                  </a:moveTo>
                  <a:cubicBezTo>
                    <a:pt x="132338" y="0"/>
                    <a:pt x="132326" y="0"/>
                    <a:pt x="132314" y="0"/>
                  </a:cubicBezTo>
                  <a:cubicBezTo>
                    <a:pt x="121660" y="19"/>
                    <a:pt x="112725" y="7341"/>
                    <a:pt x="110240" y="17222"/>
                  </a:cubicBezTo>
                  <a:cubicBezTo>
                    <a:pt x="109018" y="16919"/>
                    <a:pt x="107765" y="16766"/>
                    <a:pt x="106506" y="16766"/>
                  </a:cubicBezTo>
                  <a:cubicBezTo>
                    <a:pt x="106496" y="16766"/>
                    <a:pt x="106486" y="16766"/>
                    <a:pt x="106476" y="16766"/>
                  </a:cubicBezTo>
                  <a:cubicBezTo>
                    <a:pt x="102053" y="16773"/>
                    <a:pt x="98069" y="18637"/>
                    <a:pt x="95251" y="21614"/>
                  </a:cubicBezTo>
                  <a:cubicBezTo>
                    <a:pt x="91472" y="17755"/>
                    <a:pt x="86204" y="15360"/>
                    <a:pt x="80379" y="15360"/>
                  </a:cubicBezTo>
                  <a:cubicBezTo>
                    <a:pt x="80367" y="15360"/>
                    <a:pt x="80355" y="15360"/>
                    <a:pt x="80343" y="15360"/>
                  </a:cubicBezTo>
                  <a:cubicBezTo>
                    <a:pt x="78611" y="15363"/>
                    <a:pt x="76884" y="15580"/>
                    <a:pt x="75206" y="16009"/>
                  </a:cubicBezTo>
                  <a:cubicBezTo>
                    <a:pt x="73795" y="12640"/>
                    <a:pt x="70466" y="10273"/>
                    <a:pt x="66586" y="10273"/>
                  </a:cubicBezTo>
                  <a:cubicBezTo>
                    <a:pt x="66581" y="10273"/>
                    <a:pt x="66576" y="10273"/>
                    <a:pt x="66571" y="10273"/>
                  </a:cubicBezTo>
                  <a:cubicBezTo>
                    <a:pt x="61413" y="10282"/>
                    <a:pt x="57237" y="14471"/>
                    <a:pt x="57245" y="19631"/>
                  </a:cubicBezTo>
                  <a:cubicBezTo>
                    <a:pt x="57245" y="19811"/>
                    <a:pt x="57252" y="19991"/>
                    <a:pt x="57263" y="20169"/>
                  </a:cubicBezTo>
                  <a:cubicBezTo>
                    <a:pt x="55893" y="19648"/>
                    <a:pt x="54463" y="19301"/>
                    <a:pt x="53006" y="19136"/>
                  </a:cubicBezTo>
                  <a:cubicBezTo>
                    <a:pt x="50406" y="11368"/>
                    <a:pt x="43072" y="5773"/>
                    <a:pt x="34434" y="5773"/>
                  </a:cubicBezTo>
                  <a:cubicBezTo>
                    <a:pt x="34423" y="5773"/>
                    <a:pt x="34411" y="5773"/>
                    <a:pt x="34400" y="5773"/>
                  </a:cubicBezTo>
                  <a:cubicBezTo>
                    <a:pt x="23586" y="5790"/>
                    <a:pt x="14832" y="14573"/>
                    <a:pt x="14851" y="25388"/>
                  </a:cubicBezTo>
                  <a:cubicBezTo>
                    <a:pt x="14851" y="25563"/>
                    <a:pt x="14853" y="25737"/>
                    <a:pt x="14858" y="25911"/>
                  </a:cubicBezTo>
                  <a:cubicBezTo>
                    <a:pt x="13578" y="25394"/>
                    <a:pt x="12208" y="25127"/>
                    <a:pt x="10827" y="25127"/>
                  </a:cubicBezTo>
                  <a:cubicBezTo>
                    <a:pt x="10817" y="25127"/>
                    <a:pt x="10808" y="25127"/>
                    <a:pt x="10799" y="25127"/>
                  </a:cubicBezTo>
                  <a:cubicBezTo>
                    <a:pt x="4830" y="25137"/>
                    <a:pt x="0" y="29982"/>
                    <a:pt x="10" y="35951"/>
                  </a:cubicBezTo>
                  <a:cubicBezTo>
                    <a:pt x="20" y="41914"/>
                    <a:pt x="4856" y="46739"/>
                    <a:pt x="10816" y="46739"/>
                  </a:cubicBezTo>
                  <a:cubicBezTo>
                    <a:pt x="10822" y="46739"/>
                    <a:pt x="10828" y="46739"/>
                    <a:pt x="10834" y="46739"/>
                  </a:cubicBezTo>
                  <a:cubicBezTo>
                    <a:pt x="15512" y="46732"/>
                    <a:pt x="19490" y="43753"/>
                    <a:pt x="20987" y="39591"/>
                  </a:cubicBezTo>
                  <a:cubicBezTo>
                    <a:pt x="24495" y="42907"/>
                    <a:pt x="29228" y="44939"/>
                    <a:pt x="34433" y="44939"/>
                  </a:cubicBezTo>
                  <a:cubicBezTo>
                    <a:pt x="34444" y="44939"/>
                    <a:pt x="34455" y="44939"/>
                    <a:pt x="34466" y="44939"/>
                  </a:cubicBezTo>
                  <a:cubicBezTo>
                    <a:pt x="34770" y="44939"/>
                    <a:pt x="35073" y="44929"/>
                    <a:pt x="35374" y="44916"/>
                  </a:cubicBezTo>
                  <a:cubicBezTo>
                    <a:pt x="38335" y="50512"/>
                    <a:pt x="44215" y="54326"/>
                    <a:pt x="50985" y="54326"/>
                  </a:cubicBezTo>
                  <a:cubicBezTo>
                    <a:pt x="50996" y="54326"/>
                    <a:pt x="51006" y="54326"/>
                    <a:pt x="51017" y="54326"/>
                  </a:cubicBezTo>
                  <a:cubicBezTo>
                    <a:pt x="56061" y="54319"/>
                    <a:pt x="60605" y="52195"/>
                    <a:pt x="63817" y="48799"/>
                  </a:cubicBezTo>
                  <a:cubicBezTo>
                    <a:pt x="67622" y="53786"/>
                    <a:pt x="73625" y="57002"/>
                    <a:pt x="80378" y="57002"/>
                  </a:cubicBezTo>
                  <a:cubicBezTo>
                    <a:pt x="80390" y="57002"/>
                    <a:pt x="80401" y="57002"/>
                    <a:pt x="80413" y="57002"/>
                  </a:cubicBezTo>
                  <a:cubicBezTo>
                    <a:pt x="88453" y="56988"/>
                    <a:pt x="95420" y="52419"/>
                    <a:pt x="98879" y="45740"/>
                  </a:cubicBezTo>
                  <a:cubicBezTo>
                    <a:pt x="101199" y="47057"/>
                    <a:pt x="103820" y="47749"/>
                    <a:pt x="106486" y="47749"/>
                  </a:cubicBezTo>
                  <a:cubicBezTo>
                    <a:pt x="106501" y="47749"/>
                    <a:pt x="106515" y="47749"/>
                    <a:pt x="106529" y="47749"/>
                  </a:cubicBezTo>
                  <a:cubicBezTo>
                    <a:pt x="111688" y="47740"/>
                    <a:pt x="116251" y="45207"/>
                    <a:pt x="119060" y="41324"/>
                  </a:cubicBezTo>
                  <a:cubicBezTo>
                    <a:pt x="122803" y="44014"/>
                    <a:pt x="127391" y="45599"/>
                    <a:pt x="132349" y="45599"/>
                  </a:cubicBezTo>
                  <a:cubicBezTo>
                    <a:pt x="132363" y="45599"/>
                    <a:pt x="132376" y="45599"/>
                    <a:pt x="132390" y="45599"/>
                  </a:cubicBezTo>
                  <a:cubicBezTo>
                    <a:pt x="138413" y="45590"/>
                    <a:pt x="143886" y="43243"/>
                    <a:pt x="147957" y="39420"/>
                  </a:cubicBezTo>
                  <a:cubicBezTo>
                    <a:pt x="150286" y="42820"/>
                    <a:pt x="154197" y="45049"/>
                    <a:pt x="158625" y="45049"/>
                  </a:cubicBezTo>
                  <a:cubicBezTo>
                    <a:pt x="158633" y="45049"/>
                    <a:pt x="158640" y="45049"/>
                    <a:pt x="158647" y="45049"/>
                  </a:cubicBezTo>
                  <a:cubicBezTo>
                    <a:pt x="165787" y="45038"/>
                    <a:pt x="171566" y="39240"/>
                    <a:pt x="171553" y="32100"/>
                  </a:cubicBezTo>
                  <a:cubicBezTo>
                    <a:pt x="171541" y="24968"/>
                    <a:pt x="165756" y="19194"/>
                    <a:pt x="158627" y="19194"/>
                  </a:cubicBezTo>
                  <a:cubicBezTo>
                    <a:pt x="158620" y="19194"/>
                    <a:pt x="158612" y="19194"/>
                    <a:pt x="158604" y="19194"/>
                  </a:cubicBezTo>
                  <a:cubicBezTo>
                    <a:pt x="157366" y="19196"/>
                    <a:pt x="156132" y="19376"/>
                    <a:pt x="154945" y="19730"/>
                  </a:cubicBezTo>
                  <a:cubicBezTo>
                    <a:pt x="153444" y="8586"/>
                    <a:pt x="143897" y="0"/>
                    <a:pt x="1323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57213" dist="9525" algn="bl" rotWithShape="0">
                <a:schemeClr val="dk1">
                  <a:alpha val="3098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24"/>
            <p:cNvSpPr/>
            <p:nvPr/>
          </p:nvSpPr>
          <p:spPr>
            <a:xfrm>
              <a:off x="-747462" y="4565552"/>
              <a:ext cx="9177494" cy="3049179"/>
            </a:xfrm>
            <a:custGeom>
              <a:avLst/>
              <a:gdLst/>
              <a:ahLst/>
              <a:cxnLst/>
              <a:rect l="l" t="t" r="r" b="b"/>
              <a:pathLst>
                <a:path w="171566" h="57002" extrusionOk="0">
                  <a:moveTo>
                    <a:pt x="132351" y="0"/>
                  </a:moveTo>
                  <a:cubicBezTo>
                    <a:pt x="132338" y="0"/>
                    <a:pt x="132326" y="0"/>
                    <a:pt x="132314" y="0"/>
                  </a:cubicBezTo>
                  <a:cubicBezTo>
                    <a:pt x="121660" y="19"/>
                    <a:pt x="112725" y="7341"/>
                    <a:pt x="110240" y="17222"/>
                  </a:cubicBezTo>
                  <a:cubicBezTo>
                    <a:pt x="109018" y="16919"/>
                    <a:pt x="107765" y="16766"/>
                    <a:pt x="106506" y="16766"/>
                  </a:cubicBezTo>
                  <a:cubicBezTo>
                    <a:pt x="106496" y="16766"/>
                    <a:pt x="106486" y="16766"/>
                    <a:pt x="106476" y="16766"/>
                  </a:cubicBezTo>
                  <a:cubicBezTo>
                    <a:pt x="102053" y="16773"/>
                    <a:pt x="98069" y="18637"/>
                    <a:pt x="95251" y="21614"/>
                  </a:cubicBezTo>
                  <a:cubicBezTo>
                    <a:pt x="91472" y="17755"/>
                    <a:pt x="86204" y="15360"/>
                    <a:pt x="80379" y="15360"/>
                  </a:cubicBezTo>
                  <a:cubicBezTo>
                    <a:pt x="80367" y="15360"/>
                    <a:pt x="80355" y="15360"/>
                    <a:pt x="80343" y="15360"/>
                  </a:cubicBezTo>
                  <a:cubicBezTo>
                    <a:pt x="78611" y="15363"/>
                    <a:pt x="76884" y="15580"/>
                    <a:pt x="75206" y="16009"/>
                  </a:cubicBezTo>
                  <a:cubicBezTo>
                    <a:pt x="73795" y="12640"/>
                    <a:pt x="70466" y="10273"/>
                    <a:pt x="66586" y="10273"/>
                  </a:cubicBezTo>
                  <a:cubicBezTo>
                    <a:pt x="66581" y="10273"/>
                    <a:pt x="66576" y="10273"/>
                    <a:pt x="66571" y="10273"/>
                  </a:cubicBezTo>
                  <a:cubicBezTo>
                    <a:pt x="61413" y="10282"/>
                    <a:pt x="57237" y="14471"/>
                    <a:pt x="57245" y="19631"/>
                  </a:cubicBezTo>
                  <a:cubicBezTo>
                    <a:pt x="57245" y="19811"/>
                    <a:pt x="57252" y="19991"/>
                    <a:pt x="57263" y="20169"/>
                  </a:cubicBezTo>
                  <a:cubicBezTo>
                    <a:pt x="55893" y="19648"/>
                    <a:pt x="54463" y="19301"/>
                    <a:pt x="53006" y="19136"/>
                  </a:cubicBezTo>
                  <a:cubicBezTo>
                    <a:pt x="50406" y="11368"/>
                    <a:pt x="43072" y="5773"/>
                    <a:pt x="34434" y="5773"/>
                  </a:cubicBezTo>
                  <a:cubicBezTo>
                    <a:pt x="34423" y="5773"/>
                    <a:pt x="34411" y="5773"/>
                    <a:pt x="34400" y="5773"/>
                  </a:cubicBezTo>
                  <a:cubicBezTo>
                    <a:pt x="23586" y="5790"/>
                    <a:pt x="14832" y="14573"/>
                    <a:pt x="14851" y="25388"/>
                  </a:cubicBezTo>
                  <a:cubicBezTo>
                    <a:pt x="14851" y="25563"/>
                    <a:pt x="14853" y="25737"/>
                    <a:pt x="14858" y="25911"/>
                  </a:cubicBezTo>
                  <a:cubicBezTo>
                    <a:pt x="13578" y="25394"/>
                    <a:pt x="12208" y="25127"/>
                    <a:pt x="10827" y="25127"/>
                  </a:cubicBezTo>
                  <a:cubicBezTo>
                    <a:pt x="10817" y="25127"/>
                    <a:pt x="10808" y="25127"/>
                    <a:pt x="10799" y="25127"/>
                  </a:cubicBezTo>
                  <a:cubicBezTo>
                    <a:pt x="4830" y="25137"/>
                    <a:pt x="0" y="29982"/>
                    <a:pt x="10" y="35951"/>
                  </a:cubicBezTo>
                  <a:cubicBezTo>
                    <a:pt x="20" y="41914"/>
                    <a:pt x="4856" y="46739"/>
                    <a:pt x="10816" y="46739"/>
                  </a:cubicBezTo>
                  <a:cubicBezTo>
                    <a:pt x="10822" y="46739"/>
                    <a:pt x="10828" y="46739"/>
                    <a:pt x="10834" y="46739"/>
                  </a:cubicBezTo>
                  <a:cubicBezTo>
                    <a:pt x="15512" y="46732"/>
                    <a:pt x="19490" y="43753"/>
                    <a:pt x="20987" y="39591"/>
                  </a:cubicBezTo>
                  <a:cubicBezTo>
                    <a:pt x="24495" y="42907"/>
                    <a:pt x="29228" y="44939"/>
                    <a:pt x="34433" y="44939"/>
                  </a:cubicBezTo>
                  <a:cubicBezTo>
                    <a:pt x="34444" y="44939"/>
                    <a:pt x="34455" y="44939"/>
                    <a:pt x="34466" y="44939"/>
                  </a:cubicBezTo>
                  <a:cubicBezTo>
                    <a:pt x="34770" y="44939"/>
                    <a:pt x="35073" y="44929"/>
                    <a:pt x="35374" y="44916"/>
                  </a:cubicBezTo>
                  <a:cubicBezTo>
                    <a:pt x="38335" y="50512"/>
                    <a:pt x="44215" y="54326"/>
                    <a:pt x="50985" y="54326"/>
                  </a:cubicBezTo>
                  <a:cubicBezTo>
                    <a:pt x="50996" y="54326"/>
                    <a:pt x="51006" y="54326"/>
                    <a:pt x="51017" y="54326"/>
                  </a:cubicBezTo>
                  <a:cubicBezTo>
                    <a:pt x="56061" y="54319"/>
                    <a:pt x="60605" y="52195"/>
                    <a:pt x="63817" y="48799"/>
                  </a:cubicBezTo>
                  <a:cubicBezTo>
                    <a:pt x="67622" y="53786"/>
                    <a:pt x="73625" y="57002"/>
                    <a:pt x="80378" y="57002"/>
                  </a:cubicBezTo>
                  <a:cubicBezTo>
                    <a:pt x="80390" y="57002"/>
                    <a:pt x="80401" y="57002"/>
                    <a:pt x="80413" y="57002"/>
                  </a:cubicBezTo>
                  <a:cubicBezTo>
                    <a:pt x="88453" y="56988"/>
                    <a:pt x="95420" y="52419"/>
                    <a:pt x="98879" y="45740"/>
                  </a:cubicBezTo>
                  <a:cubicBezTo>
                    <a:pt x="101199" y="47057"/>
                    <a:pt x="103820" y="47749"/>
                    <a:pt x="106486" y="47749"/>
                  </a:cubicBezTo>
                  <a:cubicBezTo>
                    <a:pt x="106501" y="47749"/>
                    <a:pt x="106515" y="47749"/>
                    <a:pt x="106529" y="47749"/>
                  </a:cubicBezTo>
                  <a:cubicBezTo>
                    <a:pt x="111688" y="47740"/>
                    <a:pt x="116251" y="45207"/>
                    <a:pt x="119060" y="41324"/>
                  </a:cubicBezTo>
                  <a:cubicBezTo>
                    <a:pt x="122803" y="44014"/>
                    <a:pt x="127391" y="45599"/>
                    <a:pt x="132349" y="45599"/>
                  </a:cubicBezTo>
                  <a:cubicBezTo>
                    <a:pt x="132363" y="45599"/>
                    <a:pt x="132376" y="45599"/>
                    <a:pt x="132390" y="45599"/>
                  </a:cubicBezTo>
                  <a:cubicBezTo>
                    <a:pt x="138413" y="45590"/>
                    <a:pt x="143886" y="43243"/>
                    <a:pt x="147957" y="39420"/>
                  </a:cubicBezTo>
                  <a:cubicBezTo>
                    <a:pt x="150286" y="42820"/>
                    <a:pt x="154197" y="45049"/>
                    <a:pt x="158625" y="45049"/>
                  </a:cubicBezTo>
                  <a:cubicBezTo>
                    <a:pt x="158633" y="45049"/>
                    <a:pt x="158640" y="45049"/>
                    <a:pt x="158647" y="45049"/>
                  </a:cubicBezTo>
                  <a:cubicBezTo>
                    <a:pt x="165787" y="45038"/>
                    <a:pt x="171566" y="39240"/>
                    <a:pt x="171553" y="32100"/>
                  </a:cubicBezTo>
                  <a:cubicBezTo>
                    <a:pt x="171541" y="24968"/>
                    <a:pt x="165756" y="19194"/>
                    <a:pt x="158627" y="19194"/>
                  </a:cubicBezTo>
                  <a:cubicBezTo>
                    <a:pt x="158620" y="19194"/>
                    <a:pt x="158612" y="19194"/>
                    <a:pt x="158604" y="19194"/>
                  </a:cubicBezTo>
                  <a:cubicBezTo>
                    <a:pt x="157366" y="19196"/>
                    <a:pt x="156132" y="19376"/>
                    <a:pt x="154945" y="19730"/>
                  </a:cubicBezTo>
                  <a:cubicBezTo>
                    <a:pt x="153444" y="8586"/>
                    <a:pt x="143897" y="0"/>
                    <a:pt x="1323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57213" dist="9525" algn="bl" rotWithShape="0">
                <a:schemeClr val="dk1">
                  <a:alpha val="3098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62" name="Google Shape;562;p24"/>
          <p:cNvSpPr/>
          <p:nvPr/>
        </p:nvSpPr>
        <p:spPr>
          <a:xfrm>
            <a:off x="-4300287" y="-2172648"/>
            <a:ext cx="9177494" cy="3049179"/>
          </a:xfrm>
          <a:custGeom>
            <a:avLst/>
            <a:gdLst/>
            <a:ahLst/>
            <a:cxnLst/>
            <a:rect l="l" t="t" r="r" b="b"/>
            <a:pathLst>
              <a:path w="171566" h="57002" extrusionOk="0">
                <a:moveTo>
                  <a:pt x="132351" y="0"/>
                </a:moveTo>
                <a:cubicBezTo>
                  <a:pt x="132338" y="0"/>
                  <a:pt x="132326" y="0"/>
                  <a:pt x="132314" y="0"/>
                </a:cubicBezTo>
                <a:cubicBezTo>
                  <a:pt x="121660" y="19"/>
                  <a:pt x="112725" y="7341"/>
                  <a:pt x="110240" y="17222"/>
                </a:cubicBezTo>
                <a:cubicBezTo>
                  <a:pt x="109018" y="16919"/>
                  <a:pt x="107765" y="16766"/>
                  <a:pt x="106506" y="16766"/>
                </a:cubicBezTo>
                <a:cubicBezTo>
                  <a:pt x="106496" y="16766"/>
                  <a:pt x="106486" y="16766"/>
                  <a:pt x="106476" y="16766"/>
                </a:cubicBezTo>
                <a:cubicBezTo>
                  <a:pt x="102053" y="16773"/>
                  <a:pt x="98069" y="18637"/>
                  <a:pt x="95251" y="21614"/>
                </a:cubicBezTo>
                <a:cubicBezTo>
                  <a:pt x="91472" y="17755"/>
                  <a:pt x="86204" y="15360"/>
                  <a:pt x="80379" y="15360"/>
                </a:cubicBezTo>
                <a:cubicBezTo>
                  <a:pt x="80367" y="15360"/>
                  <a:pt x="80355" y="15360"/>
                  <a:pt x="80343" y="15360"/>
                </a:cubicBezTo>
                <a:cubicBezTo>
                  <a:pt x="78611" y="15363"/>
                  <a:pt x="76884" y="15580"/>
                  <a:pt x="75206" y="16009"/>
                </a:cubicBezTo>
                <a:cubicBezTo>
                  <a:pt x="73795" y="12640"/>
                  <a:pt x="70466" y="10273"/>
                  <a:pt x="66586" y="10273"/>
                </a:cubicBezTo>
                <a:cubicBezTo>
                  <a:pt x="66581" y="10273"/>
                  <a:pt x="66576" y="10273"/>
                  <a:pt x="66571" y="10273"/>
                </a:cubicBezTo>
                <a:cubicBezTo>
                  <a:pt x="61413" y="10282"/>
                  <a:pt x="57237" y="14471"/>
                  <a:pt x="57245" y="19631"/>
                </a:cubicBezTo>
                <a:cubicBezTo>
                  <a:pt x="57245" y="19811"/>
                  <a:pt x="57252" y="19991"/>
                  <a:pt x="57263" y="20169"/>
                </a:cubicBezTo>
                <a:cubicBezTo>
                  <a:pt x="55893" y="19648"/>
                  <a:pt x="54463" y="19301"/>
                  <a:pt x="53006" y="19136"/>
                </a:cubicBezTo>
                <a:cubicBezTo>
                  <a:pt x="50406" y="11368"/>
                  <a:pt x="43072" y="5773"/>
                  <a:pt x="34434" y="5773"/>
                </a:cubicBezTo>
                <a:cubicBezTo>
                  <a:pt x="34423" y="5773"/>
                  <a:pt x="34411" y="5773"/>
                  <a:pt x="34400" y="5773"/>
                </a:cubicBezTo>
                <a:cubicBezTo>
                  <a:pt x="23586" y="5790"/>
                  <a:pt x="14832" y="14573"/>
                  <a:pt x="14851" y="25388"/>
                </a:cubicBezTo>
                <a:cubicBezTo>
                  <a:pt x="14851" y="25563"/>
                  <a:pt x="14853" y="25737"/>
                  <a:pt x="14858" y="25911"/>
                </a:cubicBezTo>
                <a:cubicBezTo>
                  <a:pt x="13578" y="25394"/>
                  <a:pt x="12208" y="25127"/>
                  <a:pt x="10827" y="25127"/>
                </a:cubicBezTo>
                <a:cubicBezTo>
                  <a:pt x="10817" y="25127"/>
                  <a:pt x="10808" y="25127"/>
                  <a:pt x="10799" y="25127"/>
                </a:cubicBezTo>
                <a:cubicBezTo>
                  <a:pt x="4830" y="25137"/>
                  <a:pt x="0" y="29982"/>
                  <a:pt x="10" y="35951"/>
                </a:cubicBezTo>
                <a:cubicBezTo>
                  <a:pt x="20" y="41914"/>
                  <a:pt x="4856" y="46739"/>
                  <a:pt x="10816" y="46739"/>
                </a:cubicBezTo>
                <a:cubicBezTo>
                  <a:pt x="10822" y="46739"/>
                  <a:pt x="10828" y="46739"/>
                  <a:pt x="10834" y="46739"/>
                </a:cubicBezTo>
                <a:cubicBezTo>
                  <a:pt x="15512" y="46732"/>
                  <a:pt x="19490" y="43753"/>
                  <a:pt x="20987" y="39591"/>
                </a:cubicBezTo>
                <a:cubicBezTo>
                  <a:pt x="24495" y="42907"/>
                  <a:pt x="29228" y="44939"/>
                  <a:pt x="34433" y="44939"/>
                </a:cubicBezTo>
                <a:cubicBezTo>
                  <a:pt x="34444" y="44939"/>
                  <a:pt x="34455" y="44939"/>
                  <a:pt x="34466" y="44939"/>
                </a:cubicBezTo>
                <a:cubicBezTo>
                  <a:pt x="34770" y="44939"/>
                  <a:pt x="35073" y="44929"/>
                  <a:pt x="35374" y="44916"/>
                </a:cubicBezTo>
                <a:cubicBezTo>
                  <a:pt x="38335" y="50512"/>
                  <a:pt x="44215" y="54326"/>
                  <a:pt x="50985" y="54326"/>
                </a:cubicBezTo>
                <a:cubicBezTo>
                  <a:pt x="50996" y="54326"/>
                  <a:pt x="51006" y="54326"/>
                  <a:pt x="51017" y="54326"/>
                </a:cubicBezTo>
                <a:cubicBezTo>
                  <a:pt x="56061" y="54319"/>
                  <a:pt x="60605" y="52195"/>
                  <a:pt x="63817" y="48799"/>
                </a:cubicBezTo>
                <a:cubicBezTo>
                  <a:pt x="67622" y="53786"/>
                  <a:pt x="73625" y="57002"/>
                  <a:pt x="80378" y="57002"/>
                </a:cubicBezTo>
                <a:cubicBezTo>
                  <a:pt x="80390" y="57002"/>
                  <a:pt x="80401" y="57002"/>
                  <a:pt x="80413" y="57002"/>
                </a:cubicBezTo>
                <a:cubicBezTo>
                  <a:pt x="88453" y="56988"/>
                  <a:pt x="95420" y="52419"/>
                  <a:pt x="98879" y="45740"/>
                </a:cubicBezTo>
                <a:cubicBezTo>
                  <a:pt x="101199" y="47057"/>
                  <a:pt x="103820" y="47749"/>
                  <a:pt x="106486" y="47749"/>
                </a:cubicBezTo>
                <a:cubicBezTo>
                  <a:pt x="106501" y="47749"/>
                  <a:pt x="106515" y="47749"/>
                  <a:pt x="106529" y="47749"/>
                </a:cubicBezTo>
                <a:cubicBezTo>
                  <a:pt x="111688" y="47740"/>
                  <a:pt x="116251" y="45207"/>
                  <a:pt x="119060" y="41324"/>
                </a:cubicBezTo>
                <a:cubicBezTo>
                  <a:pt x="122803" y="44014"/>
                  <a:pt x="127391" y="45599"/>
                  <a:pt x="132349" y="45599"/>
                </a:cubicBezTo>
                <a:cubicBezTo>
                  <a:pt x="132363" y="45599"/>
                  <a:pt x="132376" y="45599"/>
                  <a:pt x="132390" y="45599"/>
                </a:cubicBezTo>
                <a:cubicBezTo>
                  <a:pt x="138413" y="45590"/>
                  <a:pt x="143886" y="43243"/>
                  <a:pt x="147957" y="39420"/>
                </a:cubicBezTo>
                <a:cubicBezTo>
                  <a:pt x="150286" y="42820"/>
                  <a:pt x="154197" y="45049"/>
                  <a:pt x="158625" y="45049"/>
                </a:cubicBezTo>
                <a:cubicBezTo>
                  <a:pt x="158633" y="45049"/>
                  <a:pt x="158640" y="45049"/>
                  <a:pt x="158647" y="45049"/>
                </a:cubicBezTo>
                <a:cubicBezTo>
                  <a:pt x="165787" y="45038"/>
                  <a:pt x="171566" y="39240"/>
                  <a:pt x="171553" y="32100"/>
                </a:cubicBezTo>
                <a:cubicBezTo>
                  <a:pt x="171541" y="24968"/>
                  <a:pt x="165756" y="19194"/>
                  <a:pt x="158627" y="19194"/>
                </a:cubicBezTo>
                <a:cubicBezTo>
                  <a:pt x="158620" y="19194"/>
                  <a:pt x="158612" y="19194"/>
                  <a:pt x="158604" y="19194"/>
                </a:cubicBezTo>
                <a:cubicBezTo>
                  <a:pt x="157366" y="19196"/>
                  <a:pt x="156132" y="19376"/>
                  <a:pt x="154945" y="19730"/>
                </a:cubicBezTo>
                <a:cubicBezTo>
                  <a:pt x="153444" y="8586"/>
                  <a:pt x="143897" y="0"/>
                  <a:pt x="13235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557213" dist="9525" algn="bl" rotWithShape="0">
              <a:schemeClr val="dk1">
                <a:alpha val="3098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4_1_1"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4" name="Google Shape;564;p25"/>
          <p:cNvGrpSpPr/>
          <p:nvPr/>
        </p:nvGrpSpPr>
        <p:grpSpPr>
          <a:xfrm>
            <a:off x="-1776162" y="4351330"/>
            <a:ext cx="12696321" cy="3437126"/>
            <a:chOff x="-1776162" y="4503730"/>
            <a:chExt cx="12696321" cy="3437126"/>
          </a:xfrm>
        </p:grpSpPr>
        <p:sp>
          <p:nvSpPr>
            <p:cNvPr id="565" name="Google Shape;565;p25"/>
            <p:cNvSpPr/>
            <p:nvPr/>
          </p:nvSpPr>
          <p:spPr>
            <a:xfrm>
              <a:off x="-359125" y="4503730"/>
              <a:ext cx="8218534" cy="1890746"/>
            </a:xfrm>
            <a:custGeom>
              <a:avLst/>
              <a:gdLst/>
              <a:ahLst/>
              <a:cxnLst/>
              <a:rect l="l" t="t" r="r" b="b"/>
              <a:pathLst>
                <a:path w="153639" h="35346" extrusionOk="0">
                  <a:moveTo>
                    <a:pt x="53840" y="0"/>
                  </a:moveTo>
                  <a:cubicBezTo>
                    <a:pt x="53718" y="0"/>
                    <a:pt x="53596" y="1"/>
                    <a:pt x="53473" y="4"/>
                  </a:cubicBezTo>
                  <a:cubicBezTo>
                    <a:pt x="47342" y="139"/>
                    <a:pt x="42088" y="3675"/>
                    <a:pt x="39465" y="8767"/>
                  </a:cubicBezTo>
                  <a:cubicBezTo>
                    <a:pt x="39253" y="5090"/>
                    <a:pt x="36205" y="2202"/>
                    <a:pt x="32512" y="2202"/>
                  </a:cubicBezTo>
                  <a:cubicBezTo>
                    <a:pt x="32460" y="2202"/>
                    <a:pt x="32409" y="2202"/>
                    <a:pt x="32357" y="2204"/>
                  </a:cubicBezTo>
                  <a:cubicBezTo>
                    <a:pt x="30341" y="2249"/>
                    <a:pt x="28546" y="3146"/>
                    <a:pt x="27304" y="4541"/>
                  </a:cubicBezTo>
                  <a:cubicBezTo>
                    <a:pt x="24453" y="2309"/>
                    <a:pt x="20866" y="981"/>
                    <a:pt x="16981" y="981"/>
                  </a:cubicBezTo>
                  <a:cubicBezTo>
                    <a:pt x="16855" y="981"/>
                    <a:pt x="16729" y="983"/>
                    <a:pt x="16602" y="986"/>
                  </a:cubicBezTo>
                  <a:cubicBezTo>
                    <a:pt x="7341" y="1190"/>
                    <a:pt x="1" y="8864"/>
                    <a:pt x="205" y="18124"/>
                  </a:cubicBezTo>
                  <a:cubicBezTo>
                    <a:pt x="407" y="27257"/>
                    <a:pt x="7875" y="34525"/>
                    <a:pt x="16965" y="34525"/>
                  </a:cubicBezTo>
                  <a:cubicBezTo>
                    <a:pt x="17090" y="34525"/>
                    <a:pt x="17216" y="34523"/>
                    <a:pt x="17342" y="34521"/>
                  </a:cubicBezTo>
                  <a:cubicBezTo>
                    <a:pt x="25065" y="34349"/>
                    <a:pt x="31453" y="28983"/>
                    <a:pt x="33242" y="21836"/>
                  </a:cubicBezTo>
                  <a:cubicBezTo>
                    <a:pt x="33980" y="22094"/>
                    <a:pt x="34749" y="22222"/>
                    <a:pt x="35517" y="22222"/>
                  </a:cubicBezTo>
                  <a:cubicBezTo>
                    <a:pt x="36572" y="22222"/>
                    <a:pt x="37623" y="21980"/>
                    <a:pt x="38586" y="21502"/>
                  </a:cubicBezTo>
                  <a:cubicBezTo>
                    <a:pt x="40800" y="27811"/>
                    <a:pt x="46809" y="32303"/>
                    <a:pt x="53822" y="32303"/>
                  </a:cubicBezTo>
                  <a:cubicBezTo>
                    <a:pt x="53943" y="32303"/>
                    <a:pt x="54064" y="32302"/>
                    <a:pt x="54185" y="32299"/>
                  </a:cubicBezTo>
                  <a:cubicBezTo>
                    <a:pt x="56837" y="32240"/>
                    <a:pt x="59327" y="31546"/>
                    <a:pt x="61509" y="30364"/>
                  </a:cubicBezTo>
                  <a:cubicBezTo>
                    <a:pt x="63410" y="32135"/>
                    <a:pt x="65958" y="33216"/>
                    <a:pt x="68746" y="33216"/>
                  </a:cubicBezTo>
                  <a:cubicBezTo>
                    <a:pt x="68826" y="33216"/>
                    <a:pt x="68906" y="33215"/>
                    <a:pt x="68985" y="33213"/>
                  </a:cubicBezTo>
                  <a:cubicBezTo>
                    <a:pt x="70684" y="33178"/>
                    <a:pt x="72348" y="32733"/>
                    <a:pt x="73838" y="31919"/>
                  </a:cubicBezTo>
                  <a:cubicBezTo>
                    <a:pt x="75448" y="32976"/>
                    <a:pt x="77299" y="33508"/>
                    <a:pt x="79154" y="33508"/>
                  </a:cubicBezTo>
                  <a:cubicBezTo>
                    <a:pt x="80840" y="33508"/>
                    <a:pt x="82528" y="33068"/>
                    <a:pt x="84041" y="32185"/>
                  </a:cubicBezTo>
                  <a:cubicBezTo>
                    <a:pt x="86644" y="34169"/>
                    <a:pt x="89891" y="35345"/>
                    <a:pt x="93401" y="35345"/>
                  </a:cubicBezTo>
                  <a:cubicBezTo>
                    <a:pt x="93518" y="35345"/>
                    <a:pt x="93634" y="35344"/>
                    <a:pt x="93751" y="35341"/>
                  </a:cubicBezTo>
                  <a:cubicBezTo>
                    <a:pt x="97908" y="35250"/>
                    <a:pt x="101645" y="33526"/>
                    <a:pt x="104364" y="30796"/>
                  </a:cubicBezTo>
                  <a:cubicBezTo>
                    <a:pt x="106155" y="32109"/>
                    <a:pt x="108315" y="32814"/>
                    <a:pt x="110529" y="32814"/>
                  </a:cubicBezTo>
                  <a:cubicBezTo>
                    <a:pt x="110611" y="32814"/>
                    <a:pt x="110692" y="32813"/>
                    <a:pt x="110774" y="32811"/>
                  </a:cubicBezTo>
                  <a:cubicBezTo>
                    <a:pt x="115317" y="32711"/>
                    <a:pt x="119119" y="29732"/>
                    <a:pt x="120479" y="25656"/>
                  </a:cubicBezTo>
                  <a:cubicBezTo>
                    <a:pt x="123403" y="31243"/>
                    <a:pt x="129254" y="35035"/>
                    <a:pt x="135953" y="35035"/>
                  </a:cubicBezTo>
                  <a:cubicBezTo>
                    <a:pt x="136084" y="35035"/>
                    <a:pt x="136215" y="35033"/>
                    <a:pt x="136347" y="35030"/>
                  </a:cubicBezTo>
                  <a:cubicBezTo>
                    <a:pt x="145992" y="34817"/>
                    <a:pt x="153639" y="26826"/>
                    <a:pt x="153426" y="17180"/>
                  </a:cubicBezTo>
                  <a:cubicBezTo>
                    <a:pt x="153216" y="7666"/>
                    <a:pt x="145437" y="98"/>
                    <a:pt x="135968" y="98"/>
                  </a:cubicBezTo>
                  <a:cubicBezTo>
                    <a:pt x="135837" y="98"/>
                    <a:pt x="135706" y="99"/>
                    <a:pt x="135575" y="102"/>
                  </a:cubicBezTo>
                  <a:cubicBezTo>
                    <a:pt x="131184" y="199"/>
                    <a:pt x="127208" y="1908"/>
                    <a:pt x="124199" y="4650"/>
                  </a:cubicBezTo>
                  <a:cubicBezTo>
                    <a:pt x="122541" y="3128"/>
                    <a:pt x="120333" y="2200"/>
                    <a:pt x="117916" y="2200"/>
                  </a:cubicBezTo>
                  <a:cubicBezTo>
                    <a:pt x="117847" y="2200"/>
                    <a:pt x="117777" y="2201"/>
                    <a:pt x="117708" y="2202"/>
                  </a:cubicBezTo>
                  <a:cubicBezTo>
                    <a:pt x="112572" y="2316"/>
                    <a:pt x="108502" y="6570"/>
                    <a:pt x="108616" y="11706"/>
                  </a:cubicBezTo>
                  <a:cubicBezTo>
                    <a:pt x="108618" y="11818"/>
                    <a:pt x="108626" y="11930"/>
                    <a:pt x="108632" y="12043"/>
                  </a:cubicBezTo>
                  <a:cubicBezTo>
                    <a:pt x="108076" y="12146"/>
                    <a:pt x="107528" y="12294"/>
                    <a:pt x="106996" y="12485"/>
                  </a:cubicBezTo>
                  <a:cubicBezTo>
                    <a:pt x="104367" y="7665"/>
                    <a:pt x="99255" y="4413"/>
                    <a:pt x="93416" y="4413"/>
                  </a:cubicBezTo>
                  <a:cubicBezTo>
                    <a:pt x="93300" y="4413"/>
                    <a:pt x="93184" y="4414"/>
                    <a:pt x="93067" y="4416"/>
                  </a:cubicBezTo>
                  <a:cubicBezTo>
                    <a:pt x="86681" y="4557"/>
                    <a:pt x="81284" y="8552"/>
                    <a:pt x="79047" y="14129"/>
                  </a:cubicBezTo>
                  <a:lnTo>
                    <a:pt x="78938" y="14129"/>
                  </a:lnTo>
                  <a:cubicBezTo>
                    <a:pt x="77896" y="14151"/>
                    <a:pt x="76863" y="14342"/>
                    <a:pt x="75881" y="14695"/>
                  </a:cubicBezTo>
                  <a:cubicBezTo>
                    <a:pt x="74149" y="13128"/>
                    <a:pt x="71902" y="12125"/>
                    <a:pt x="69433" y="11969"/>
                  </a:cubicBezTo>
                  <a:cubicBezTo>
                    <a:pt x="67585" y="5054"/>
                    <a:pt x="61278" y="0"/>
                    <a:pt x="538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57213" dist="9525" algn="bl" rotWithShape="0">
                <a:schemeClr val="dk1">
                  <a:alpha val="3098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25"/>
            <p:cNvSpPr/>
            <p:nvPr/>
          </p:nvSpPr>
          <p:spPr>
            <a:xfrm>
              <a:off x="1742665" y="4673125"/>
              <a:ext cx="9177494" cy="3049179"/>
            </a:xfrm>
            <a:custGeom>
              <a:avLst/>
              <a:gdLst/>
              <a:ahLst/>
              <a:cxnLst/>
              <a:rect l="l" t="t" r="r" b="b"/>
              <a:pathLst>
                <a:path w="171566" h="57002" extrusionOk="0">
                  <a:moveTo>
                    <a:pt x="132351" y="0"/>
                  </a:moveTo>
                  <a:cubicBezTo>
                    <a:pt x="132338" y="0"/>
                    <a:pt x="132326" y="0"/>
                    <a:pt x="132314" y="0"/>
                  </a:cubicBezTo>
                  <a:cubicBezTo>
                    <a:pt x="121660" y="19"/>
                    <a:pt x="112725" y="7341"/>
                    <a:pt x="110240" y="17222"/>
                  </a:cubicBezTo>
                  <a:cubicBezTo>
                    <a:pt x="109018" y="16919"/>
                    <a:pt x="107765" y="16766"/>
                    <a:pt x="106506" y="16766"/>
                  </a:cubicBezTo>
                  <a:cubicBezTo>
                    <a:pt x="106496" y="16766"/>
                    <a:pt x="106486" y="16766"/>
                    <a:pt x="106476" y="16766"/>
                  </a:cubicBezTo>
                  <a:cubicBezTo>
                    <a:pt x="102053" y="16773"/>
                    <a:pt x="98069" y="18637"/>
                    <a:pt x="95251" y="21614"/>
                  </a:cubicBezTo>
                  <a:cubicBezTo>
                    <a:pt x="91472" y="17755"/>
                    <a:pt x="86204" y="15360"/>
                    <a:pt x="80379" y="15360"/>
                  </a:cubicBezTo>
                  <a:cubicBezTo>
                    <a:pt x="80367" y="15360"/>
                    <a:pt x="80355" y="15360"/>
                    <a:pt x="80343" y="15360"/>
                  </a:cubicBezTo>
                  <a:cubicBezTo>
                    <a:pt x="78611" y="15363"/>
                    <a:pt x="76884" y="15580"/>
                    <a:pt x="75206" y="16009"/>
                  </a:cubicBezTo>
                  <a:cubicBezTo>
                    <a:pt x="73795" y="12640"/>
                    <a:pt x="70466" y="10273"/>
                    <a:pt x="66586" y="10273"/>
                  </a:cubicBezTo>
                  <a:cubicBezTo>
                    <a:pt x="66581" y="10273"/>
                    <a:pt x="66576" y="10273"/>
                    <a:pt x="66571" y="10273"/>
                  </a:cubicBezTo>
                  <a:cubicBezTo>
                    <a:pt x="61413" y="10282"/>
                    <a:pt x="57237" y="14471"/>
                    <a:pt x="57245" y="19631"/>
                  </a:cubicBezTo>
                  <a:cubicBezTo>
                    <a:pt x="57245" y="19811"/>
                    <a:pt x="57252" y="19991"/>
                    <a:pt x="57263" y="20169"/>
                  </a:cubicBezTo>
                  <a:cubicBezTo>
                    <a:pt x="55893" y="19648"/>
                    <a:pt x="54463" y="19301"/>
                    <a:pt x="53006" y="19136"/>
                  </a:cubicBezTo>
                  <a:cubicBezTo>
                    <a:pt x="50406" y="11368"/>
                    <a:pt x="43072" y="5773"/>
                    <a:pt x="34434" y="5773"/>
                  </a:cubicBezTo>
                  <a:cubicBezTo>
                    <a:pt x="34423" y="5773"/>
                    <a:pt x="34411" y="5773"/>
                    <a:pt x="34400" y="5773"/>
                  </a:cubicBezTo>
                  <a:cubicBezTo>
                    <a:pt x="23586" y="5790"/>
                    <a:pt x="14832" y="14573"/>
                    <a:pt x="14851" y="25388"/>
                  </a:cubicBezTo>
                  <a:cubicBezTo>
                    <a:pt x="14851" y="25563"/>
                    <a:pt x="14853" y="25737"/>
                    <a:pt x="14858" y="25911"/>
                  </a:cubicBezTo>
                  <a:cubicBezTo>
                    <a:pt x="13578" y="25394"/>
                    <a:pt x="12208" y="25127"/>
                    <a:pt x="10827" y="25127"/>
                  </a:cubicBezTo>
                  <a:cubicBezTo>
                    <a:pt x="10817" y="25127"/>
                    <a:pt x="10808" y="25127"/>
                    <a:pt x="10799" y="25127"/>
                  </a:cubicBezTo>
                  <a:cubicBezTo>
                    <a:pt x="4830" y="25137"/>
                    <a:pt x="0" y="29982"/>
                    <a:pt x="10" y="35951"/>
                  </a:cubicBezTo>
                  <a:cubicBezTo>
                    <a:pt x="20" y="41914"/>
                    <a:pt x="4856" y="46739"/>
                    <a:pt x="10816" y="46739"/>
                  </a:cubicBezTo>
                  <a:cubicBezTo>
                    <a:pt x="10822" y="46739"/>
                    <a:pt x="10828" y="46739"/>
                    <a:pt x="10834" y="46739"/>
                  </a:cubicBezTo>
                  <a:cubicBezTo>
                    <a:pt x="15512" y="46732"/>
                    <a:pt x="19490" y="43753"/>
                    <a:pt x="20987" y="39591"/>
                  </a:cubicBezTo>
                  <a:cubicBezTo>
                    <a:pt x="24495" y="42907"/>
                    <a:pt x="29228" y="44939"/>
                    <a:pt x="34433" y="44939"/>
                  </a:cubicBezTo>
                  <a:cubicBezTo>
                    <a:pt x="34444" y="44939"/>
                    <a:pt x="34455" y="44939"/>
                    <a:pt x="34466" y="44939"/>
                  </a:cubicBezTo>
                  <a:cubicBezTo>
                    <a:pt x="34770" y="44939"/>
                    <a:pt x="35073" y="44929"/>
                    <a:pt x="35374" y="44916"/>
                  </a:cubicBezTo>
                  <a:cubicBezTo>
                    <a:pt x="38335" y="50512"/>
                    <a:pt x="44215" y="54326"/>
                    <a:pt x="50985" y="54326"/>
                  </a:cubicBezTo>
                  <a:cubicBezTo>
                    <a:pt x="50996" y="54326"/>
                    <a:pt x="51006" y="54326"/>
                    <a:pt x="51017" y="54326"/>
                  </a:cubicBezTo>
                  <a:cubicBezTo>
                    <a:pt x="56061" y="54319"/>
                    <a:pt x="60605" y="52195"/>
                    <a:pt x="63817" y="48799"/>
                  </a:cubicBezTo>
                  <a:cubicBezTo>
                    <a:pt x="67622" y="53786"/>
                    <a:pt x="73625" y="57002"/>
                    <a:pt x="80378" y="57002"/>
                  </a:cubicBezTo>
                  <a:cubicBezTo>
                    <a:pt x="80390" y="57002"/>
                    <a:pt x="80401" y="57002"/>
                    <a:pt x="80413" y="57002"/>
                  </a:cubicBezTo>
                  <a:cubicBezTo>
                    <a:pt x="88453" y="56988"/>
                    <a:pt x="95420" y="52419"/>
                    <a:pt x="98879" y="45740"/>
                  </a:cubicBezTo>
                  <a:cubicBezTo>
                    <a:pt x="101199" y="47057"/>
                    <a:pt x="103820" y="47749"/>
                    <a:pt x="106486" y="47749"/>
                  </a:cubicBezTo>
                  <a:cubicBezTo>
                    <a:pt x="106501" y="47749"/>
                    <a:pt x="106515" y="47749"/>
                    <a:pt x="106529" y="47749"/>
                  </a:cubicBezTo>
                  <a:cubicBezTo>
                    <a:pt x="111688" y="47740"/>
                    <a:pt x="116251" y="45207"/>
                    <a:pt x="119060" y="41324"/>
                  </a:cubicBezTo>
                  <a:cubicBezTo>
                    <a:pt x="122803" y="44014"/>
                    <a:pt x="127391" y="45599"/>
                    <a:pt x="132349" y="45599"/>
                  </a:cubicBezTo>
                  <a:cubicBezTo>
                    <a:pt x="132363" y="45599"/>
                    <a:pt x="132376" y="45599"/>
                    <a:pt x="132390" y="45599"/>
                  </a:cubicBezTo>
                  <a:cubicBezTo>
                    <a:pt x="138413" y="45590"/>
                    <a:pt x="143886" y="43243"/>
                    <a:pt x="147957" y="39420"/>
                  </a:cubicBezTo>
                  <a:cubicBezTo>
                    <a:pt x="150286" y="42820"/>
                    <a:pt x="154197" y="45049"/>
                    <a:pt x="158625" y="45049"/>
                  </a:cubicBezTo>
                  <a:cubicBezTo>
                    <a:pt x="158633" y="45049"/>
                    <a:pt x="158640" y="45049"/>
                    <a:pt x="158647" y="45049"/>
                  </a:cubicBezTo>
                  <a:cubicBezTo>
                    <a:pt x="165787" y="45038"/>
                    <a:pt x="171566" y="39240"/>
                    <a:pt x="171553" y="32100"/>
                  </a:cubicBezTo>
                  <a:cubicBezTo>
                    <a:pt x="171541" y="24968"/>
                    <a:pt x="165756" y="19194"/>
                    <a:pt x="158627" y="19194"/>
                  </a:cubicBezTo>
                  <a:cubicBezTo>
                    <a:pt x="158620" y="19194"/>
                    <a:pt x="158612" y="19194"/>
                    <a:pt x="158604" y="19194"/>
                  </a:cubicBezTo>
                  <a:cubicBezTo>
                    <a:pt x="157366" y="19196"/>
                    <a:pt x="156132" y="19376"/>
                    <a:pt x="154945" y="19730"/>
                  </a:cubicBezTo>
                  <a:cubicBezTo>
                    <a:pt x="153444" y="8586"/>
                    <a:pt x="143897" y="0"/>
                    <a:pt x="1323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57213" dist="9525" algn="bl" rotWithShape="0">
                <a:schemeClr val="dk1">
                  <a:alpha val="3098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25"/>
            <p:cNvSpPr/>
            <p:nvPr/>
          </p:nvSpPr>
          <p:spPr>
            <a:xfrm>
              <a:off x="-1776162" y="4891677"/>
              <a:ext cx="9177494" cy="3049179"/>
            </a:xfrm>
            <a:custGeom>
              <a:avLst/>
              <a:gdLst/>
              <a:ahLst/>
              <a:cxnLst/>
              <a:rect l="l" t="t" r="r" b="b"/>
              <a:pathLst>
                <a:path w="171566" h="57002" extrusionOk="0">
                  <a:moveTo>
                    <a:pt x="132351" y="0"/>
                  </a:moveTo>
                  <a:cubicBezTo>
                    <a:pt x="132338" y="0"/>
                    <a:pt x="132326" y="0"/>
                    <a:pt x="132314" y="0"/>
                  </a:cubicBezTo>
                  <a:cubicBezTo>
                    <a:pt x="121660" y="19"/>
                    <a:pt x="112725" y="7341"/>
                    <a:pt x="110240" y="17222"/>
                  </a:cubicBezTo>
                  <a:cubicBezTo>
                    <a:pt x="109018" y="16919"/>
                    <a:pt x="107765" y="16766"/>
                    <a:pt x="106506" y="16766"/>
                  </a:cubicBezTo>
                  <a:cubicBezTo>
                    <a:pt x="106496" y="16766"/>
                    <a:pt x="106486" y="16766"/>
                    <a:pt x="106476" y="16766"/>
                  </a:cubicBezTo>
                  <a:cubicBezTo>
                    <a:pt x="102053" y="16773"/>
                    <a:pt x="98069" y="18637"/>
                    <a:pt x="95251" y="21614"/>
                  </a:cubicBezTo>
                  <a:cubicBezTo>
                    <a:pt x="91472" y="17755"/>
                    <a:pt x="86204" y="15360"/>
                    <a:pt x="80379" y="15360"/>
                  </a:cubicBezTo>
                  <a:cubicBezTo>
                    <a:pt x="80367" y="15360"/>
                    <a:pt x="80355" y="15360"/>
                    <a:pt x="80343" y="15360"/>
                  </a:cubicBezTo>
                  <a:cubicBezTo>
                    <a:pt x="78611" y="15363"/>
                    <a:pt x="76884" y="15580"/>
                    <a:pt x="75206" y="16009"/>
                  </a:cubicBezTo>
                  <a:cubicBezTo>
                    <a:pt x="73795" y="12640"/>
                    <a:pt x="70466" y="10273"/>
                    <a:pt x="66586" y="10273"/>
                  </a:cubicBezTo>
                  <a:cubicBezTo>
                    <a:pt x="66581" y="10273"/>
                    <a:pt x="66576" y="10273"/>
                    <a:pt x="66571" y="10273"/>
                  </a:cubicBezTo>
                  <a:cubicBezTo>
                    <a:pt x="61413" y="10282"/>
                    <a:pt x="57237" y="14471"/>
                    <a:pt x="57245" y="19631"/>
                  </a:cubicBezTo>
                  <a:cubicBezTo>
                    <a:pt x="57245" y="19811"/>
                    <a:pt x="57252" y="19991"/>
                    <a:pt x="57263" y="20169"/>
                  </a:cubicBezTo>
                  <a:cubicBezTo>
                    <a:pt x="55893" y="19648"/>
                    <a:pt x="54463" y="19301"/>
                    <a:pt x="53006" y="19136"/>
                  </a:cubicBezTo>
                  <a:cubicBezTo>
                    <a:pt x="50406" y="11368"/>
                    <a:pt x="43072" y="5773"/>
                    <a:pt x="34434" y="5773"/>
                  </a:cubicBezTo>
                  <a:cubicBezTo>
                    <a:pt x="34423" y="5773"/>
                    <a:pt x="34411" y="5773"/>
                    <a:pt x="34400" y="5773"/>
                  </a:cubicBezTo>
                  <a:cubicBezTo>
                    <a:pt x="23586" y="5790"/>
                    <a:pt x="14832" y="14573"/>
                    <a:pt x="14851" y="25388"/>
                  </a:cubicBezTo>
                  <a:cubicBezTo>
                    <a:pt x="14851" y="25563"/>
                    <a:pt x="14853" y="25737"/>
                    <a:pt x="14858" y="25911"/>
                  </a:cubicBezTo>
                  <a:cubicBezTo>
                    <a:pt x="13578" y="25394"/>
                    <a:pt x="12208" y="25127"/>
                    <a:pt x="10827" y="25127"/>
                  </a:cubicBezTo>
                  <a:cubicBezTo>
                    <a:pt x="10817" y="25127"/>
                    <a:pt x="10808" y="25127"/>
                    <a:pt x="10799" y="25127"/>
                  </a:cubicBezTo>
                  <a:cubicBezTo>
                    <a:pt x="4830" y="25137"/>
                    <a:pt x="0" y="29982"/>
                    <a:pt x="10" y="35951"/>
                  </a:cubicBezTo>
                  <a:cubicBezTo>
                    <a:pt x="20" y="41914"/>
                    <a:pt x="4856" y="46739"/>
                    <a:pt x="10816" y="46739"/>
                  </a:cubicBezTo>
                  <a:cubicBezTo>
                    <a:pt x="10822" y="46739"/>
                    <a:pt x="10828" y="46739"/>
                    <a:pt x="10834" y="46739"/>
                  </a:cubicBezTo>
                  <a:cubicBezTo>
                    <a:pt x="15512" y="46732"/>
                    <a:pt x="19490" y="43753"/>
                    <a:pt x="20987" y="39591"/>
                  </a:cubicBezTo>
                  <a:cubicBezTo>
                    <a:pt x="24495" y="42907"/>
                    <a:pt x="29228" y="44939"/>
                    <a:pt x="34433" y="44939"/>
                  </a:cubicBezTo>
                  <a:cubicBezTo>
                    <a:pt x="34444" y="44939"/>
                    <a:pt x="34455" y="44939"/>
                    <a:pt x="34466" y="44939"/>
                  </a:cubicBezTo>
                  <a:cubicBezTo>
                    <a:pt x="34770" y="44939"/>
                    <a:pt x="35073" y="44929"/>
                    <a:pt x="35374" y="44916"/>
                  </a:cubicBezTo>
                  <a:cubicBezTo>
                    <a:pt x="38335" y="50512"/>
                    <a:pt x="44215" y="54326"/>
                    <a:pt x="50985" y="54326"/>
                  </a:cubicBezTo>
                  <a:cubicBezTo>
                    <a:pt x="50996" y="54326"/>
                    <a:pt x="51006" y="54326"/>
                    <a:pt x="51017" y="54326"/>
                  </a:cubicBezTo>
                  <a:cubicBezTo>
                    <a:pt x="56061" y="54319"/>
                    <a:pt x="60605" y="52195"/>
                    <a:pt x="63817" y="48799"/>
                  </a:cubicBezTo>
                  <a:cubicBezTo>
                    <a:pt x="67622" y="53786"/>
                    <a:pt x="73625" y="57002"/>
                    <a:pt x="80378" y="57002"/>
                  </a:cubicBezTo>
                  <a:cubicBezTo>
                    <a:pt x="80390" y="57002"/>
                    <a:pt x="80401" y="57002"/>
                    <a:pt x="80413" y="57002"/>
                  </a:cubicBezTo>
                  <a:cubicBezTo>
                    <a:pt x="88453" y="56988"/>
                    <a:pt x="95420" y="52419"/>
                    <a:pt x="98879" y="45740"/>
                  </a:cubicBezTo>
                  <a:cubicBezTo>
                    <a:pt x="101199" y="47057"/>
                    <a:pt x="103820" y="47749"/>
                    <a:pt x="106486" y="47749"/>
                  </a:cubicBezTo>
                  <a:cubicBezTo>
                    <a:pt x="106501" y="47749"/>
                    <a:pt x="106515" y="47749"/>
                    <a:pt x="106529" y="47749"/>
                  </a:cubicBezTo>
                  <a:cubicBezTo>
                    <a:pt x="111688" y="47740"/>
                    <a:pt x="116251" y="45207"/>
                    <a:pt x="119060" y="41324"/>
                  </a:cubicBezTo>
                  <a:cubicBezTo>
                    <a:pt x="122803" y="44014"/>
                    <a:pt x="127391" y="45599"/>
                    <a:pt x="132349" y="45599"/>
                  </a:cubicBezTo>
                  <a:cubicBezTo>
                    <a:pt x="132363" y="45599"/>
                    <a:pt x="132376" y="45599"/>
                    <a:pt x="132390" y="45599"/>
                  </a:cubicBezTo>
                  <a:cubicBezTo>
                    <a:pt x="138413" y="45590"/>
                    <a:pt x="143886" y="43243"/>
                    <a:pt x="147957" y="39420"/>
                  </a:cubicBezTo>
                  <a:cubicBezTo>
                    <a:pt x="150286" y="42820"/>
                    <a:pt x="154197" y="45049"/>
                    <a:pt x="158625" y="45049"/>
                  </a:cubicBezTo>
                  <a:cubicBezTo>
                    <a:pt x="158633" y="45049"/>
                    <a:pt x="158640" y="45049"/>
                    <a:pt x="158647" y="45049"/>
                  </a:cubicBezTo>
                  <a:cubicBezTo>
                    <a:pt x="165787" y="45038"/>
                    <a:pt x="171566" y="39240"/>
                    <a:pt x="171553" y="32100"/>
                  </a:cubicBezTo>
                  <a:cubicBezTo>
                    <a:pt x="171541" y="24968"/>
                    <a:pt x="165756" y="19194"/>
                    <a:pt x="158627" y="19194"/>
                  </a:cubicBezTo>
                  <a:cubicBezTo>
                    <a:pt x="158620" y="19194"/>
                    <a:pt x="158612" y="19194"/>
                    <a:pt x="158604" y="19194"/>
                  </a:cubicBezTo>
                  <a:cubicBezTo>
                    <a:pt x="157366" y="19196"/>
                    <a:pt x="156132" y="19376"/>
                    <a:pt x="154945" y="19730"/>
                  </a:cubicBezTo>
                  <a:cubicBezTo>
                    <a:pt x="153444" y="8586"/>
                    <a:pt x="143897" y="0"/>
                    <a:pt x="1323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57213" dist="9525" algn="bl" rotWithShape="0">
                <a:schemeClr val="dk1">
                  <a:alpha val="3098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68" name="Google Shape;568;p2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69" name="Google Shape;569;p25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4037400" cy="14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570" name="Google Shape;570;p25"/>
          <p:cNvGrpSpPr/>
          <p:nvPr/>
        </p:nvGrpSpPr>
        <p:grpSpPr>
          <a:xfrm>
            <a:off x="147688" y="53284"/>
            <a:ext cx="8801161" cy="3820151"/>
            <a:chOff x="137988" y="53284"/>
            <a:chExt cx="8801161" cy="3820151"/>
          </a:xfrm>
        </p:grpSpPr>
        <p:sp>
          <p:nvSpPr>
            <p:cNvPr id="571" name="Google Shape;571;p25"/>
            <p:cNvSpPr/>
            <p:nvPr/>
          </p:nvSpPr>
          <p:spPr>
            <a:xfrm>
              <a:off x="7047556" y="53284"/>
              <a:ext cx="206918" cy="154869"/>
            </a:xfrm>
            <a:custGeom>
              <a:avLst/>
              <a:gdLst/>
              <a:ahLst/>
              <a:cxnLst/>
              <a:rect l="l" t="t" r="r" b="b"/>
              <a:pathLst>
                <a:path w="2962" h="2217" extrusionOk="0">
                  <a:moveTo>
                    <a:pt x="1597" y="0"/>
                  </a:moveTo>
                  <a:cubicBezTo>
                    <a:pt x="1593" y="0"/>
                    <a:pt x="1589" y="1"/>
                    <a:pt x="1585" y="2"/>
                  </a:cubicBezTo>
                  <a:lnTo>
                    <a:pt x="1424" y="59"/>
                  </a:lnTo>
                  <a:cubicBezTo>
                    <a:pt x="1413" y="62"/>
                    <a:pt x="1404" y="71"/>
                    <a:pt x="1401" y="82"/>
                  </a:cubicBezTo>
                  <a:lnTo>
                    <a:pt x="973" y="1234"/>
                  </a:lnTo>
                  <a:lnTo>
                    <a:pt x="348" y="1453"/>
                  </a:lnTo>
                  <a:cubicBezTo>
                    <a:pt x="341" y="1456"/>
                    <a:pt x="335" y="1459"/>
                    <a:pt x="329" y="1464"/>
                  </a:cubicBezTo>
                  <a:lnTo>
                    <a:pt x="70" y="1655"/>
                  </a:lnTo>
                  <a:cubicBezTo>
                    <a:pt x="0" y="1706"/>
                    <a:pt x="37" y="1816"/>
                    <a:pt x="122" y="1816"/>
                  </a:cubicBezTo>
                  <a:cubicBezTo>
                    <a:pt x="124" y="1816"/>
                    <a:pt x="125" y="1816"/>
                    <a:pt x="126" y="1816"/>
                  </a:cubicBezTo>
                  <a:lnTo>
                    <a:pt x="447" y="1804"/>
                  </a:lnTo>
                  <a:cubicBezTo>
                    <a:pt x="456" y="1804"/>
                    <a:pt x="463" y="1801"/>
                    <a:pt x="471" y="1799"/>
                  </a:cubicBezTo>
                  <a:lnTo>
                    <a:pt x="1094" y="1579"/>
                  </a:lnTo>
                  <a:lnTo>
                    <a:pt x="1099" y="1578"/>
                  </a:lnTo>
                  <a:lnTo>
                    <a:pt x="2148" y="2212"/>
                  </a:lnTo>
                  <a:cubicBezTo>
                    <a:pt x="2154" y="2215"/>
                    <a:pt x="2161" y="2216"/>
                    <a:pt x="2168" y="2216"/>
                  </a:cubicBezTo>
                  <a:cubicBezTo>
                    <a:pt x="2172" y="2216"/>
                    <a:pt x="2177" y="2215"/>
                    <a:pt x="2181" y="2214"/>
                  </a:cubicBezTo>
                  <a:lnTo>
                    <a:pt x="2342" y="2158"/>
                  </a:lnTo>
                  <a:cubicBezTo>
                    <a:pt x="2366" y="2149"/>
                    <a:pt x="2376" y="2117"/>
                    <a:pt x="2358" y="2096"/>
                  </a:cubicBezTo>
                  <a:lnTo>
                    <a:pt x="1744" y="1351"/>
                  </a:lnTo>
                  <a:lnTo>
                    <a:pt x="2540" y="1072"/>
                  </a:lnTo>
                  <a:lnTo>
                    <a:pt x="2834" y="1247"/>
                  </a:lnTo>
                  <a:cubicBezTo>
                    <a:pt x="2840" y="1251"/>
                    <a:pt x="2848" y="1253"/>
                    <a:pt x="2855" y="1253"/>
                  </a:cubicBezTo>
                  <a:cubicBezTo>
                    <a:pt x="2859" y="1253"/>
                    <a:pt x="2863" y="1252"/>
                    <a:pt x="2867" y="1251"/>
                  </a:cubicBezTo>
                  <a:lnTo>
                    <a:pt x="2962" y="1218"/>
                  </a:lnTo>
                  <a:lnTo>
                    <a:pt x="2649" y="839"/>
                  </a:lnTo>
                  <a:lnTo>
                    <a:pt x="2657" y="348"/>
                  </a:lnTo>
                  <a:lnTo>
                    <a:pt x="2562" y="381"/>
                  </a:lnTo>
                  <a:cubicBezTo>
                    <a:pt x="2551" y="385"/>
                    <a:pt x="2543" y="393"/>
                    <a:pt x="2539" y="404"/>
                  </a:cubicBezTo>
                  <a:lnTo>
                    <a:pt x="2419" y="725"/>
                  </a:lnTo>
                  <a:lnTo>
                    <a:pt x="1623" y="1005"/>
                  </a:lnTo>
                  <a:lnTo>
                    <a:pt x="1636" y="39"/>
                  </a:lnTo>
                  <a:cubicBezTo>
                    <a:pt x="1636" y="17"/>
                    <a:pt x="1617" y="0"/>
                    <a:pt x="15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25"/>
            <p:cNvSpPr/>
            <p:nvPr/>
          </p:nvSpPr>
          <p:spPr>
            <a:xfrm rot="-2183749">
              <a:off x="207701" y="3369841"/>
              <a:ext cx="208591" cy="160111"/>
            </a:xfrm>
            <a:custGeom>
              <a:avLst/>
              <a:gdLst/>
              <a:ahLst/>
              <a:cxnLst/>
              <a:rect l="l" t="t" r="r" b="b"/>
              <a:pathLst>
                <a:path w="2986" h="2292" extrusionOk="0">
                  <a:moveTo>
                    <a:pt x="1017" y="0"/>
                  </a:moveTo>
                  <a:lnTo>
                    <a:pt x="848" y="12"/>
                  </a:lnTo>
                  <a:cubicBezTo>
                    <a:pt x="821" y="14"/>
                    <a:pt x="805" y="42"/>
                    <a:pt x="815" y="66"/>
                  </a:cubicBezTo>
                  <a:lnTo>
                    <a:pt x="1208" y="948"/>
                  </a:lnTo>
                  <a:lnTo>
                    <a:pt x="367" y="1006"/>
                  </a:lnTo>
                  <a:lnTo>
                    <a:pt x="131" y="757"/>
                  </a:lnTo>
                  <a:cubicBezTo>
                    <a:pt x="124" y="751"/>
                    <a:pt x="114" y="746"/>
                    <a:pt x="104" y="746"/>
                  </a:cubicBezTo>
                  <a:cubicBezTo>
                    <a:pt x="103" y="746"/>
                    <a:pt x="102" y="746"/>
                    <a:pt x="101" y="746"/>
                  </a:cubicBezTo>
                  <a:lnTo>
                    <a:pt x="0" y="752"/>
                  </a:lnTo>
                  <a:lnTo>
                    <a:pt x="200" y="1201"/>
                  </a:lnTo>
                  <a:lnTo>
                    <a:pt x="63" y="1673"/>
                  </a:lnTo>
                  <a:lnTo>
                    <a:pt x="163" y="1665"/>
                  </a:lnTo>
                  <a:cubicBezTo>
                    <a:pt x="174" y="1665"/>
                    <a:pt x="184" y="1659"/>
                    <a:pt x="191" y="1651"/>
                  </a:cubicBezTo>
                  <a:lnTo>
                    <a:pt x="391" y="1372"/>
                  </a:lnTo>
                  <a:lnTo>
                    <a:pt x="1233" y="1315"/>
                  </a:lnTo>
                  <a:lnTo>
                    <a:pt x="963" y="2242"/>
                  </a:lnTo>
                  <a:cubicBezTo>
                    <a:pt x="956" y="2267"/>
                    <a:pt x="975" y="2292"/>
                    <a:pt x="999" y="2292"/>
                  </a:cubicBezTo>
                  <a:cubicBezTo>
                    <a:pt x="1000" y="2292"/>
                    <a:pt x="1001" y="2291"/>
                    <a:pt x="1003" y="2291"/>
                  </a:cubicBezTo>
                  <a:lnTo>
                    <a:pt x="1173" y="2280"/>
                  </a:lnTo>
                  <a:cubicBezTo>
                    <a:pt x="1184" y="2279"/>
                    <a:pt x="1195" y="2273"/>
                    <a:pt x="1201" y="2264"/>
                  </a:cubicBezTo>
                  <a:lnTo>
                    <a:pt x="1915" y="1268"/>
                  </a:lnTo>
                  <a:lnTo>
                    <a:pt x="1919" y="1268"/>
                  </a:lnTo>
                  <a:lnTo>
                    <a:pt x="2579" y="1223"/>
                  </a:lnTo>
                  <a:cubicBezTo>
                    <a:pt x="2587" y="1222"/>
                    <a:pt x="2595" y="1220"/>
                    <a:pt x="2602" y="1218"/>
                  </a:cubicBezTo>
                  <a:lnTo>
                    <a:pt x="2903" y="1100"/>
                  </a:lnTo>
                  <a:cubicBezTo>
                    <a:pt x="2985" y="1069"/>
                    <a:pt x="2976" y="951"/>
                    <a:pt x="2892" y="930"/>
                  </a:cubicBezTo>
                  <a:lnTo>
                    <a:pt x="2578" y="857"/>
                  </a:lnTo>
                  <a:cubicBezTo>
                    <a:pt x="2571" y="855"/>
                    <a:pt x="2564" y="854"/>
                    <a:pt x="2556" y="854"/>
                  </a:cubicBezTo>
                  <a:lnTo>
                    <a:pt x="1896" y="901"/>
                  </a:lnTo>
                  <a:lnTo>
                    <a:pt x="1891" y="901"/>
                  </a:lnTo>
                  <a:lnTo>
                    <a:pt x="1048" y="12"/>
                  </a:lnTo>
                  <a:cubicBezTo>
                    <a:pt x="1041" y="4"/>
                    <a:pt x="1029" y="0"/>
                    <a:pt x="10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25"/>
            <p:cNvSpPr/>
            <p:nvPr/>
          </p:nvSpPr>
          <p:spPr>
            <a:xfrm rot="665301">
              <a:off x="4132484" y="158844"/>
              <a:ext cx="159692" cy="205162"/>
            </a:xfrm>
            <a:custGeom>
              <a:avLst/>
              <a:gdLst/>
              <a:ahLst/>
              <a:cxnLst/>
              <a:rect l="l" t="t" r="r" b="b"/>
              <a:pathLst>
                <a:path w="2286" h="2937" extrusionOk="0">
                  <a:moveTo>
                    <a:pt x="684" y="0"/>
                  </a:moveTo>
                  <a:lnTo>
                    <a:pt x="684" y="101"/>
                  </a:lnTo>
                  <a:cubicBezTo>
                    <a:pt x="683" y="112"/>
                    <a:pt x="689" y="123"/>
                    <a:pt x="698" y="130"/>
                  </a:cubicBezTo>
                  <a:lnTo>
                    <a:pt x="961" y="350"/>
                  </a:lnTo>
                  <a:lnTo>
                    <a:pt x="959" y="1194"/>
                  </a:lnTo>
                  <a:lnTo>
                    <a:pt x="52" y="859"/>
                  </a:lnTo>
                  <a:cubicBezTo>
                    <a:pt x="48" y="857"/>
                    <a:pt x="43" y="857"/>
                    <a:pt x="38" y="857"/>
                  </a:cubicBezTo>
                  <a:cubicBezTo>
                    <a:pt x="18" y="857"/>
                    <a:pt x="1" y="873"/>
                    <a:pt x="1" y="895"/>
                  </a:cubicBezTo>
                  <a:lnTo>
                    <a:pt x="1" y="1065"/>
                  </a:lnTo>
                  <a:cubicBezTo>
                    <a:pt x="1" y="1076"/>
                    <a:pt x="6" y="1087"/>
                    <a:pt x="15" y="1094"/>
                  </a:cubicBezTo>
                  <a:lnTo>
                    <a:pt x="958" y="1877"/>
                  </a:lnTo>
                  <a:lnTo>
                    <a:pt x="958" y="1882"/>
                  </a:lnTo>
                  <a:lnTo>
                    <a:pt x="956" y="2543"/>
                  </a:lnTo>
                  <a:cubicBezTo>
                    <a:pt x="956" y="2551"/>
                    <a:pt x="958" y="2559"/>
                    <a:pt x="960" y="2566"/>
                  </a:cubicBezTo>
                  <a:lnTo>
                    <a:pt x="1054" y="2874"/>
                  </a:lnTo>
                  <a:cubicBezTo>
                    <a:pt x="1067" y="2915"/>
                    <a:pt x="1103" y="2936"/>
                    <a:pt x="1140" y="2936"/>
                  </a:cubicBezTo>
                  <a:cubicBezTo>
                    <a:pt x="1176" y="2936"/>
                    <a:pt x="1212" y="2915"/>
                    <a:pt x="1225" y="2874"/>
                  </a:cubicBezTo>
                  <a:lnTo>
                    <a:pt x="1320" y="2567"/>
                  </a:lnTo>
                  <a:cubicBezTo>
                    <a:pt x="1323" y="2559"/>
                    <a:pt x="1324" y="2551"/>
                    <a:pt x="1324" y="2544"/>
                  </a:cubicBezTo>
                  <a:lnTo>
                    <a:pt x="1325" y="1882"/>
                  </a:lnTo>
                  <a:lnTo>
                    <a:pt x="1325" y="1877"/>
                  </a:lnTo>
                  <a:lnTo>
                    <a:pt x="2271" y="1099"/>
                  </a:lnTo>
                  <a:cubicBezTo>
                    <a:pt x="2280" y="1092"/>
                    <a:pt x="2285" y="1081"/>
                    <a:pt x="2286" y="1070"/>
                  </a:cubicBezTo>
                  <a:lnTo>
                    <a:pt x="2286" y="900"/>
                  </a:lnTo>
                  <a:cubicBezTo>
                    <a:pt x="2286" y="879"/>
                    <a:pt x="2268" y="862"/>
                    <a:pt x="2247" y="862"/>
                  </a:cubicBezTo>
                  <a:cubicBezTo>
                    <a:pt x="2242" y="862"/>
                    <a:pt x="2238" y="862"/>
                    <a:pt x="2233" y="864"/>
                  </a:cubicBezTo>
                  <a:lnTo>
                    <a:pt x="1326" y="1194"/>
                  </a:lnTo>
                  <a:lnTo>
                    <a:pt x="1328" y="351"/>
                  </a:lnTo>
                  <a:lnTo>
                    <a:pt x="1592" y="131"/>
                  </a:lnTo>
                  <a:cubicBezTo>
                    <a:pt x="1601" y="124"/>
                    <a:pt x="1606" y="114"/>
                    <a:pt x="1606" y="102"/>
                  </a:cubicBezTo>
                  <a:lnTo>
                    <a:pt x="1606" y="2"/>
                  </a:lnTo>
                  <a:lnTo>
                    <a:pt x="1145" y="171"/>
                  </a:lnTo>
                  <a:lnTo>
                    <a:pt x="6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25"/>
            <p:cNvSpPr/>
            <p:nvPr/>
          </p:nvSpPr>
          <p:spPr>
            <a:xfrm>
              <a:off x="8636896" y="3699706"/>
              <a:ext cx="167029" cy="173729"/>
            </a:xfrm>
            <a:custGeom>
              <a:avLst/>
              <a:gdLst/>
              <a:ahLst/>
              <a:cxnLst/>
              <a:rect l="l" t="t" r="r" b="b"/>
              <a:pathLst>
                <a:path w="2391" h="2487" extrusionOk="0">
                  <a:moveTo>
                    <a:pt x="676" y="1"/>
                  </a:moveTo>
                  <a:lnTo>
                    <a:pt x="454" y="439"/>
                  </a:lnTo>
                  <a:lnTo>
                    <a:pt x="1" y="631"/>
                  </a:lnTo>
                  <a:lnTo>
                    <a:pt x="70" y="703"/>
                  </a:lnTo>
                  <a:cubicBezTo>
                    <a:pt x="76" y="711"/>
                    <a:pt x="87" y="715"/>
                    <a:pt x="97" y="715"/>
                  </a:cubicBezTo>
                  <a:cubicBezTo>
                    <a:pt x="98" y="715"/>
                    <a:pt x="99" y="715"/>
                    <a:pt x="100" y="715"/>
                  </a:cubicBezTo>
                  <a:lnTo>
                    <a:pt x="442" y="697"/>
                  </a:lnTo>
                  <a:lnTo>
                    <a:pt x="1018" y="1313"/>
                  </a:lnTo>
                  <a:lnTo>
                    <a:pt x="127" y="1689"/>
                  </a:lnTo>
                  <a:cubicBezTo>
                    <a:pt x="104" y="1699"/>
                    <a:pt x="96" y="1731"/>
                    <a:pt x="115" y="1751"/>
                  </a:cubicBezTo>
                  <a:lnTo>
                    <a:pt x="230" y="1874"/>
                  </a:lnTo>
                  <a:cubicBezTo>
                    <a:pt x="238" y="1882"/>
                    <a:pt x="247" y="1887"/>
                    <a:pt x="257" y="1887"/>
                  </a:cubicBezTo>
                  <a:cubicBezTo>
                    <a:pt x="258" y="1887"/>
                    <a:pt x="260" y="1887"/>
                    <a:pt x="261" y="1887"/>
                  </a:cubicBezTo>
                  <a:lnTo>
                    <a:pt x="1485" y="1813"/>
                  </a:lnTo>
                  <a:lnTo>
                    <a:pt x="1487" y="1817"/>
                  </a:lnTo>
                  <a:lnTo>
                    <a:pt x="1938" y="2299"/>
                  </a:lnTo>
                  <a:cubicBezTo>
                    <a:pt x="1943" y="2306"/>
                    <a:pt x="1949" y="2311"/>
                    <a:pt x="1956" y="2314"/>
                  </a:cubicBezTo>
                  <a:lnTo>
                    <a:pt x="2236" y="2475"/>
                  </a:lnTo>
                  <a:cubicBezTo>
                    <a:pt x="2250" y="2483"/>
                    <a:pt x="2265" y="2487"/>
                    <a:pt x="2280" y="2487"/>
                  </a:cubicBezTo>
                  <a:cubicBezTo>
                    <a:pt x="2340" y="2487"/>
                    <a:pt x="2390" y="2422"/>
                    <a:pt x="2360" y="2358"/>
                  </a:cubicBezTo>
                  <a:lnTo>
                    <a:pt x="2220" y="2069"/>
                  </a:lnTo>
                  <a:cubicBezTo>
                    <a:pt x="2216" y="2062"/>
                    <a:pt x="2213" y="2056"/>
                    <a:pt x="2208" y="2050"/>
                  </a:cubicBezTo>
                  <a:lnTo>
                    <a:pt x="1755" y="1566"/>
                  </a:lnTo>
                  <a:lnTo>
                    <a:pt x="1753" y="1563"/>
                  </a:lnTo>
                  <a:lnTo>
                    <a:pt x="1911" y="348"/>
                  </a:lnTo>
                  <a:cubicBezTo>
                    <a:pt x="1912" y="335"/>
                    <a:pt x="1909" y="324"/>
                    <a:pt x="1901" y="317"/>
                  </a:cubicBezTo>
                  <a:lnTo>
                    <a:pt x="1785" y="192"/>
                  </a:lnTo>
                  <a:cubicBezTo>
                    <a:pt x="1777" y="184"/>
                    <a:pt x="1767" y="180"/>
                    <a:pt x="1757" y="180"/>
                  </a:cubicBezTo>
                  <a:cubicBezTo>
                    <a:pt x="1743" y="180"/>
                    <a:pt x="1730" y="188"/>
                    <a:pt x="1722" y="202"/>
                  </a:cubicBezTo>
                  <a:lnTo>
                    <a:pt x="1286" y="1062"/>
                  </a:lnTo>
                  <a:lnTo>
                    <a:pt x="710" y="446"/>
                  </a:lnTo>
                  <a:lnTo>
                    <a:pt x="754" y="105"/>
                  </a:lnTo>
                  <a:cubicBezTo>
                    <a:pt x="756" y="94"/>
                    <a:pt x="752" y="83"/>
                    <a:pt x="743" y="74"/>
                  </a:cubicBezTo>
                  <a:lnTo>
                    <a:pt x="67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25"/>
            <p:cNvSpPr/>
            <p:nvPr/>
          </p:nvSpPr>
          <p:spPr>
            <a:xfrm rot="-2521153">
              <a:off x="8703775" y="2239340"/>
              <a:ext cx="208600" cy="160110"/>
            </a:xfrm>
            <a:custGeom>
              <a:avLst/>
              <a:gdLst/>
              <a:ahLst/>
              <a:cxnLst/>
              <a:rect l="l" t="t" r="r" b="b"/>
              <a:pathLst>
                <a:path w="2986" h="2292" extrusionOk="0">
                  <a:moveTo>
                    <a:pt x="1017" y="0"/>
                  </a:moveTo>
                  <a:lnTo>
                    <a:pt x="848" y="12"/>
                  </a:lnTo>
                  <a:cubicBezTo>
                    <a:pt x="821" y="14"/>
                    <a:pt x="805" y="42"/>
                    <a:pt x="815" y="66"/>
                  </a:cubicBezTo>
                  <a:lnTo>
                    <a:pt x="1208" y="948"/>
                  </a:lnTo>
                  <a:lnTo>
                    <a:pt x="367" y="1006"/>
                  </a:lnTo>
                  <a:lnTo>
                    <a:pt x="131" y="757"/>
                  </a:lnTo>
                  <a:cubicBezTo>
                    <a:pt x="124" y="751"/>
                    <a:pt x="114" y="746"/>
                    <a:pt x="104" y="746"/>
                  </a:cubicBezTo>
                  <a:cubicBezTo>
                    <a:pt x="103" y="746"/>
                    <a:pt x="102" y="746"/>
                    <a:pt x="101" y="746"/>
                  </a:cubicBezTo>
                  <a:lnTo>
                    <a:pt x="0" y="752"/>
                  </a:lnTo>
                  <a:lnTo>
                    <a:pt x="200" y="1201"/>
                  </a:lnTo>
                  <a:lnTo>
                    <a:pt x="63" y="1673"/>
                  </a:lnTo>
                  <a:lnTo>
                    <a:pt x="163" y="1665"/>
                  </a:lnTo>
                  <a:cubicBezTo>
                    <a:pt x="174" y="1665"/>
                    <a:pt x="184" y="1659"/>
                    <a:pt x="191" y="1651"/>
                  </a:cubicBezTo>
                  <a:lnTo>
                    <a:pt x="391" y="1372"/>
                  </a:lnTo>
                  <a:lnTo>
                    <a:pt x="1233" y="1315"/>
                  </a:lnTo>
                  <a:lnTo>
                    <a:pt x="963" y="2242"/>
                  </a:lnTo>
                  <a:cubicBezTo>
                    <a:pt x="956" y="2267"/>
                    <a:pt x="975" y="2292"/>
                    <a:pt x="999" y="2292"/>
                  </a:cubicBezTo>
                  <a:cubicBezTo>
                    <a:pt x="1000" y="2292"/>
                    <a:pt x="1001" y="2291"/>
                    <a:pt x="1003" y="2291"/>
                  </a:cubicBezTo>
                  <a:lnTo>
                    <a:pt x="1173" y="2280"/>
                  </a:lnTo>
                  <a:cubicBezTo>
                    <a:pt x="1184" y="2279"/>
                    <a:pt x="1195" y="2273"/>
                    <a:pt x="1201" y="2264"/>
                  </a:cubicBezTo>
                  <a:lnTo>
                    <a:pt x="1915" y="1268"/>
                  </a:lnTo>
                  <a:lnTo>
                    <a:pt x="1919" y="1268"/>
                  </a:lnTo>
                  <a:lnTo>
                    <a:pt x="2579" y="1223"/>
                  </a:lnTo>
                  <a:cubicBezTo>
                    <a:pt x="2587" y="1222"/>
                    <a:pt x="2595" y="1220"/>
                    <a:pt x="2602" y="1218"/>
                  </a:cubicBezTo>
                  <a:lnTo>
                    <a:pt x="2903" y="1100"/>
                  </a:lnTo>
                  <a:cubicBezTo>
                    <a:pt x="2985" y="1069"/>
                    <a:pt x="2976" y="951"/>
                    <a:pt x="2892" y="930"/>
                  </a:cubicBezTo>
                  <a:lnTo>
                    <a:pt x="2578" y="857"/>
                  </a:lnTo>
                  <a:cubicBezTo>
                    <a:pt x="2571" y="855"/>
                    <a:pt x="2564" y="854"/>
                    <a:pt x="2556" y="854"/>
                  </a:cubicBezTo>
                  <a:lnTo>
                    <a:pt x="1896" y="901"/>
                  </a:lnTo>
                  <a:lnTo>
                    <a:pt x="1891" y="901"/>
                  </a:lnTo>
                  <a:lnTo>
                    <a:pt x="1048" y="12"/>
                  </a:lnTo>
                  <a:cubicBezTo>
                    <a:pt x="1041" y="4"/>
                    <a:pt x="1029" y="0"/>
                    <a:pt x="10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25"/>
            <p:cNvSpPr/>
            <p:nvPr/>
          </p:nvSpPr>
          <p:spPr>
            <a:xfrm rot="3045691">
              <a:off x="160322" y="888847"/>
              <a:ext cx="208102" cy="156400"/>
            </a:xfrm>
            <a:custGeom>
              <a:avLst/>
              <a:gdLst/>
              <a:ahLst/>
              <a:cxnLst/>
              <a:rect l="l" t="t" r="r" b="b"/>
              <a:pathLst>
                <a:path w="2979" h="2239" extrusionOk="0">
                  <a:moveTo>
                    <a:pt x="2147" y="1"/>
                  </a:moveTo>
                  <a:cubicBezTo>
                    <a:pt x="2140" y="1"/>
                    <a:pt x="2132" y="3"/>
                    <a:pt x="2126" y="8"/>
                  </a:cubicBezTo>
                  <a:lnTo>
                    <a:pt x="1103" y="682"/>
                  </a:lnTo>
                  <a:lnTo>
                    <a:pt x="1099" y="680"/>
                  </a:lnTo>
                  <a:lnTo>
                    <a:pt x="467" y="486"/>
                  </a:lnTo>
                  <a:cubicBezTo>
                    <a:pt x="460" y="483"/>
                    <a:pt x="451" y="482"/>
                    <a:pt x="444" y="482"/>
                  </a:cubicBezTo>
                  <a:lnTo>
                    <a:pt x="123" y="483"/>
                  </a:lnTo>
                  <a:cubicBezTo>
                    <a:pt x="122" y="483"/>
                    <a:pt x="122" y="483"/>
                    <a:pt x="121" y="483"/>
                  </a:cubicBezTo>
                  <a:cubicBezTo>
                    <a:pt x="34" y="483"/>
                    <a:pt x="1" y="596"/>
                    <a:pt x="72" y="645"/>
                  </a:cubicBezTo>
                  <a:lnTo>
                    <a:pt x="338" y="826"/>
                  </a:lnTo>
                  <a:cubicBezTo>
                    <a:pt x="344" y="831"/>
                    <a:pt x="352" y="834"/>
                    <a:pt x="359" y="836"/>
                  </a:cubicBezTo>
                  <a:lnTo>
                    <a:pt x="991" y="1031"/>
                  </a:lnTo>
                  <a:lnTo>
                    <a:pt x="995" y="1032"/>
                  </a:lnTo>
                  <a:lnTo>
                    <a:pt x="1463" y="2164"/>
                  </a:lnTo>
                  <a:cubicBezTo>
                    <a:pt x="1468" y="2175"/>
                    <a:pt x="1477" y="2183"/>
                    <a:pt x="1488" y="2186"/>
                  </a:cubicBezTo>
                  <a:lnTo>
                    <a:pt x="1651" y="2237"/>
                  </a:lnTo>
                  <a:cubicBezTo>
                    <a:pt x="1654" y="2238"/>
                    <a:pt x="1658" y="2238"/>
                    <a:pt x="1662" y="2238"/>
                  </a:cubicBezTo>
                  <a:cubicBezTo>
                    <a:pt x="1683" y="2238"/>
                    <a:pt x="1701" y="2220"/>
                    <a:pt x="1700" y="2197"/>
                  </a:cubicBezTo>
                  <a:lnTo>
                    <a:pt x="1649" y="1233"/>
                  </a:lnTo>
                  <a:lnTo>
                    <a:pt x="2456" y="1481"/>
                  </a:lnTo>
                  <a:lnTo>
                    <a:pt x="2588" y="1797"/>
                  </a:lnTo>
                  <a:cubicBezTo>
                    <a:pt x="2592" y="1808"/>
                    <a:pt x="2600" y="1815"/>
                    <a:pt x="2611" y="1819"/>
                  </a:cubicBezTo>
                  <a:lnTo>
                    <a:pt x="2708" y="1848"/>
                  </a:lnTo>
                  <a:lnTo>
                    <a:pt x="2681" y="1358"/>
                  </a:lnTo>
                  <a:lnTo>
                    <a:pt x="2979" y="967"/>
                  </a:lnTo>
                  <a:lnTo>
                    <a:pt x="2882" y="938"/>
                  </a:lnTo>
                  <a:cubicBezTo>
                    <a:pt x="2878" y="937"/>
                    <a:pt x="2875" y="936"/>
                    <a:pt x="2871" y="936"/>
                  </a:cubicBezTo>
                  <a:cubicBezTo>
                    <a:pt x="2864" y="936"/>
                    <a:pt x="2857" y="939"/>
                    <a:pt x="2850" y="943"/>
                  </a:cubicBezTo>
                  <a:lnTo>
                    <a:pt x="2563" y="1130"/>
                  </a:lnTo>
                  <a:lnTo>
                    <a:pt x="1757" y="883"/>
                  </a:lnTo>
                  <a:lnTo>
                    <a:pt x="2340" y="113"/>
                  </a:lnTo>
                  <a:cubicBezTo>
                    <a:pt x="2356" y="91"/>
                    <a:pt x="2347" y="60"/>
                    <a:pt x="2322" y="53"/>
                  </a:cubicBezTo>
                  <a:lnTo>
                    <a:pt x="2159" y="3"/>
                  </a:lnTo>
                  <a:cubicBezTo>
                    <a:pt x="2155" y="2"/>
                    <a:pt x="2151" y="1"/>
                    <a:pt x="21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77" name="Google Shape;577;p25"/>
          <p:cNvGrpSpPr/>
          <p:nvPr/>
        </p:nvGrpSpPr>
        <p:grpSpPr>
          <a:xfrm>
            <a:off x="-1954126" y="-1536228"/>
            <a:ext cx="13003350" cy="5776823"/>
            <a:chOff x="-1954126" y="-1536228"/>
            <a:chExt cx="13003350" cy="5776823"/>
          </a:xfrm>
        </p:grpSpPr>
        <p:grpSp>
          <p:nvGrpSpPr>
            <p:cNvPr id="578" name="Google Shape;578;p25"/>
            <p:cNvGrpSpPr/>
            <p:nvPr/>
          </p:nvGrpSpPr>
          <p:grpSpPr>
            <a:xfrm>
              <a:off x="-1954126" y="-1536228"/>
              <a:ext cx="13003350" cy="5776823"/>
              <a:chOff x="-1954126" y="-1536228"/>
              <a:chExt cx="13003350" cy="5776823"/>
            </a:xfrm>
          </p:grpSpPr>
          <p:sp>
            <p:nvSpPr>
              <p:cNvPr id="579" name="Google Shape;579;p25"/>
              <p:cNvSpPr/>
              <p:nvPr/>
            </p:nvSpPr>
            <p:spPr>
              <a:xfrm>
                <a:off x="-1954126" y="1259148"/>
                <a:ext cx="2625219" cy="2625219"/>
              </a:xfrm>
              <a:custGeom>
                <a:avLst/>
                <a:gdLst/>
                <a:ahLst/>
                <a:cxnLst/>
                <a:rect l="l" t="t" r="r" b="b"/>
                <a:pathLst>
                  <a:path w="35446" h="35446" fill="none" extrusionOk="0">
                    <a:moveTo>
                      <a:pt x="35446" y="17723"/>
                    </a:moveTo>
                    <a:cubicBezTo>
                      <a:pt x="35446" y="22423"/>
                      <a:pt x="33578" y="26931"/>
                      <a:pt x="30255" y="30255"/>
                    </a:cubicBezTo>
                    <a:cubicBezTo>
                      <a:pt x="26931" y="33578"/>
                      <a:pt x="22423" y="35446"/>
                      <a:pt x="17723" y="35446"/>
                    </a:cubicBezTo>
                    <a:cubicBezTo>
                      <a:pt x="13023" y="35446"/>
                      <a:pt x="8515" y="33578"/>
                      <a:pt x="5192" y="30255"/>
                    </a:cubicBezTo>
                    <a:cubicBezTo>
                      <a:pt x="1868" y="26931"/>
                      <a:pt x="1" y="22423"/>
                      <a:pt x="1" y="17723"/>
                    </a:cubicBezTo>
                    <a:cubicBezTo>
                      <a:pt x="1" y="13023"/>
                      <a:pt x="1868" y="8515"/>
                      <a:pt x="5192" y="5192"/>
                    </a:cubicBezTo>
                    <a:cubicBezTo>
                      <a:pt x="8515" y="1868"/>
                      <a:pt x="13023" y="1"/>
                      <a:pt x="17723" y="1"/>
                    </a:cubicBezTo>
                    <a:cubicBezTo>
                      <a:pt x="22423" y="1"/>
                      <a:pt x="26931" y="1868"/>
                      <a:pt x="30255" y="5192"/>
                    </a:cubicBezTo>
                    <a:cubicBezTo>
                      <a:pt x="33578" y="8515"/>
                      <a:pt x="35446" y="13023"/>
                      <a:pt x="35446" y="17723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accent1"/>
                </a:solidFill>
                <a:prstDash val="dot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0" name="Google Shape;580;p25"/>
              <p:cNvSpPr/>
              <p:nvPr/>
            </p:nvSpPr>
            <p:spPr>
              <a:xfrm>
                <a:off x="2198625" y="-1536228"/>
                <a:ext cx="2071146" cy="2071218"/>
              </a:xfrm>
              <a:custGeom>
                <a:avLst/>
                <a:gdLst/>
                <a:ahLst/>
                <a:cxnLst/>
                <a:rect l="l" t="t" r="r" b="b"/>
                <a:pathLst>
                  <a:path w="29128" h="29129" fill="none" extrusionOk="0">
                    <a:moveTo>
                      <a:pt x="24863" y="4267"/>
                    </a:moveTo>
                    <a:cubicBezTo>
                      <a:pt x="27594" y="6999"/>
                      <a:pt x="29128" y="10703"/>
                      <a:pt x="29128" y="14565"/>
                    </a:cubicBezTo>
                    <a:cubicBezTo>
                      <a:pt x="29128" y="18427"/>
                      <a:pt x="27594" y="22132"/>
                      <a:pt x="24863" y="24863"/>
                    </a:cubicBezTo>
                    <a:cubicBezTo>
                      <a:pt x="22131" y="27594"/>
                      <a:pt x="18427" y="29128"/>
                      <a:pt x="14564" y="29128"/>
                    </a:cubicBezTo>
                    <a:cubicBezTo>
                      <a:pt x="10702" y="29128"/>
                      <a:pt x="6998" y="27594"/>
                      <a:pt x="4267" y="24863"/>
                    </a:cubicBezTo>
                    <a:cubicBezTo>
                      <a:pt x="1536" y="22132"/>
                      <a:pt x="0" y="18427"/>
                      <a:pt x="0" y="14565"/>
                    </a:cubicBezTo>
                    <a:cubicBezTo>
                      <a:pt x="0" y="10703"/>
                      <a:pt x="1536" y="6999"/>
                      <a:pt x="4267" y="4267"/>
                    </a:cubicBezTo>
                    <a:cubicBezTo>
                      <a:pt x="6998" y="1536"/>
                      <a:pt x="10702" y="1"/>
                      <a:pt x="14564" y="1"/>
                    </a:cubicBezTo>
                    <a:cubicBezTo>
                      <a:pt x="18427" y="1"/>
                      <a:pt x="22131" y="1536"/>
                      <a:pt x="24863" y="4267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accent1"/>
                </a:solidFill>
                <a:prstDash val="dot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1" name="Google Shape;581;p25"/>
              <p:cNvSpPr/>
              <p:nvPr/>
            </p:nvSpPr>
            <p:spPr>
              <a:xfrm>
                <a:off x="8424000" y="1615371"/>
                <a:ext cx="2625224" cy="2625224"/>
              </a:xfrm>
              <a:custGeom>
                <a:avLst/>
                <a:gdLst/>
                <a:ahLst/>
                <a:cxnLst/>
                <a:rect l="l" t="t" r="r" b="b"/>
                <a:pathLst>
                  <a:path w="72736" h="72736" fill="none" extrusionOk="0">
                    <a:moveTo>
                      <a:pt x="72736" y="36368"/>
                    </a:moveTo>
                    <a:cubicBezTo>
                      <a:pt x="72736" y="46014"/>
                      <a:pt x="68904" y="55264"/>
                      <a:pt x="62084" y="62084"/>
                    </a:cubicBezTo>
                    <a:cubicBezTo>
                      <a:pt x="55264" y="68904"/>
                      <a:pt x="46013" y="72736"/>
                      <a:pt x="36368" y="72736"/>
                    </a:cubicBezTo>
                    <a:cubicBezTo>
                      <a:pt x="26724" y="72736"/>
                      <a:pt x="17473" y="68904"/>
                      <a:pt x="10653" y="62084"/>
                    </a:cubicBezTo>
                    <a:cubicBezTo>
                      <a:pt x="3833" y="55264"/>
                      <a:pt x="0" y="46014"/>
                      <a:pt x="0" y="36368"/>
                    </a:cubicBezTo>
                    <a:cubicBezTo>
                      <a:pt x="0" y="26723"/>
                      <a:pt x="3833" y="17473"/>
                      <a:pt x="10653" y="10653"/>
                    </a:cubicBezTo>
                    <a:cubicBezTo>
                      <a:pt x="17473" y="3832"/>
                      <a:pt x="26724" y="0"/>
                      <a:pt x="36368" y="0"/>
                    </a:cubicBezTo>
                    <a:cubicBezTo>
                      <a:pt x="46013" y="0"/>
                      <a:pt x="55264" y="3832"/>
                      <a:pt x="62084" y="10653"/>
                    </a:cubicBezTo>
                    <a:cubicBezTo>
                      <a:pt x="68904" y="17473"/>
                      <a:pt x="72736" y="26723"/>
                      <a:pt x="72736" y="36368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accent1"/>
                </a:solidFill>
                <a:prstDash val="dot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2" name="Google Shape;582;p25"/>
              <p:cNvSpPr/>
              <p:nvPr/>
            </p:nvSpPr>
            <p:spPr>
              <a:xfrm rot="8992672">
                <a:off x="6987828" y="-212077"/>
                <a:ext cx="2251190" cy="2966032"/>
              </a:xfrm>
              <a:custGeom>
                <a:avLst/>
                <a:gdLst/>
                <a:ahLst/>
                <a:cxnLst/>
                <a:rect l="l" t="t" r="r" b="b"/>
                <a:pathLst>
                  <a:path w="23216" h="30588" fill="none" extrusionOk="0">
                    <a:moveTo>
                      <a:pt x="19456" y="1585"/>
                    </a:moveTo>
                    <a:cubicBezTo>
                      <a:pt x="18947" y="1448"/>
                      <a:pt x="18433" y="1338"/>
                      <a:pt x="17913" y="1256"/>
                    </a:cubicBezTo>
                    <a:cubicBezTo>
                      <a:pt x="9969" y="0"/>
                      <a:pt x="2510" y="5425"/>
                      <a:pt x="1256" y="13370"/>
                    </a:cubicBezTo>
                    <a:cubicBezTo>
                      <a:pt x="1" y="21313"/>
                      <a:pt x="5424" y="28771"/>
                      <a:pt x="13369" y="30027"/>
                    </a:cubicBezTo>
                    <a:cubicBezTo>
                      <a:pt x="16917" y="30587"/>
                      <a:pt x="20370" y="29815"/>
                      <a:pt x="23215" y="28082"/>
                    </a:cubicBezTo>
                  </a:path>
                </a:pathLst>
              </a:custGeom>
              <a:noFill/>
              <a:ln w="9525" cap="rnd" cmpd="sng">
                <a:solidFill>
                  <a:schemeClr val="accent1"/>
                </a:solidFill>
                <a:prstDash val="dot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3" name="Google Shape;583;p25"/>
              <p:cNvSpPr/>
              <p:nvPr/>
            </p:nvSpPr>
            <p:spPr>
              <a:xfrm rot="6918685">
                <a:off x="4663479" y="-1317539"/>
                <a:ext cx="2111789" cy="2771796"/>
              </a:xfrm>
              <a:custGeom>
                <a:avLst/>
                <a:gdLst/>
                <a:ahLst/>
                <a:cxnLst/>
                <a:rect l="l" t="t" r="r" b="b"/>
                <a:pathLst>
                  <a:path w="23216" h="30588" fill="none" extrusionOk="0">
                    <a:moveTo>
                      <a:pt x="19456" y="1585"/>
                    </a:moveTo>
                    <a:cubicBezTo>
                      <a:pt x="18947" y="1448"/>
                      <a:pt x="18433" y="1338"/>
                      <a:pt x="17913" y="1256"/>
                    </a:cubicBezTo>
                    <a:cubicBezTo>
                      <a:pt x="9969" y="0"/>
                      <a:pt x="2510" y="5425"/>
                      <a:pt x="1256" y="13370"/>
                    </a:cubicBezTo>
                    <a:cubicBezTo>
                      <a:pt x="1" y="21313"/>
                      <a:pt x="5424" y="28771"/>
                      <a:pt x="13369" y="30027"/>
                    </a:cubicBezTo>
                    <a:cubicBezTo>
                      <a:pt x="16917" y="30587"/>
                      <a:pt x="20370" y="29815"/>
                      <a:pt x="23215" y="28082"/>
                    </a:cubicBezTo>
                  </a:path>
                </a:pathLst>
              </a:custGeom>
              <a:noFill/>
              <a:ln w="9525" cap="rnd" cmpd="sng">
                <a:solidFill>
                  <a:schemeClr val="accent1"/>
                </a:solidFill>
                <a:prstDash val="dot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84" name="Google Shape;584;p25"/>
            <p:cNvSpPr/>
            <p:nvPr/>
          </p:nvSpPr>
          <p:spPr>
            <a:xfrm rot="4329218">
              <a:off x="409854" y="-1278826"/>
              <a:ext cx="2251220" cy="2966071"/>
            </a:xfrm>
            <a:custGeom>
              <a:avLst/>
              <a:gdLst/>
              <a:ahLst/>
              <a:cxnLst/>
              <a:rect l="l" t="t" r="r" b="b"/>
              <a:pathLst>
                <a:path w="23216" h="30588" fill="none" extrusionOk="0">
                  <a:moveTo>
                    <a:pt x="19456" y="1585"/>
                  </a:moveTo>
                  <a:cubicBezTo>
                    <a:pt x="18947" y="1448"/>
                    <a:pt x="18433" y="1338"/>
                    <a:pt x="17913" y="1256"/>
                  </a:cubicBezTo>
                  <a:cubicBezTo>
                    <a:pt x="9969" y="0"/>
                    <a:pt x="2510" y="5425"/>
                    <a:pt x="1256" y="13370"/>
                  </a:cubicBezTo>
                  <a:cubicBezTo>
                    <a:pt x="1" y="21313"/>
                    <a:pt x="5424" y="28771"/>
                    <a:pt x="13369" y="30027"/>
                  </a:cubicBezTo>
                  <a:cubicBezTo>
                    <a:pt x="16917" y="30587"/>
                    <a:pt x="20370" y="29815"/>
                    <a:pt x="23215" y="28082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85" name="Google Shape;585;p25"/>
          <p:cNvSpPr/>
          <p:nvPr/>
        </p:nvSpPr>
        <p:spPr>
          <a:xfrm>
            <a:off x="4676763" y="-2178173"/>
            <a:ext cx="9177494" cy="3049179"/>
          </a:xfrm>
          <a:custGeom>
            <a:avLst/>
            <a:gdLst/>
            <a:ahLst/>
            <a:cxnLst/>
            <a:rect l="l" t="t" r="r" b="b"/>
            <a:pathLst>
              <a:path w="171566" h="57002" extrusionOk="0">
                <a:moveTo>
                  <a:pt x="132351" y="0"/>
                </a:moveTo>
                <a:cubicBezTo>
                  <a:pt x="132338" y="0"/>
                  <a:pt x="132326" y="0"/>
                  <a:pt x="132314" y="0"/>
                </a:cubicBezTo>
                <a:cubicBezTo>
                  <a:pt x="121660" y="19"/>
                  <a:pt x="112725" y="7341"/>
                  <a:pt x="110240" y="17222"/>
                </a:cubicBezTo>
                <a:cubicBezTo>
                  <a:pt x="109018" y="16919"/>
                  <a:pt x="107765" y="16766"/>
                  <a:pt x="106506" y="16766"/>
                </a:cubicBezTo>
                <a:cubicBezTo>
                  <a:pt x="106496" y="16766"/>
                  <a:pt x="106486" y="16766"/>
                  <a:pt x="106476" y="16766"/>
                </a:cubicBezTo>
                <a:cubicBezTo>
                  <a:pt x="102053" y="16773"/>
                  <a:pt x="98069" y="18637"/>
                  <a:pt x="95251" y="21614"/>
                </a:cubicBezTo>
                <a:cubicBezTo>
                  <a:pt x="91472" y="17755"/>
                  <a:pt x="86204" y="15360"/>
                  <a:pt x="80379" y="15360"/>
                </a:cubicBezTo>
                <a:cubicBezTo>
                  <a:pt x="80367" y="15360"/>
                  <a:pt x="80355" y="15360"/>
                  <a:pt x="80343" y="15360"/>
                </a:cubicBezTo>
                <a:cubicBezTo>
                  <a:pt x="78611" y="15363"/>
                  <a:pt x="76884" y="15580"/>
                  <a:pt x="75206" y="16009"/>
                </a:cubicBezTo>
                <a:cubicBezTo>
                  <a:pt x="73795" y="12640"/>
                  <a:pt x="70466" y="10273"/>
                  <a:pt x="66586" y="10273"/>
                </a:cubicBezTo>
                <a:cubicBezTo>
                  <a:pt x="66581" y="10273"/>
                  <a:pt x="66576" y="10273"/>
                  <a:pt x="66571" y="10273"/>
                </a:cubicBezTo>
                <a:cubicBezTo>
                  <a:pt x="61413" y="10282"/>
                  <a:pt x="57237" y="14471"/>
                  <a:pt x="57245" y="19631"/>
                </a:cubicBezTo>
                <a:cubicBezTo>
                  <a:pt x="57245" y="19811"/>
                  <a:pt x="57252" y="19991"/>
                  <a:pt x="57263" y="20169"/>
                </a:cubicBezTo>
                <a:cubicBezTo>
                  <a:pt x="55893" y="19648"/>
                  <a:pt x="54463" y="19301"/>
                  <a:pt x="53006" y="19136"/>
                </a:cubicBezTo>
                <a:cubicBezTo>
                  <a:pt x="50406" y="11368"/>
                  <a:pt x="43072" y="5773"/>
                  <a:pt x="34434" y="5773"/>
                </a:cubicBezTo>
                <a:cubicBezTo>
                  <a:pt x="34423" y="5773"/>
                  <a:pt x="34411" y="5773"/>
                  <a:pt x="34400" y="5773"/>
                </a:cubicBezTo>
                <a:cubicBezTo>
                  <a:pt x="23586" y="5790"/>
                  <a:pt x="14832" y="14573"/>
                  <a:pt x="14851" y="25388"/>
                </a:cubicBezTo>
                <a:cubicBezTo>
                  <a:pt x="14851" y="25563"/>
                  <a:pt x="14853" y="25737"/>
                  <a:pt x="14858" y="25911"/>
                </a:cubicBezTo>
                <a:cubicBezTo>
                  <a:pt x="13578" y="25394"/>
                  <a:pt x="12208" y="25127"/>
                  <a:pt x="10827" y="25127"/>
                </a:cubicBezTo>
                <a:cubicBezTo>
                  <a:pt x="10817" y="25127"/>
                  <a:pt x="10808" y="25127"/>
                  <a:pt x="10799" y="25127"/>
                </a:cubicBezTo>
                <a:cubicBezTo>
                  <a:pt x="4830" y="25137"/>
                  <a:pt x="0" y="29982"/>
                  <a:pt x="10" y="35951"/>
                </a:cubicBezTo>
                <a:cubicBezTo>
                  <a:pt x="20" y="41914"/>
                  <a:pt x="4856" y="46739"/>
                  <a:pt x="10816" y="46739"/>
                </a:cubicBezTo>
                <a:cubicBezTo>
                  <a:pt x="10822" y="46739"/>
                  <a:pt x="10828" y="46739"/>
                  <a:pt x="10834" y="46739"/>
                </a:cubicBezTo>
                <a:cubicBezTo>
                  <a:pt x="15512" y="46732"/>
                  <a:pt x="19490" y="43753"/>
                  <a:pt x="20987" y="39591"/>
                </a:cubicBezTo>
                <a:cubicBezTo>
                  <a:pt x="24495" y="42907"/>
                  <a:pt x="29228" y="44939"/>
                  <a:pt x="34433" y="44939"/>
                </a:cubicBezTo>
                <a:cubicBezTo>
                  <a:pt x="34444" y="44939"/>
                  <a:pt x="34455" y="44939"/>
                  <a:pt x="34466" y="44939"/>
                </a:cubicBezTo>
                <a:cubicBezTo>
                  <a:pt x="34770" y="44939"/>
                  <a:pt x="35073" y="44929"/>
                  <a:pt x="35374" y="44916"/>
                </a:cubicBezTo>
                <a:cubicBezTo>
                  <a:pt x="38335" y="50512"/>
                  <a:pt x="44215" y="54326"/>
                  <a:pt x="50985" y="54326"/>
                </a:cubicBezTo>
                <a:cubicBezTo>
                  <a:pt x="50996" y="54326"/>
                  <a:pt x="51006" y="54326"/>
                  <a:pt x="51017" y="54326"/>
                </a:cubicBezTo>
                <a:cubicBezTo>
                  <a:pt x="56061" y="54319"/>
                  <a:pt x="60605" y="52195"/>
                  <a:pt x="63817" y="48799"/>
                </a:cubicBezTo>
                <a:cubicBezTo>
                  <a:pt x="67622" y="53786"/>
                  <a:pt x="73625" y="57002"/>
                  <a:pt x="80378" y="57002"/>
                </a:cubicBezTo>
                <a:cubicBezTo>
                  <a:pt x="80390" y="57002"/>
                  <a:pt x="80401" y="57002"/>
                  <a:pt x="80413" y="57002"/>
                </a:cubicBezTo>
                <a:cubicBezTo>
                  <a:pt x="88453" y="56988"/>
                  <a:pt x="95420" y="52419"/>
                  <a:pt x="98879" y="45740"/>
                </a:cubicBezTo>
                <a:cubicBezTo>
                  <a:pt x="101199" y="47057"/>
                  <a:pt x="103820" y="47749"/>
                  <a:pt x="106486" y="47749"/>
                </a:cubicBezTo>
                <a:cubicBezTo>
                  <a:pt x="106501" y="47749"/>
                  <a:pt x="106515" y="47749"/>
                  <a:pt x="106529" y="47749"/>
                </a:cubicBezTo>
                <a:cubicBezTo>
                  <a:pt x="111688" y="47740"/>
                  <a:pt x="116251" y="45207"/>
                  <a:pt x="119060" y="41324"/>
                </a:cubicBezTo>
                <a:cubicBezTo>
                  <a:pt x="122803" y="44014"/>
                  <a:pt x="127391" y="45599"/>
                  <a:pt x="132349" y="45599"/>
                </a:cubicBezTo>
                <a:cubicBezTo>
                  <a:pt x="132363" y="45599"/>
                  <a:pt x="132376" y="45599"/>
                  <a:pt x="132390" y="45599"/>
                </a:cubicBezTo>
                <a:cubicBezTo>
                  <a:pt x="138413" y="45590"/>
                  <a:pt x="143886" y="43243"/>
                  <a:pt x="147957" y="39420"/>
                </a:cubicBezTo>
                <a:cubicBezTo>
                  <a:pt x="150286" y="42820"/>
                  <a:pt x="154197" y="45049"/>
                  <a:pt x="158625" y="45049"/>
                </a:cubicBezTo>
                <a:cubicBezTo>
                  <a:pt x="158633" y="45049"/>
                  <a:pt x="158640" y="45049"/>
                  <a:pt x="158647" y="45049"/>
                </a:cubicBezTo>
                <a:cubicBezTo>
                  <a:pt x="165787" y="45038"/>
                  <a:pt x="171566" y="39240"/>
                  <a:pt x="171553" y="32100"/>
                </a:cubicBezTo>
                <a:cubicBezTo>
                  <a:pt x="171541" y="24968"/>
                  <a:pt x="165756" y="19194"/>
                  <a:pt x="158627" y="19194"/>
                </a:cubicBezTo>
                <a:cubicBezTo>
                  <a:pt x="158620" y="19194"/>
                  <a:pt x="158612" y="19194"/>
                  <a:pt x="158604" y="19194"/>
                </a:cubicBezTo>
                <a:cubicBezTo>
                  <a:pt x="157366" y="19196"/>
                  <a:pt x="156132" y="19376"/>
                  <a:pt x="154945" y="19730"/>
                </a:cubicBezTo>
                <a:cubicBezTo>
                  <a:pt x="153444" y="8586"/>
                  <a:pt x="143897" y="0"/>
                  <a:pt x="13235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557213" dist="9525" algn="bl" rotWithShape="0">
              <a:schemeClr val="dk1">
                <a:alpha val="3098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2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88" name="Google Shape;588;p26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3671400" cy="30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89" name="Google Shape;589;p26"/>
          <p:cNvSpPr txBox="1">
            <a:spLocks noGrp="1"/>
          </p:cNvSpPr>
          <p:nvPr>
            <p:ph type="body" idx="2"/>
          </p:nvPr>
        </p:nvSpPr>
        <p:spPr>
          <a:xfrm>
            <a:off x="4572000" y="1152475"/>
            <a:ext cx="3671400" cy="30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590" name="Google Shape;590;p26"/>
          <p:cNvGrpSpPr/>
          <p:nvPr/>
        </p:nvGrpSpPr>
        <p:grpSpPr>
          <a:xfrm>
            <a:off x="-2476912" y="-1626203"/>
            <a:ext cx="13103136" cy="7950133"/>
            <a:chOff x="-2476912" y="-1626203"/>
            <a:chExt cx="13103136" cy="7950133"/>
          </a:xfrm>
        </p:grpSpPr>
        <p:sp>
          <p:nvSpPr>
            <p:cNvPr id="591" name="Google Shape;591;p26"/>
            <p:cNvSpPr/>
            <p:nvPr/>
          </p:nvSpPr>
          <p:spPr>
            <a:xfrm>
              <a:off x="360749" y="3698711"/>
              <a:ext cx="2625219" cy="2625219"/>
            </a:xfrm>
            <a:custGeom>
              <a:avLst/>
              <a:gdLst/>
              <a:ahLst/>
              <a:cxnLst/>
              <a:rect l="l" t="t" r="r" b="b"/>
              <a:pathLst>
                <a:path w="35446" h="35446" fill="none" extrusionOk="0">
                  <a:moveTo>
                    <a:pt x="35446" y="17723"/>
                  </a:moveTo>
                  <a:cubicBezTo>
                    <a:pt x="35446" y="22423"/>
                    <a:pt x="33578" y="26931"/>
                    <a:pt x="30255" y="30255"/>
                  </a:cubicBezTo>
                  <a:cubicBezTo>
                    <a:pt x="26931" y="33578"/>
                    <a:pt x="22423" y="35446"/>
                    <a:pt x="17723" y="35446"/>
                  </a:cubicBezTo>
                  <a:cubicBezTo>
                    <a:pt x="13023" y="35446"/>
                    <a:pt x="8515" y="33578"/>
                    <a:pt x="5192" y="30255"/>
                  </a:cubicBezTo>
                  <a:cubicBezTo>
                    <a:pt x="1868" y="26931"/>
                    <a:pt x="1" y="22423"/>
                    <a:pt x="1" y="17723"/>
                  </a:cubicBezTo>
                  <a:cubicBezTo>
                    <a:pt x="1" y="13023"/>
                    <a:pt x="1868" y="8515"/>
                    <a:pt x="5192" y="5192"/>
                  </a:cubicBezTo>
                  <a:cubicBezTo>
                    <a:pt x="8515" y="1868"/>
                    <a:pt x="13023" y="1"/>
                    <a:pt x="17723" y="1"/>
                  </a:cubicBezTo>
                  <a:cubicBezTo>
                    <a:pt x="22423" y="1"/>
                    <a:pt x="26931" y="1868"/>
                    <a:pt x="30255" y="5192"/>
                  </a:cubicBezTo>
                  <a:cubicBezTo>
                    <a:pt x="33578" y="8515"/>
                    <a:pt x="35446" y="13023"/>
                    <a:pt x="35446" y="17723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26"/>
            <p:cNvSpPr/>
            <p:nvPr/>
          </p:nvSpPr>
          <p:spPr>
            <a:xfrm>
              <a:off x="0" y="-1147318"/>
              <a:ext cx="2251175" cy="2251264"/>
            </a:xfrm>
            <a:custGeom>
              <a:avLst/>
              <a:gdLst/>
              <a:ahLst/>
              <a:cxnLst/>
              <a:rect l="l" t="t" r="r" b="b"/>
              <a:pathLst>
                <a:path w="35446" h="35446" fill="none" extrusionOk="0">
                  <a:moveTo>
                    <a:pt x="35446" y="17723"/>
                  </a:moveTo>
                  <a:cubicBezTo>
                    <a:pt x="35446" y="22423"/>
                    <a:pt x="33578" y="26931"/>
                    <a:pt x="30256" y="30255"/>
                  </a:cubicBezTo>
                  <a:cubicBezTo>
                    <a:pt x="26931" y="33578"/>
                    <a:pt x="22424" y="35446"/>
                    <a:pt x="17723" y="35446"/>
                  </a:cubicBezTo>
                  <a:cubicBezTo>
                    <a:pt x="13023" y="35446"/>
                    <a:pt x="8515" y="33578"/>
                    <a:pt x="5191" y="30255"/>
                  </a:cubicBezTo>
                  <a:cubicBezTo>
                    <a:pt x="1868" y="26931"/>
                    <a:pt x="1" y="22423"/>
                    <a:pt x="1" y="17723"/>
                  </a:cubicBezTo>
                  <a:cubicBezTo>
                    <a:pt x="1" y="13023"/>
                    <a:pt x="1868" y="8515"/>
                    <a:pt x="5191" y="5191"/>
                  </a:cubicBezTo>
                  <a:cubicBezTo>
                    <a:pt x="8515" y="1868"/>
                    <a:pt x="13023" y="1"/>
                    <a:pt x="17723" y="1"/>
                  </a:cubicBezTo>
                  <a:cubicBezTo>
                    <a:pt x="22424" y="1"/>
                    <a:pt x="26931" y="1868"/>
                    <a:pt x="30256" y="5191"/>
                  </a:cubicBezTo>
                  <a:cubicBezTo>
                    <a:pt x="33578" y="8515"/>
                    <a:pt x="35446" y="13023"/>
                    <a:pt x="35446" y="17723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26"/>
            <p:cNvSpPr/>
            <p:nvPr/>
          </p:nvSpPr>
          <p:spPr>
            <a:xfrm rot="-6012662">
              <a:off x="-1943434" y="1369541"/>
              <a:ext cx="2251217" cy="2966067"/>
            </a:xfrm>
            <a:custGeom>
              <a:avLst/>
              <a:gdLst/>
              <a:ahLst/>
              <a:cxnLst/>
              <a:rect l="l" t="t" r="r" b="b"/>
              <a:pathLst>
                <a:path w="23216" h="30588" fill="none" extrusionOk="0">
                  <a:moveTo>
                    <a:pt x="19456" y="1585"/>
                  </a:moveTo>
                  <a:cubicBezTo>
                    <a:pt x="18947" y="1448"/>
                    <a:pt x="18433" y="1338"/>
                    <a:pt x="17913" y="1256"/>
                  </a:cubicBezTo>
                  <a:cubicBezTo>
                    <a:pt x="9969" y="0"/>
                    <a:pt x="2510" y="5425"/>
                    <a:pt x="1256" y="13370"/>
                  </a:cubicBezTo>
                  <a:cubicBezTo>
                    <a:pt x="1" y="21313"/>
                    <a:pt x="5424" y="28771"/>
                    <a:pt x="13369" y="30027"/>
                  </a:cubicBezTo>
                  <a:cubicBezTo>
                    <a:pt x="16917" y="30587"/>
                    <a:pt x="20370" y="29815"/>
                    <a:pt x="23215" y="28082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26"/>
            <p:cNvSpPr/>
            <p:nvPr/>
          </p:nvSpPr>
          <p:spPr>
            <a:xfrm>
              <a:off x="8059745" y="3391116"/>
              <a:ext cx="2155982" cy="2155908"/>
            </a:xfrm>
            <a:custGeom>
              <a:avLst/>
              <a:gdLst/>
              <a:ahLst/>
              <a:cxnLst/>
              <a:rect l="l" t="t" r="r" b="b"/>
              <a:pathLst>
                <a:path w="29128" h="29127" fill="none" extrusionOk="0">
                  <a:moveTo>
                    <a:pt x="29127" y="14564"/>
                  </a:moveTo>
                  <a:cubicBezTo>
                    <a:pt x="29127" y="18426"/>
                    <a:pt x="27593" y="22130"/>
                    <a:pt x="24862" y="24861"/>
                  </a:cubicBezTo>
                  <a:cubicBezTo>
                    <a:pt x="22131" y="27593"/>
                    <a:pt x="18427" y="29127"/>
                    <a:pt x="14564" y="29127"/>
                  </a:cubicBezTo>
                  <a:cubicBezTo>
                    <a:pt x="10702" y="29127"/>
                    <a:pt x="6998" y="27593"/>
                    <a:pt x="4266" y="24861"/>
                  </a:cubicBezTo>
                  <a:cubicBezTo>
                    <a:pt x="1535" y="22130"/>
                    <a:pt x="0" y="18426"/>
                    <a:pt x="0" y="14564"/>
                  </a:cubicBezTo>
                  <a:cubicBezTo>
                    <a:pt x="0" y="10701"/>
                    <a:pt x="1535" y="6997"/>
                    <a:pt x="4266" y="4266"/>
                  </a:cubicBezTo>
                  <a:cubicBezTo>
                    <a:pt x="6998" y="1534"/>
                    <a:pt x="10702" y="0"/>
                    <a:pt x="14564" y="0"/>
                  </a:cubicBezTo>
                  <a:cubicBezTo>
                    <a:pt x="18427" y="0"/>
                    <a:pt x="22131" y="1534"/>
                    <a:pt x="24862" y="4266"/>
                  </a:cubicBezTo>
                  <a:cubicBezTo>
                    <a:pt x="27593" y="6997"/>
                    <a:pt x="29127" y="10701"/>
                    <a:pt x="29127" y="14564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26"/>
            <p:cNvSpPr/>
            <p:nvPr/>
          </p:nvSpPr>
          <p:spPr>
            <a:xfrm>
              <a:off x="1903100" y="-1626203"/>
              <a:ext cx="2071146" cy="2071218"/>
            </a:xfrm>
            <a:custGeom>
              <a:avLst/>
              <a:gdLst/>
              <a:ahLst/>
              <a:cxnLst/>
              <a:rect l="l" t="t" r="r" b="b"/>
              <a:pathLst>
                <a:path w="29128" h="29129" fill="none" extrusionOk="0">
                  <a:moveTo>
                    <a:pt x="24863" y="4267"/>
                  </a:moveTo>
                  <a:cubicBezTo>
                    <a:pt x="27594" y="6999"/>
                    <a:pt x="29128" y="10703"/>
                    <a:pt x="29128" y="14565"/>
                  </a:cubicBezTo>
                  <a:cubicBezTo>
                    <a:pt x="29128" y="18427"/>
                    <a:pt x="27594" y="22132"/>
                    <a:pt x="24863" y="24863"/>
                  </a:cubicBezTo>
                  <a:cubicBezTo>
                    <a:pt x="22131" y="27594"/>
                    <a:pt x="18427" y="29128"/>
                    <a:pt x="14564" y="29128"/>
                  </a:cubicBezTo>
                  <a:cubicBezTo>
                    <a:pt x="10702" y="29128"/>
                    <a:pt x="6998" y="27594"/>
                    <a:pt x="4267" y="24863"/>
                  </a:cubicBezTo>
                  <a:cubicBezTo>
                    <a:pt x="1536" y="22132"/>
                    <a:pt x="0" y="18427"/>
                    <a:pt x="0" y="14565"/>
                  </a:cubicBezTo>
                  <a:cubicBezTo>
                    <a:pt x="0" y="10703"/>
                    <a:pt x="1536" y="6999"/>
                    <a:pt x="4267" y="4267"/>
                  </a:cubicBezTo>
                  <a:cubicBezTo>
                    <a:pt x="6998" y="1536"/>
                    <a:pt x="10702" y="1"/>
                    <a:pt x="14564" y="1"/>
                  </a:cubicBezTo>
                  <a:cubicBezTo>
                    <a:pt x="18427" y="1"/>
                    <a:pt x="22131" y="1536"/>
                    <a:pt x="24863" y="4267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26"/>
            <p:cNvSpPr/>
            <p:nvPr/>
          </p:nvSpPr>
          <p:spPr>
            <a:xfrm>
              <a:off x="8001000" y="1530671"/>
              <a:ext cx="2625224" cy="2625224"/>
            </a:xfrm>
            <a:custGeom>
              <a:avLst/>
              <a:gdLst/>
              <a:ahLst/>
              <a:cxnLst/>
              <a:rect l="l" t="t" r="r" b="b"/>
              <a:pathLst>
                <a:path w="72736" h="72736" fill="none" extrusionOk="0">
                  <a:moveTo>
                    <a:pt x="72736" y="36368"/>
                  </a:moveTo>
                  <a:cubicBezTo>
                    <a:pt x="72736" y="46014"/>
                    <a:pt x="68904" y="55264"/>
                    <a:pt x="62084" y="62084"/>
                  </a:cubicBezTo>
                  <a:cubicBezTo>
                    <a:pt x="55264" y="68904"/>
                    <a:pt x="46013" y="72736"/>
                    <a:pt x="36368" y="72736"/>
                  </a:cubicBezTo>
                  <a:cubicBezTo>
                    <a:pt x="26724" y="72736"/>
                    <a:pt x="17473" y="68904"/>
                    <a:pt x="10653" y="62084"/>
                  </a:cubicBezTo>
                  <a:cubicBezTo>
                    <a:pt x="3833" y="55264"/>
                    <a:pt x="0" y="46014"/>
                    <a:pt x="0" y="36368"/>
                  </a:cubicBezTo>
                  <a:cubicBezTo>
                    <a:pt x="0" y="26723"/>
                    <a:pt x="3833" y="17473"/>
                    <a:pt x="10653" y="10653"/>
                  </a:cubicBezTo>
                  <a:cubicBezTo>
                    <a:pt x="17473" y="3832"/>
                    <a:pt x="26724" y="0"/>
                    <a:pt x="36368" y="0"/>
                  </a:cubicBezTo>
                  <a:cubicBezTo>
                    <a:pt x="46013" y="0"/>
                    <a:pt x="55264" y="3832"/>
                    <a:pt x="62084" y="10653"/>
                  </a:cubicBezTo>
                  <a:cubicBezTo>
                    <a:pt x="68904" y="17473"/>
                    <a:pt x="72736" y="26723"/>
                    <a:pt x="72736" y="36368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26"/>
            <p:cNvSpPr/>
            <p:nvPr/>
          </p:nvSpPr>
          <p:spPr>
            <a:xfrm rot="9899976">
              <a:off x="6934506" y="-97774"/>
              <a:ext cx="2251180" cy="2966019"/>
            </a:xfrm>
            <a:custGeom>
              <a:avLst/>
              <a:gdLst/>
              <a:ahLst/>
              <a:cxnLst/>
              <a:rect l="l" t="t" r="r" b="b"/>
              <a:pathLst>
                <a:path w="23216" h="30588" fill="none" extrusionOk="0">
                  <a:moveTo>
                    <a:pt x="19456" y="1585"/>
                  </a:moveTo>
                  <a:cubicBezTo>
                    <a:pt x="18947" y="1448"/>
                    <a:pt x="18433" y="1338"/>
                    <a:pt x="17913" y="1256"/>
                  </a:cubicBezTo>
                  <a:cubicBezTo>
                    <a:pt x="9969" y="0"/>
                    <a:pt x="2510" y="5425"/>
                    <a:pt x="1256" y="13370"/>
                  </a:cubicBezTo>
                  <a:cubicBezTo>
                    <a:pt x="1" y="21313"/>
                    <a:pt x="5424" y="28771"/>
                    <a:pt x="13369" y="30027"/>
                  </a:cubicBezTo>
                  <a:cubicBezTo>
                    <a:pt x="16917" y="30587"/>
                    <a:pt x="20370" y="29815"/>
                    <a:pt x="23215" y="28082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26"/>
            <p:cNvSpPr/>
            <p:nvPr/>
          </p:nvSpPr>
          <p:spPr>
            <a:xfrm rot="5773943">
              <a:off x="4428855" y="-850917"/>
              <a:ext cx="2111788" cy="2771825"/>
            </a:xfrm>
            <a:custGeom>
              <a:avLst/>
              <a:gdLst/>
              <a:ahLst/>
              <a:cxnLst/>
              <a:rect l="l" t="t" r="r" b="b"/>
              <a:pathLst>
                <a:path w="23216" h="30588" fill="none" extrusionOk="0">
                  <a:moveTo>
                    <a:pt x="19456" y="1585"/>
                  </a:moveTo>
                  <a:cubicBezTo>
                    <a:pt x="18947" y="1448"/>
                    <a:pt x="18433" y="1338"/>
                    <a:pt x="17913" y="1256"/>
                  </a:cubicBezTo>
                  <a:cubicBezTo>
                    <a:pt x="9969" y="0"/>
                    <a:pt x="2510" y="5425"/>
                    <a:pt x="1256" y="13370"/>
                  </a:cubicBezTo>
                  <a:cubicBezTo>
                    <a:pt x="1" y="21313"/>
                    <a:pt x="5424" y="28771"/>
                    <a:pt x="13369" y="30027"/>
                  </a:cubicBezTo>
                  <a:cubicBezTo>
                    <a:pt x="16917" y="30587"/>
                    <a:pt x="20370" y="29815"/>
                    <a:pt x="23215" y="28082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99" name="Google Shape;599;p26"/>
          <p:cNvGrpSpPr/>
          <p:nvPr/>
        </p:nvGrpSpPr>
        <p:grpSpPr>
          <a:xfrm>
            <a:off x="481068" y="53284"/>
            <a:ext cx="8458081" cy="4023321"/>
            <a:chOff x="481068" y="53284"/>
            <a:chExt cx="8458081" cy="4023321"/>
          </a:xfrm>
        </p:grpSpPr>
        <p:sp>
          <p:nvSpPr>
            <p:cNvPr id="600" name="Google Shape;600;p26"/>
            <p:cNvSpPr/>
            <p:nvPr/>
          </p:nvSpPr>
          <p:spPr>
            <a:xfrm>
              <a:off x="7047556" y="53284"/>
              <a:ext cx="206918" cy="154869"/>
            </a:xfrm>
            <a:custGeom>
              <a:avLst/>
              <a:gdLst/>
              <a:ahLst/>
              <a:cxnLst/>
              <a:rect l="l" t="t" r="r" b="b"/>
              <a:pathLst>
                <a:path w="2962" h="2217" extrusionOk="0">
                  <a:moveTo>
                    <a:pt x="1597" y="0"/>
                  </a:moveTo>
                  <a:cubicBezTo>
                    <a:pt x="1593" y="0"/>
                    <a:pt x="1589" y="1"/>
                    <a:pt x="1585" y="2"/>
                  </a:cubicBezTo>
                  <a:lnTo>
                    <a:pt x="1424" y="59"/>
                  </a:lnTo>
                  <a:cubicBezTo>
                    <a:pt x="1413" y="62"/>
                    <a:pt x="1404" y="71"/>
                    <a:pt x="1401" y="82"/>
                  </a:cubicBezTo>
                  <a:lnTo>
                    <a:pt x="973" y="1234"/>
                  </a:lnTo>
                  <a:lnTo>
                    <a:pt x="348" y="1453"/>
                  </a:lnTo>
                  <a:cubicBezTo>
                    <a:pt x="341" y="1456"/>
                    <a:pt x="335" y="1459"/>
                    <a:pt x="329" y="1464"/>
                  </a:cubicBezTo>
                  <a:lnTo>
                    <a:pt x="70" y="1655"/>
                  </a:lnTo>
                  <a:cubicBezTo>
                    <a:pt x="0" y="1706"/>
                    <a:pt x="37" y="1816"/>
                    <a:pt x="122" y="1816"/>
                  </a:cubicBezTo>
                  <a:cubicBezTo>
                    <a:pt x="124" y="1816"/>
                    <a:pt x="125" y="1816"/>
                    <a:pt x="126" y="1816"/>
                  </a:cubicBezTo>
                  <a:lnTo>
                    <a:pt x="447" y="1804"/>
                  </a:lnTo>
                  <a:cubicBezTo>
                    <a:pt x="456" y="1804"/>
                    <a:pt x="463" y="1801"/>
                    <a:pt x="471" y="1799"/>
                  </a:cubicBezTo>
                  <a:lnTo>
                    <a:pt x="1094" y="1579"/>
                  </a:lnTo>
                  <a:lnTo>
                    <a:pt x="1099" y="1578"/>
                  </a:lnTo>
                  <a:lnTo>
                    <a:pt x="2148" y="2212"/>
                  </a:lnTo>
                  <a:cubicBezTo>
                    <a:pt x="2154" y="2215"/>
                    <a:pt x="2161" y="2216"/>
                    <a:pt x="2168" y="2216"/>
                  </a:cubicBezTo>
                  <a:cubicBezTo>
                    <a:pt x="2172" y="2216"/>
                    <a:pt x="2177" y="2215"/>
                    <a:pt x="2181" y="2214"/>
                  </a:cubicBezTo>
                  <a:lnTo>
                    <a:pt x="2342" y="2158"/>
                  </a:lnTo>
                  <a:cubicBezTo>
                    <a:pt x="2366" y="2149"/>
                    <a:pt x="2376" y="2117"/>
                    <a:pt x="2358" y="2096"/>
                  </a:cubicBezTo>
                  <a:lnTo>
                    <a:pt x="1744" y="1351"/>
                  </a:lnTo>
                  <a:lnTo>
                    <a:pt x="2540" y="1072"/>
                  </a:lnTo>
                  <a:lnTo>
                    <a:pt x="2834" y="1247"/>
                  </a:lnTo>
                  <a:cubicBezTo>
                    <a:pt x="2840" y="1251"/>
                    <a:pt x="2848" y="1253"/>
                    <a:pt x="2855" y="1253"/>
                  </a:cubicBezTo>
                  <a:cubicBezTo>
                    <a:pt x="2859" y="1253"/>
                    <a:pt x="2863" y="1252"/>
                    <a:pt x="2867" y="1251"/>
                  </a:cubicBezTo>
                  <a:lnTo>
                    <a:pt x="2962" y="1218"/>
                  </a:lnTo>
                  <a:lnTo>
                    <a:pt x="2649" y="839"/>
                  </a:lnTo>
                  <a:lnTo>
                    <a:pt x="2657" y="348"/>
                  </a:lnTo>
                  <a:lnTo>
                    <a:pt x="2562" y="381"/>
                  </a:lnTo>
                  <a:cubicBezTo>
                    <a:pt x="2551" y="385"/>
                    <a:pt x="2543" y="393"/>
                    <a:pt x="2539" y="404"/>
                  </a:cubicBezTo>
                  <a:lnTo>
                    <a:pt x="2419" y="725"/>
                  </a:lnTo>
                  <a:lnTo>
                    <a:pt x="1623" y="1005"/>
                  </a:lnTo>
                  <a:lnTo>
                    <a:pt x="1636" y="39"/>
                  </a:lnTo>
                  <a:cubicBezTo>
                    <a:pt x="1636" y="17"/>
                    <a:pt x="1617" y="0"/>
                    <a:pt x="15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26"/>
            <p:cNvSpPr/>
            <p:nvPr/>
          </p:nvSpPr>
          <p:spPr>
            <a:xfrm rot="-830985">
              <a:off x="8567697" y="3885407"/>
              <a:ext cx="167032" cy="173732"/>
            </a:xfrm>
            <a:custGeom>
              <a:avLst/>
              <a:gdLst/>
              <a:ahLst/>
              <a:cxnLst/>
              <a:rect l="l" t="t" r="r" b="b"/>
              <a:pathLst>
                <a:path w="2391" h="2487" extrusionOk="0">
                  <a:moveTo>
                    <a:pt x="676" y="1"/>
                  </a:moveTo>
                  <a:lnTo>
                    <a:pt x="454" y="439"/>
                  </a:lnTo>
                  <a:lnTo>
                    <a:pt x="1" y="631"/>
                  </a:lnTo>
                  <a:lnTo>
                    <a:pt x="70" y="703"/>
                  </a:lnTo>
                  <a:cubicBezTo>
                    <a:pt x="76" y="711"/>
                    <a:pt x="87" y="715"/>
                    <a:pt x="97" y="715"/>
                  </a:cubicBezTo>
                  <a:cubicBezTo>
                    <a:pt x="98" y="715"/>
                    <a:pt x="99" y="715"/>
                    <a:pt x="100" y="715"/>
                  </a:cubicBezTo>
                  <a:lnTo>
                    <a:pt x="442" y="697"/>
                  </a:lnTo>
                  <a:lnTo>
                    <a:pt x="1018" y="1313"/>
                  </a:lnTo>
                  <a:lnTo>
                    <a:pt x="127" y="1689"/>
                  </a:lnTo>
                  <a:cubicBezTo>
                    <a:pt x="104" y="1699"/>
                    <a:pt x="96" y="1731"/>
                    <a:pt x="115" y="1751"/>
                  </a:cubicBezTo>
                  <a:lnTo>
                    <a:pt x="230" y="1874"/>
                  </a:lnTo>
                  <a:cubicBezTo>
                    <a:pt x="238" y="1882"/>
                    <a:pt x="247" y="1887"/>
                    <a:pt x="257" y="1887"/>
                  </a:cubicBezTo>
                  <a:cubicBezTo>
                    <a:pt x="258" y="1887"/>
                    <a:pt x="260" y="1887"/>
                    <a:pt x="261" y="1887"/>
                  </a:cubicBezTo>
                  <a:lnTo>
                    <a:pt x="1485" y="1813"/>
                  </a:lnTo>
                  <a:lnTo>
                    <a:pt x="1487" y="1817"/>
                  </a:lnTo>
                  <a:lnTo>
                    <a:pt x="1938" y="2299"/>
                  </a:lnTo>
                  <a:cubicBezTo>
                    <a:pt x="1943" y="2306"/>
                    <a:pt x="1949" y="2311"/>
                    <a:pt x="1956" y="2314"/>
                  </a:cubicBezTo>
                  <a:lnTo>
                    <a:pt x="2236" y="2475"/>
                  </a:lnTo>
                  <a:cubicBezTo>
                    <a:pt x="2250" y="2483"/>
                    <a:pt x="2265" y="2487"/>
                    <a:pt x="2280" y="2487"/>
                  </a:cubicBezTo>
                  <a:cubicBezTo>
                    <a:pt x="2340" y="2487"/>
                    <a:pt x="2390" y="2422"/>
                    <a:pt x="2360" y="2358"/>
                  </a:cubicBezTo>
                  <a:lnTo>
                    <a:pt x="2220" y="2069"/>
                  </a:lnTo>
                  <a:cubicBezTo>
                    <a:pt x="2216" y="2062"/>
                    <a:pt x="2213" y="2056"/>
                    <a:pt x="2208" y="2050"/>
                  </a:cubicBezTo>
                  <a:lnTo>
                    <a:pt x="1755" y="1566"/>
                  </a:lnTo>
                  <a:lnTo>
                    <a:pt x="1753" y="1563"/>
                  </a:lnTo>
                  <a:lnTo>
                    <a:pt x="1911" y="348"/>
                  </a:lnTo>
                  <a:cubicBezTo>
                    <a:pt x="1912" y="335"/>
                    <a:pt x="1909" y="324"/>
                    <a:pt x="1901" y="317"/>
                  </a:cubicBezTo>
                  <a:lnTo>
                    <a:pt x="1785" y="192"/>
                  </a:lnTo>
                  <a:cubicBezTo>
                    <a:pt x="1777" y="184"/>
                    <a:pt x="1767" y="180"/>
                    <a:pt x="1757" y="180"/>
                  </a:cubicBezTo>
                  <a:cubicBezTo>
                    <a:pt x="1743" y="180"/>
                    <a:pt x="1730" y="188"/>
                    <a:pt x="1722" y="202"/>
                  </a:cubicBezTo>
                  <a:lnTo>
                    <a:pt x="1286" y="1062"/>
                  </a:lnTo>
                  <a:lnTo>
                    <a:pt x="710" y="446"/>
                  </a:lnTo>
                  <a:lnTo>
                    <a:pt x="754" y="105"/>
                  </a:lnTo>
                  <a:cubicBezTo>
                    <a:pt x="756" y="94"/>
                    <a:pt x="752" y="83"/>
                    <a:pt x="743" y="74"/>
                  </a:cubicBezTo>
                  <a:lnTo>
                    <a:pt x="67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26"/>
            <p:cNvSpPr/>
            <p:nvPr/>
          </p:nvSpPr>
          <p:spPr>
            <a:xfrm rot="-2521153">
              <a:off x="8703775" y="2239340"/>
              <a:ext cx="208600" cy="160110"/>
            </a:xfrm>
            <a:custGeom>
              <a:avLst/>
              <a:gdLst/>
              <a:ahLst/>
              <a:cxnLst/>
              <a:rect l="l" t="t" r="r" b="b"/>
              <a:pathLst>
                <a:path w="2986" h="2292" extrusionOk="0">
                  <a:moveTo>
                    <a:pt x="1017" y="0"/>
                  </a:moveTo>
                  <a:lnTo>
                    <a:pt x="848" y="12"/>
                  </a:lnTo>
                  <a:cubicBezTo>
                    <a:pt x="821" y="14"/>
                    <a:pt x="805" y="42"/>
                    <a:pt x="815" y="66"/>
                  </a:cubicBezTo>
                  <a:lnTo>
                    <a:pt x="1208" y="948"/>
                  </a:lnTo>
                  <a:lnTo>
                    <a:pt x="367" y="1006"/>
                  </a:lnTo>
                  <a:lnTo>
                    <a:pt x="131" y="757"/>
                  </a:lnTo>
                  <a:cubicBezTo>
                    <a:pt x="124" y="751"/>
                    <a:pt x="114" y="746"/>
                    <a:pt x="104" y="746"/>
                  </a:cubicBezTo>
                  <a:cubicBezTo>
                    <a:pt x="103" y="746"/>
                    <a:pt x="102" y="746"/>
                    <a:pt x="101" y="746"/>
                  </a:cubicBezTo>
                  <a:lnTo>
                    <a:pt x="0" y="752"/>
                  </a:lnTo>
                  <a:lnTo>
                    <a:pt x="200" y="1201"/>
                  </a:lnTo>
                  <a:lnTo>
                    <a:pt x="63" y="1673"/>
                  </a:lnTo>
                  <a:lnTo>
                    <a:pt x="163" y="1665"/>
                  </a:lnTo>
                  <a:cubicBezTo>
                    <a:pt x="174" y="1665"/>
                    <a:pt x="184" y="1659"/>
                    <a:pt x="191" y="1651"/>
                  </a:cubicBezTo>
                  <a:lnTo>
                    <a:pt x="391" y="1372"/>
                  </a:lnTo>
                  <a:lnTo>
                    <a:pt x="1233" y="1315"/>
                  </a:lnTo>
                  <a:lnTo>
                    <a:pt x="963" y="2242"/>
                  </a:lnTo>
                  <a:cubicBezTo>
                    <a:pt x="956" y="2267"/>
                    <a:pt x="975" y="2292"/>
                    <a:pt x="999" y="2292"/>
                  </a:cubicBezTo>
                  <a:cubicBezTo>
                    <a:pt x="1000" y="2292"/>
                    <a:pt x="1001" y="2291"/>
                    <a:pt x="1003" y="2291"/>
                  </a:cubicBezTo>
                  <a:lnTo>
                    <a:pt x="1173" y="2280"/>
                  </a:lnTo>
                  <a:cubicBezTo>
                    <a:pt x="1184" y="2279"/>
                    <a:pt x="1195" y="2273"/>
                    <a:pt x="1201" y="2264"/>
                  </a:cubicBezTo>
                  <a:lnTo>
                    <a:pt x="1915" y="1268"/>
                  </a:lnTo>
                  <a:lnTo>
                    <a:pt x="1919" y="1268"/>
                  </a:lnTo>
                  <a:lnTo>
                    <a:pt x="2579" y="1223"/>
                  </a:lnTo>
                  <a:cubicBezTo>
                    <a:pt x="2587" y="1222"/>
                    <a:pt x="2595" y="1220"/>
                    <a:pt x="2602" y="1218"/>
                  </a:cubicBezTo>
                  <a:lnTo>
                    <a:pt x="2903" y="1100"/>
                  </a:lnTo>
                  <a:cubicBezTo>
                    <a:pt x="2985" y="1069"/>
                    <a:pt x="2976" y="951"/>
                    <a:pt x="2892" y="930"/>
                  </a:cubicBezTo>
                  <a:lnTo>
                    <a:pt x="2578" y="857"/>
                  </a:lnTo>
                  <a:cubicBezTo>
                    <a:pt x="2571" y="855"/>
                    <a:pt x="2564" y="854"/>
                    <a:pt x="2556" y="854"/>
                  </a:cubicBezTo>
                  <a:lnTo>
                    <a:pt x="1896" y="901"/>
                  </a:lnTo>
                  <a:lnTo>
                    <a:pt x="1891" y="901"/>
                  </a:lnTo>
                  <a:lnTo>
                    <a:pt x="1048" y="12"/>
                  </a:lnTo>
                  <a:cubicBezTo>
                    <a:pt x="1041" y="4"/>
                    <a:pt x="1029" y="0"/>
                    <a:pt x="10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26"/>
            <p:cNvSpPr/>
            <p:nvPr/>
          </p:nvSpPr>
          <p:spPr>
            <a:xfrm rot="887889">
              <a:off x="2287496" y="219835"/>
              <a:ext cx="208104" cy="156399"/>
            </a:xfrm>
            <a:custGeom>
              <a:avLst/>
              <a:gdLst/>
              <a:ahLst/>
              <a:cxnLst/>
              <a:rect l="l" t="t" r="r" b="b"/>
              <a:pathLst>
                <a:path w="2979" h="2239" extrusionOk="0">
                  <a:moveTo>
                    <a:pt x="2147" y="1"/>
                  </a:moveTo>
                  <a:cubicBezTo>
                    <a:pt x="2140" y="1"/>
                    <a:pt x="2132" y="3"/>
                    <a:pt x="2126" y="8"/>
                  </a:cubicBezTo>
                  <a:lnTo>
                    <a:pt x="1103" y="682"/>
                  </a:lnTo>
                  <a:lnTo>
                    <a:pt x="1099" y="680"/>
                  </a:lnTo>
                  <a:lnTo>
                    <a:pt x="467" y="486"/>
                  </a:lnTo>
                  <a:cubicBezTo>
                    <a:pt x="460" y="483"/>
                    <a:pt x="451" y="482"/>
                    <a:pt x="444" y="482"/>
                  </a:cubicBezTo>
                  <a:lnTo>
                    <a:pt x="123" y="483"/>
                  </a:lnTo>
                  <a:cubicBezTo>
                    <a:pt x="122" y="483"/>
                    <a:pt x="122" y="483"/>
                    <a:pt x="121" y="483"/>
                  </a:cubicBezTo>
                  <a:cubicBezTo>
                    <a:pt x="34" y="483"/>
                    <a:pt x="1" y="596"/>
                    <a:pt x="72" y="645"/>
                  </a:cubicBezTo>
                  <a:lnTo>
                    <a:pt x="338" y="826"/>
                  </a:lnTo>
                  <a:cubicBezTo>
                    <a:pt x="344" y="831"/>
                    <a:pt x="352" y="834"/>
                    <a:pt x="359" y="836"/>
                  </a:cubicBezTo>
                  <a:lnTo>
                    <a:pt x="991" y="1031"/>
                  </a:lnTo>
                  <a:lnTo>
                    <a:pt x="995" y="1032"/>
                  </a:lnTo>
                  <a:lnTo>
                    <a:pt x="1463" y="2164"/>
                  </a:lnTo>
                  <a:cubicBezTo>
                    <a:pt x="1468" y="2175"/>
                    <a:pt x="1477" y="2183"/>
                    <a:pt x="1488" y="2186"/>
                  </a:cubicBezTo>
                  <a:lnTo>
                    <a:pt x="1651" y="2237"/>
                  </a:lnTo>
                  <a:cubicBezTo>
                    <a:pt x="1654" y="2238"/>
                    <a:pt x="1658" y="2238"/>
                    <a:pt x="1662" y="2238"/>
                  </a:cubicBezTo>
                  <a:cubicBezTo>
                    <a:pt x="1683" y="2238"/>
                    <a:pt x="1701" y="2220"/>
                    <a:pt x="1700" y="2197"/>
                  </a:cubicBezTo>
                  <a:lnTo>
                    <a:pt x="1649" y="1233"/>
                  </a:lnTo>
                  <a:lnTo>
                    <a:pt x="2456" y="1481"/>
                  </a:lnTo>
                  <a:lnTo>
                    <a:pt x="2588" y="1797"/>
                  </a:lnTo>
                  <a:cubicBezTo>
                    <a:pt x="2592" y="1808"/>
                    <a:pt x="2600" y="1815"/>
                    <a:pt x="2611" y="1819"/>
                  </a:cubicBezTo>
                  <a:lnTo>
                    <a:pt x="2708" y="1848"/>
                  </a:lnTo>
                  <a:lnTo>
                    <a:pt x="2681" y="1358"/>
                  </a:lnTo>
                  <a:lnTo>
                    <a:pt x="2979" y="967"/>
                  </a:lnTo>
                  <a:lnTo>
                    <a:pt x="2882" y="938"/>
                  </a:lnTo>
                  <a:cubicBezTo>
                    <a:pt x="2878" y="937"/>
                    <a:pt x="2875" y="936"/>
                    <a:pt x="2871" y="936"/>
                  </a:cubicBezTo>
                  <a:cubicBezTo>
                    <a:pt x="2864" y="936"/>
                    <a:pt x="2857" y="939"/>
                    <a:pt x="2850" y="943"/>
                  </a:cubicBezTo>
                  <a:lnTo>
                    <a:pt x="2563" y="1130"/>
                  </a:lnTo>
                  <a:lnTo>
                    <a:pt x="1757" y="883"/>
                  </a:lnTo>
                  <a:lnTo>
                    <a:pt x="2340" y="113"/>
                  </a:lnTo>
                  <a:cubicBezTo>
                    <a:pt x="2356" y="91"/>
                    <a:pt x="2347" y="60"/>
                    <a:pt x="2322" y="53"/>
                  </a:cubicBezTo>
                  <a:lnTo>
                    <a:pt x="2159" y="3"/>
                  </a:lnTo>
                  <a:cubicBezTo>
                    <a:pt x="2155" y="2"/>
                    <a:pt x="2151" y="1"/>
                    <a:pt x="21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26"/>
            <p:cNvSpPr/>
            <p:nvPr/>
          </p:nvSpPr>
          <p:spPr>
            <a:xfrm rot="-5400000">
              <a:off x="456825" y="2264316"/>
              <a:ext cx="208594" cy="160108"/>
            </a:xfrm>
            <a:custGeom>
              <a:avLst/>
              <a:gdLst/>
              <a:ahLst/>
              <a:cxnLst/>
              <a:rect l="l" t="t" r="r" b="b"/>
              <a:pathLst>
                <a:path w="2986" h="2292" extrusionOk="0">
                  <a:moveTo>
                    <a:pt x="1017" y="0"/>
                  </a:moveTo>
                  <a:lnTo>
                    <a:pt x="848" y="12"/>
                  </a:lnTo>
                  <a:cubicBezTo>
                    <a:pt x="821" y="14"/>
                    <a:pt x="805" y="42"/>
                    <a:pt x="815" y="66"/>
                  </a:cubicBezTo>
                  <a:lnTo>
                    <a:pt x="1208" y="948"/>
                  </a:lnTo>
                  <a:lnTo>
                    <a:pt x="367" y="1006"/>
                  </a:lnTo>
                  <a:lnTo>
                    <a:pt x="131" y="757"/>
                  </a:lnTo>
                  <a:cubicBezTo>
                    <a:pt x="124" y="751"/>
                    <a:pt x="114" y="746"/>
                    <a:pt x="104" y="746"/>
                  </a:cubicBezTo>
                  <a:cubicBezTo>
                    <a:pt x="103" y="746"/>
                    <a:pt x="102" y="746"/>
                    <a:pt x="101" y="746"/>
                  </a:cubicBezTo>
                  <a:lnTo>
                    <a:pt x="0" y="752"/>
                  </a:lnTo>
                  <a:lnTo>
                    <a:pt x="200" y="1201"/>
                  </a:lnTo>
                  <a:lnTo>
                    <a:pt x="63" y="1673"/>
                  </a:lnTo>
                  <a:lnTo>
                    <a:pt x="163" y="1665"/>
                  </a:lnTo>
                  <a:cubicBezTo>
                    <a:pt x="174" y="1665"/>
                    <a:pt x="184" y="1659"/>
                    <a:pt x="191" y="1651"/>
                  </a:cubicBezTo>
                  <a:lnTo>
                    <a:pt x="391" y="1372"/>
                  </a:lnTo>
                  <a:lnTo>
                    <a:pt x="1233" y="1315"/>
                  </a:lnTo>
                  <a:lnTo>
                    <a:pt x="963" y="2242"/>
                  </a:lnTo>
                  <a:cubicBezTo>
                    <a:pt x="956" y="2267"/>
                    <a:pt x="975" y="2292"/>
                    <a:pt x="999" y="2292"/>
                  </a:cubicBezTo>
                  <a:cubicBezTo>
                    <a:pt x="1000" y="2292"/>
                    <a:pt x="1001" y="2291"/>
                    <a:pt x="1003" y="2291"/>
                  </a:cubicBezTo>
                  <a:lnTo>
                    <a:pt x="1173" y="2280"/>
                  </a:lnTo>
                  <a:cubicBezTo>
                    <a:pt x="1184" y="2279"/>
                    <a:pt x="1195" y="2273"/>
                    <a:pt x="1201" y="2264"/>
                  </a:cubicBezTo>
                  <a:lnTo>
                    <a:pt x="1915" y="1268"/>
                  </a:lnTo>
                  <a:lnTo>
                    <a:pt x="1919" y="1268"/>
                  </a:lnTo>
                  <a:lnTo>
                    <a:pt x="2579" y="1223"/>
                  </a:lnTo>
                  <a:cubicBezTo>
                    <a:pt x="2587" y="1222"/>
                    <a:pt x="2595" y="1220"/>
                    <a:pt x="2602" y="1218"/>
                  </a:cubicBezTo>
                  <a:lnTo>
                    <a:pt x="2903" y="1100"/>
                  </a:lnTo>
                  <a:cubicBezTo>
                    <a:pt x="2985" y="1069"/>
                    <a:pt x="2976" y="951"/>
                    <a:pt x="2892" y="930"/>
                  </a:cubicBezTo>
                  <a:lnTo>
                    <a:pt x="2578" y="857"/>
                  </a:lnTo>
                  <a:cubicBezTo>
                    <a:pt x="2571" y="855"/>
                    <a:pt x="2564" y="854"/>
                    <a:pt x="2556" y="854"/>
                  </a:cubicBezTo>
                  <a:lnTo>
                    <a:pt x="1896" y="901"/>
                  </a:lnTo>
                  <a:lnTo>
                    <a:pt x="1891" y="901"/>
                  </a:lnTo>
                  <a:lnTo>
                    <a:pt x="1048" y="12"/>
                  </a:lnTo>
                  <a:cubicBezTo>
                    <a:pt x="1041" y="4"/>
                    <a:pt x="1029" y="0"/>
                    <a:pt x="10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05" name="Google Shape;605;p26"/>
          <p:cNvGrpSpPr/>
          <p:nvPr/>
        </p:nvGrpSpPr>
        <p:grpSpPr>
          <a:xfrm>
            <a:off x="-264112" y="4412777"/>
            <a:ext cx="11213906" cy="3049179"/>
            <a:chOff x="-264112" y="4412777"/>
            <a:chExt cx="11213906" cy="3049179"/>
          </a:xfrm>
        </p:grpSpPr>
        <p:sp>
          <p:nvSpPr>
            <p:cNvPr id="606" name="Google Shape;606;p26"/>
            <p:cNvSpPr/>
            <p:nvPr/>
          </p:nvSpPr>
          <p:spPr>
            <a:xfrm>
              <a:off x="1772300" y="4412777"/>
              <a:ext cx="9177494" cy="3049179"/>
            </a:xfrm>
            <a:custGeom>
              <a:avLst/>
              <a:gdLst/>
              <a:ahLst/>
              <a:cxnLst/>
              <a:rect l="l" t="t" r="r" b="b"/>
              <a:pathLst>
                <a:path w="171566" h="57002" extrusionOk="0">
                  <a:moveTo>
                    <a:pt x="132351" y="0"/>
                  </a:moveTo>
                  <a:cubicBezTo>
                    <a:pt x="132338" y="0"/>
                    <a:pt x="132326" y="0"/>
                    <a:pt x="132314" y="0"/>
                  </a:cubicBezTo>
                  <a:cubicBezTo>
                    <a:pt x="121660" y="19"/>
                    <a:pt x="112725" y="7341"/>
                    <a:pt x="110240" y="17222"/>
                  </a:cubicBezTo>
                  <a:cubicBezTo>
                    <a:pt x="109018" y="16919"/>
                    <a:pt x="107765" y="16766"/>
                    <a:pt x="106506" y="16766"/>
                  </a:cubicBezTo>
                  <a:cubicBezTo>
                    <a:pt x="106496" y="16766"/>
                    <a:pt x="106486" y="16766"/>
                    <a:pt x="106476" y="16766"/>
                  </a:cubicBezTo>
                  <a:cubicBezTo>
                    <a:pt x="102053" y="16773"/>
                    <a:pt x="98069" y="18637"/>
                    <a:pt x="95251" y="21614"/>
                  </a:cubicBezTo>
                  <a:cubicBezTo>
                    <a:pt x="91472" y="17755"/>
                    <a:pt x="86204" y="15360"/>
                    <a:pt x="80379" y="15360"/>
                  </a:cubicBezTo>
                  <a:cubicBezTo>
                    <a:pt x="80367" y="15360"/>
                    <a:pt x="80355" y="15360"/>
                    <a:pt x="80343" y="15360"/>
                  </a:cubicBezTo>
                  <a:cubicBezTo>
                    <a:pt x="78611" y="15363"/>
                    <a:pt x="76884" y="15580"/>
                    <a:pt x="75206" y="16009"/>
                  </a:cubicBezTo>
                  <a:cubicBezTo>
                    <a:pt x="73795" y="12640"/>
                    <a:pt x="70466" y="10273"/>
                    <a:pt x="66586" y="10273"/>
                  </a:cubicBezTo>
                  <a:cubicBezTo>
                    <a:pt x="66581" y="10273"/>
                    <a:pt x="66576" y="10273"/>
                    <a:pt x="66571" y="10273"/>
                  </a:cubicBezTo>
                  <a:cubicBezTo>
                    <a:pt x="61413" y="10282"/>
                    <a:pt x="57237" y="14471"/>
                    <a:pt x="57245" y="19631"/>
                  </a:cubicBezTo>
                  <a:cubicBezTo>
                    <a:pt x="57245" y="19811"/>
                    <a:pt x="57252" y="19991"/>
                    <a:pt x="57263" y="20169"/>
                  </a:cubicBezTo>
                  <a:cubicBezTo>
                    <a:pt x="55893" y="19648"/>
                    <a:pt x="54463" y="19301"/>
                    <a:pt x="53006" y="19136"/>
                  </a:cubicBezTo>
                  <a:cubicBezTo>
                    <a:pt x="50406" y="11368"/>
                    <a:pt x="43072" y="5773"/>
                    <a:pt x="34434" y="5773"/>
                  </a:cubicBezTo>
                  <a:cubicBezTo>
                    <a:pt x="34423" y="5773"/>
                    <a:pt x="34411" y="5773"/>
                    <a:pt x="34400" y="5773"/>
                  </a:cubicBezTo>
                  <a:cubicBezTo>
                    <a:pt x="23586" y="5790"/>
                    <a:pt x="14832" y="14573"/>
                    <a:pt x="14851" y="25388"/>
                  </a:cubicBezTo>
                  <a:cubicBezTo>
                    <a:pt x="14851" y="25563"/>
                    <a:pt x="14853" y="25737"/>
                    <a:pt x="14858" y="25911"/>
                  </a:cubicBezTo>
                  <a:cubicBezTo>
                    <a:pt x="13578" y="25394"/>
                    <a:pt x="12208" y="25127"/>
                    <a:pt x="10827" y="25127"/>
                  </a:cubicBezTo>
                  <a:cubicBezTo>
                    <a:pt x="10817" y="25127"/>
                    <a:pt x="10808" y="25127"/>
                    <a:pt x="10799" y="25127"/>
                  </a:cubicBezTo>
                  <a:cubicBezTo>
                    <a:pt x="4830" y="25137"/>
                    <a:pt x="0" y="29982"/>
                    <a:pt x="10" y="35951"/>
                  </a:cubicBezTo>
                  <a:cubicBezTo>
                    <a:pt x="20" y="41914"/>
                    <a:pt x="4856" y="46739"/>
                    <a:pt x="10816" y="46739"/>
                  </a:cubicBezTo>
                  <a:cubicBezTo>
                    <a:pt x="10822" y="46739"/>
                    <a:pt x="10828" y="46739"/>
                    <a:pt x="10834" y="46739"/>
                  </a:cubicBezTo>
                  <a:cubicBezTo>
                    <a:pt x="15512" y="46732"/>
                    <a:pt x="19490" y="43753"/>
                    <a:pt x="20987" y="39591"/>
                  </a:cubicBezTo>
                  <a:cubicBezTo>
                    <a:pt x="24495" y="42907"/>
                    <a:pt x="29228" y="44939"/>
                    <a:pt x="34433" y="44939"/>
                  </a:cubicBezTo>
                  <a:cubicBezTo>
                    <a:pt x="34444" y="44939"/>
                    <a:pt x="34455" y="44939"/>
                    <a:pt x="34466" y="44939"/>
                  </a:cubicBezTo>
                  <a:cubicBezTo>
                    <a:pt x="34770" y="44939"/>
                    <a:pt x="35073" y="44929"/>
                    <a:pt x="35374" y="44916"/>
                  </a:cubicBezTo>
                  <a:cubicBezTo>
                    <a:pt x="38335" y="50512"/>
                    <a:pt x="44215" y="54326"/>
                    <a:pt x="50985" y="54326"/>
                  </a:cubicBezTo>
                  <a:cubicBezTo>
                    <a:pt x="50996" y="54326"/>
                    <a:pt x="51006" y="54326"/>
                    <a:pt x="51017" y="54326"/>
                  </a:cubicBezTo>
                  <a:cubicBezTo>
                    <a:pt x="56061" y="54319"/>
                    <a:pt x="60605" y="52195"/>
                    <a:pt x="63817" y="48799"/>
                  </a:cubicBezTo>
                  <a:cubicBezTo>
                    <a:pt x="67622" y="53786"/>
                    <a:pt x="73625" y="57002"/>
                    <a:pt x="80378" y="57002"/>
                  </a:cubicBezTo>
                  <a:cubicBezTo>
                    <a:pt x="80390" y="57002"/>
                    <a:pt x="80401" y="57002"/>
                    <a:pt x="80413" y="57002"/>
                  </a:cubicBezTo>
                  <a:cubicBezTo>
                    <a:pt x="88453" y="56988"/>
                    <a:pt x="95420" y="52419"/>
                    <a:pt x="98879" y="45740"/>
                  </a:cubicBezTo>
                  <a:cubicBezTo>
                    <a:pt x="101199" y="47057"/>
                    <a:pt x="103820" y="47749"/>
                    <a:pt x="106486" y="47749"/>
                  </a:cubicBezTo>
                  <a:cubicBezTo>
                    <a:pt x="106501" y="47749"/>
                    <a:pt x="106515" y="47749"/>
                    <a:pt x="106529" y="47749"/>
                  </a:cubicBezTo>
                  <a:cubicBezTo>
                    <a:pt x="111688" y="47740"/>
                    <a:pt x="116251" y="45207"/>
                    <a:pt x="119060" y="41324"/>
                  </a:cubicBezTo>
                  <a:cubicBezTo>
                    <a:pt x="122803" y="44014"/>
                    <a:pt x="127391" y="45599"/>
                    <a:pt x="132349" y="45599"/>
                  </a:cubicBezTo>
                  <a:cubicBezTo>
                    <a:pt x="132363" y="45599"/>
                    <a:pt x="132376" y="45599"/>
                    <a:pt x="132390" y="45599"/>
                  </a:cubicBezTo>
                  <a:cubicBezTo>
                    <a:pt x="138413" y="45590"/>
                    <a:pt x="143886" y="43243"/>
                    <a:pt x="147957" y="39420"/>
                  </a:cubicBezTo>
                  <a:cubicBezTo>
                    <a:pt x="150286" y="42820"/>
                    <a:pt x="154197" y="45049"/>
                    <a:pt x="158625" y="45049"/>
                  </a:cubicBezTo>
                  <a:cubicBezTo>
                    <a:pt x="158633" y="45049"/>
                    <a:pt x="158640" y="45049"/>
                    <a:pt x="158647" y="45049"/>
                  </a:cubicBezTo>
                  <a:cubicBezTo>
                    <a:pt x="165787" y="45038"/>
                    <a:pt x="171566" y="39240"/>
                    <a:pt x="171553" y="32100"/>
                  </a:cubicBezTo>
                  <a:cubicBezTo>
                    <a:pt x="171541" y="24968"/>
                    <a:pt x="165756" y="19194"/>
                    <a:pt x="158627" y="19194"/>
                  </a:cubicBezTo>
                  <a:cubicBezTo>
                    <a:pt x="158620" y="19194"/>
                    <a:pt x="158612" y="19194"/>
                    <a:pt x="158604" y="19194"/>
                  </a:cubicBezTo>
                  <a:cubicBezTo>
                    <a:pt x="157366" y="19196"/>
                    <a:pt x="156132" y="19376"/>
                    <a:pt x="154945" y="19730"/>
                  </a:cubicBezTo>
                  <a:cubicBezTo>
                    <a:pt x="153444" y="8586"/>
                    <a:pt x="143897" y="0"/>
                    <a:pt x="1323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57213" dist="9525" algn="bl" rotWithShape="0">
                <a:schemeClr val="dk1">
                  <a:alpha val="3098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p26"/>
            <p:cNvSpPr/>
            <p:nvPr/>
          </p:nvSpPr>
          <p:spPr>
            <a:xfrm flipH="1">
              <a:off x="-264112" y="4576005"/>
              <a:ext cx="8218534" cy="1890746"/>
            </a:xfrm>
            <a:custGeom>
              <a:avLst/>
              <a:gdLst/>
              <a:ahLst/>
              <a:cxnLst/>
              <a:rect l="l" t="t" r="r" b="b"/>
              <a:pathLst>
                <a:path w="153639" h="35346" extrusionOk="0">
                  <a:moveTo>
                    <a:pt x="53840" y="0"/>
                  </a:moveTo>
                  <a:cubicBezTo>
                    <a:pt x="53718" y="0"/>
                    <a:pt x="53596" y="1"/>
                    <a:pt x="53473" y="4"/>
                  </a:cubicBezTo>
                  <a:cubicBezTo>
                    <a:pt x="47342" y="139"/>
                    <a:pt x="42088" y="3675"/>
                    <a:pt x="39465" y="8767"/>
                  </a:cubicBezTo>
                  <a:cubicBezTo>
                    <a:pt x="39253" y="5090"/>
                    <a:pt x="36205" y="2202"/>
                    <a:pt x="32512" y="2202"/>
                  </a:cubicBezTo>
                  <a:cubicBezTo>
                    <a:pt x="32460" y="2202"/>
                    <a:pt x="32409" y="2202"/>
                    <a:pt x="32357" y="2204"/>
                  </a:cubicBezTo>
                  <a:cubicBezTo>
                    <a:pt x="30341" y="2249"/>
                    <a:pt x="28546" y="3146"/>
                    <a:pt x="27304" y="4541"/>
                  </a:cubicBezTo>
                  <a:cubicBezTo>
                    <a:pt x="24453" y="2309"/>
                    <a:pt x="20866" y="981"/>
                    <a:pt x="16981" y="981"/>
                  </a:cubicBezTo>
                  <a:cubicBezTo>
                    <a:pt x="16855" y="981"/>
                    <a:pt x="16729" y="983"/>
                    <a:pt x="16602" y="986"/>
                  </a:cubicBezTo>
                  <a:cubicBezTo>
                    <a:pt x="7341" y="1190"/>
                    <a:pt x="1" y="8864"/>
                    <a:pt x="205" y="18124"/>
                  </a:cubicBezTo>
                  <a:cubicBezTo>
                    <a:pt x="407" y="27257"/>
                    <a:pt x="7875" y="34525"/>
                    <a:pt x="16965" y="34525"/>
                  </a:cubicBezTo>
                  <a:cubicBezTo>
                    <a:pt x="17090" y="34525"/>
                    <a:pt x="17216" y="34523"/>
                    <a:pt x="17342" y="34521"/>
                  </a:cubicBezTo>
                  <a:cubicBezTo>
                    <a:pt x="25065" y="34349"/>
                    <a:pt x="31453" y="28983"/>
                    <a:pt x="33242" y="21836"/>
                  </a:cubicBezTo>
                  <a:cubicBezTo>
                    <a:pt x="33980" y="22094"/>
                    <a:pt x="34749" y="22222"/>
                    <a:pt x="35517" y="22222"/>
                  </a:cubicBezTo>
                  <a:cubicBezTo>
                    <a:pt x="36572" y="22222"/>
                    <a:pt x="37623" y="21980"/>
                    <a:pt x="38586" y="21502"/>
                  </a:cubicBezTo>
                  <a:cubicBezTo>
                    <a:pt x="40800" y="27811"/>
                    <a:pt x="46809" y="32303"/>
                    <a:pt x="53822" y="32303"/>
                  </a:cubicBezTo>
                  <a:cubicBezTo>
                    <a:pt x="53943" y="32303"/>
                    <a:pt x="54064" y="32302"/>
                    <a:pt x="54185" y="32299"/>
                  </a:cubicBezTo>
                  <a:cubicBezTo>
                    <a:pt x="56837" y="32240"/>
                    <a:pt x="59327" y="31546"/>
                    <a:pt x="61509" y="30364"/>
                  </a:cubicBezTo>
                  <a:cubicBezTo>
                    <a:pt x="63410" y="32135"/>
                    <a:pt x="65958" y="33216"/>
                    <a:pt x="68746" y="33216"/>
                  </a:cubicBezTo>
                  <a:cubicBezTo>
                    <a:pt x="68826" y="33216"/>
                    <a:pt x="68906" y="33215"/>
                    <a:pt x="68985" y="33213"/>
                  </a:cubicBezTo>
                  <a:cubicBezTo>
                    <a:pt x="70684" y="33178"/>
                    <a:pt x="72348" y="32733"/>
                    <a:pt x="73838" y="31919"/>
                  </a:cubicBezTo>
                  <a:cubicBezTo>
                    <a:pt x="75448" y="32976"/>
                    <a:pt x="77299" y="33508"/>
                    <a:pt x="79154" y="33508"/>
                  </a:cubicBezTo>
                  <a:cubicBezTo>
                    <a:pt x="80840" y="33508"/>
                    <a:pt x="82528" y="33068"/>
                    <a:pt x="84041" y="32185"/>
                  </a:cubicBezTo>
                  <a:cubicBezTo>
                    <a:pt x="86644" y="34169"/>
                    <a:pt x="89891" y="35345"/>
                    <a:pt x="93401" y="35345"/>
                  </a:cubicBezTo>
                  <a:cubicBezTo>
                    <a:pt x="93518" y="35345"/>
                    <a:pt x="93634" y="35344"/>
                    <a:pt x="93751" y="35341"/>
                  </a:cubicBezTo>
                  <a:cubicBezTo>
                    <a:pt x="97908" y="35250"/>
                    <a:pt x="101645" y="33526"/>
                    <a:pt x="104364" y="30796"/>
                  </a:cubicBezTo>
                  <a:cubicBezTo>
                    <a:pt x="106155" y="32109"/>
                    <a:pt x="108315" y="32814"/>
                    <a:pt x="110529" y="32814"/>
                  </a:cubicBezTo>
                  <a:cubicBezTo>
                    <a:pt x="110611" y="32814"/>
                    <a:pt x="110692" y="32813"/>
                    <a:pt x="110774" y="32811"/>
                  </a:cubicBezTo>
                  <a:cubicBezTo>
                    <a:pt x="115317" y="32711"/>
                    <a:pt x="119119" y="29732"/>
                    <a:pt x="120479" y="25656"/>
                  </a:cubicBezTo>
                  <a:cubicBezTo>
                    <a:pt x="123403" y="31243"/>
                    <a:pt x="129254" y="35035"/>
                    <a:pt x="135953" y="35035"/>
                  </a:cubicBezTo>
                  <a:cubicBezTo>
                    <a:pt x="136084" y="35035"/>
                    <a:pt x="136215" y="35033"/>
                    <a:pt x="136347" y="35030"/>
                  </a:cubicBezTo>
                  <a:cubicBezTo>
                    <a:pt x="145992" y="34817"/>
                    <a:pt x="153639" y="26826"/>
                    <a:pt x="153426" y="17180"/>
                  </a:cubicBezTo>
                  <a:cubicBezTo>
                    <a:pt x="153216" y="7666"/>
                    <a:pt x="145437" y="98"/>
                    <a:pt x="135968" y="98"/>
                  </a:cubicBezTo>
                  <a:cubicBezTo>
                    <a:pt x="135837" y="98"/>
                    <a:pt x="135706" y="99"/>
                    <a:pt x="135575" y="102"/>
                  </a:cubicBezTo>
                  <a:cubicBezTo>
                    <a:pt x="131184" y="199"/>
                    <a:pt x="127208" y="1908"/>
                    <a:pt x="124199" y="4650"/>
                  </a:cubicBezTo>
                  <a:cubicBezTo>
                    <a:pt x="122541" y="3128"/>
                    <a:pt x="120333" y="2200"/>
                    <a:pt x="117916" y="2200"/>
                  </a:cubicBezTo>
                  <a:cubicBezTo>
                    <a:pt x="117847" y="2200"/>
                    <a:pt x="117777" y="2201"/>
                    <a:pt x="117708" y="2202"/>
                  </a:cubicBezTo>
                  <a:cubicBezTo>
                    <a:pt x="112572" y="2316"/>
                    <a:pt x="108502" y="6570"/>
                    <a:pt x="108616" y="11706"/>
                  </a:cubicBezTo>
                  <a:cubicBezTo>
                    <a:pt x="108618" y="11818"/>
                    <a:pt x="108626" y="11930"/>
                    <a:pt x="108632" y="12043"/>
                  </a:cubicBezTo>
                  <a:cubicBezTo>
                    <a:pt x="108076" y="12146"/>
                    <a:pt x="107528" y="12294"/>
                    <a:pt x="106996" y="12485"/>
                  </a:cubicBezTo>
                  <a:cubicBezTo>
                    <a:pt x="104367" y="7665"/>
                    <a:pt x="99255" y="4413"/>
                    <a:pt x="93416" y="4413"/>
                  </a:cubicBezTo>
                  <a:cubicBezTo>
                    <a:pt x="93300" y="4413"/>
                    <a:pt x="93184" y="4414"/>
                    <a:pt x="93067" y="4416"/>
                  </a:cubicBezTo>
                  <a:cubicBezTo>
                    <a:pt x="86681" y="4557"/>
                    <a:pt x="81284" y="8552"/>
                    <a:pt x="79047" y="14129"/>
                  </a:cubicBezTo>
                  <a:lnTo>
                    <a:pt x="78938" y="14129"/>
                  </a:lnTo>
                  <a:cubicBezTo>
                    <a:pt x="77896" y="14151"/>
                    <a:pt x="76863" y="14342"/>
                    <a:pt x="75881" y="14695"/>
                  </a:cubicBezTo>
                  <a:cubicBezTo>
                    <a:pt x="74149" y="13128"/>
                    <a:pt x="71902" y="12125"/>
                    <a:pt x="69433" y="11969"/>
                  </a:cubicBezTo>
                  <a:cubicBezTo>
                    <a:pt x="67585" y="5054"/>
                    <a:pt x="61278" y="0"/>
                    <a:pt x="538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57213" dist="9525" algn="bl" rotWithShape="0">
                <a:schemeClr val="dk1">
                  <a:alpha val="3098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28"/>
          <p:cNvSpPr txBox="1">
            <a:spLocks noGrp="1"/>
          </p:cNvSpPr>
          <p:nvPr>
            <p:ph type="subTitle" idx="1"/>
          </p:nvPr>
        </p:nvSpPr>
        <p:spPr>
          <a:xfrm>
            <a:off x="4506500" y="1862113"/>
            <a:ext cx="3922500" cy="20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1" name="Google Shape;611;p28"/>
          <p:cNvSpPr txBox="1">
            <a:spLocks noGrp="1"/>
          </p:cNvSpPr>
          <p:nvPr>
            <p:ph type="title"/>
          </p:nvPr>
        </p:nvSpPr>
        <p:spPr>
          <a:xfrm>
            <a:off x="4506500" y="1218288"/>
            <a:ext cx="3922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612" name="Google Shape;612;p28"/>
          <p:cNvGrpSpPr/>
          <p:nvPr/>
        </p:nvGrpSpPr>
        <p:grpSpPr>
          <a:xfrm>
            <a:off x="-1743275" y="-1251158"/>
            <a:ext cx="12797499" cy="5200928"/>
            <a:chOff x="-1743275" y="-1251158"/>
            <a:chExt cx="12797499" cy="5200928"/>
          </a:xfrm>
        </p:grpSpPr>
        <p:sp>
          <p:nvSpPr>
            <p:cNvPr id="613" name="Google Shape;613;p28"/>
            <p:cNvSpPr/>
            <p:nvPr/>
          </p:nvSpPr>
          <p:spPr>
            <a:xfrm>
              <a:off x="477750" y="-926705"/>
              <a:ext cx="2251175" cy="2251264"/>
            </a:xfrm>
            <a:custGeom>
              <a:avLst/>
              <a:gdLst/>
              <a:ahLst/>
              <a:cxnLst/>
              <a:rect l="l" t="t" r="r" b="b"/>
              <a:pathLst>
                <a:path w="35446" h="35446" fill="none" extrusionOk="0">
                  <a:moveTo>
                    <a:pt x="35446" y="17723"/>
                  </a:moveTo>
                  <a:cubicBezTo>
                    <a:pt x="35446" y="22423"/>
                    <a:pt x="33578" y="26931"/>
                    <a:pt x="30256" y="30255"/>
                  </a:cubicBezTo>
                  <a:cubicBezTo>
                    <a:pt x="26931" y="33578"/>
                    <a:pt x="22424" y="35446"/>
                    <a:pt x="17723" y="35446"/>
                  </a:cubicBezTo>
                  <a:cubicBezTo>
                    <a:pt x="13023" y="35446"/>
                    <a:pt x="8515" y="33578"/>
                    <a:pt x="5191" y="30255"/>
                  </a:cubicBezTo>
                  <a:cubicBezTo>
                    <a:pt x="1868" y="26931"/>
                    <a:pt x="1" y="22423"/>
                    <a:pt x="1" y="17723"/>
                  </a:cubicBezTo>
                  <a:cubicBezTo>
                    <a:pt x="1" y="13023"/>
                    <a:pt x="1868" y="8515"/>
                    <a:pt x="5191" y="5191"/>
                  </a:cubicBezTo>
                  <a:cubicBezTo>
                    <a:pt x="8515" y="1868"/>
                    <a:pt x="13023" y="1"/>
                    <a:pt x="17723" y="1"/>
                  </a:cubicBezTo>
                  <a:cubicBezTo>
                    <a:pt x="22424" y="1"/>
                    <a:pt x="26931" y="1868"/>
                    <a:pt x="30256" y="5191"/>
                  </a:cubicBezTo>
                  <a:cubicBezTo>
                    <a:pt x="33578" y="8515"/>
                    <a:pt x="35446" y="13023"/>
                    <a:pt x="35446" y="17723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28"/>
            <p:cNvSpPr/>
            <p:nvPr/>
          </p:nvSpPr>
          <p:spPr>
            <a:xfrm rot="-4926990">
              <a:off x="-1008688" y="-521668"/>
              <a:ext cx="1708711" cy="2251295"/>
            </a:xfrm>
            <a:custGeom>
              <a:avLst/>
              <a:gdLst/>
              <a:ahLst/>
              <a:cxnLst/>
              <a:rect l="l" t="t" r="r" b="b"/>
              <a:pathLst>
                <a:path w="23216" h="30588" fill="none" extrusionOk="0">
                  <a:moveTo>
                    <a:pt x="19456" y="1585"/>
                  </a:moveTo>
                  <a:cubicBezTo>
                    <a:pt x="18947" y="1448"/>
                    <a:pt x="18433" y="1338"/>
                    <a:pt x="17913" y="1256"/>
                  </a:cubicBezTo>
                  <a:cubicBezTo>
                    <a:pt x="9969" y="0"/>
                    <a:pt x="2510" y="5425"/>
                    <a:pt x="1256" y="13370"/>
                  </a:cubicBezTo>
                  <a:cubicBezTo>
                    <a:pt x="1" y="21313"/>
                    <a:pt x="5424" y="28771"/>
                    <a:pt x="13369" y="30027"/>
                  </a:cubicBezTo>
                  <a:cubicBezTo>
                    <a:pt x="16917" y="30587"/>
                    <a:pt x="20370" y="29815"/>
                    <a:pt x="23215" y="28082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28"/>
            <p:cNvSpPr/>
            <p:nvPr/>
          </p:nvSpPr>
          <p:spPr>
            <a:xfrm>
              <a:off x="2464350" y="-1241978"/>
              <a:ext cx="2071146" cy="2071218"/>
            </a:xfrm>
            <a:custGeom>
              <a:avLst/>
              <a:gdLst/>
              <a:ahLst/>
              <a:cxnLst/>
              <a:rect l="l" t="t" r="r" b="b"/>
              <a:pathLst>
                <a:path w="29128" h="29129" fill="none" extrusionOk="0">
                  <a:moveTo>
                    <a:pt x="24863" y="4267"/>
                  </a:moveTo>
                  <a:cubicBezTo>
                    <a:pt x="27594" y="6999"/>
                    <a:pt x="29128" y="10703"/>
                    <a:pt x="29128" y="14565"/>
                  </a:cubicBezTo>
                  <a:cubicBezTo>
                    <a:pt x="29128" y="18427"/>
                    <a:pt x="27594" y="22132"/>
                    <a:pt x="24863" y="24863"/>
                  </a:cubicBezTo>
                  <a:cubicBezTo>
                    <a:pt x="22131" y="27594"/>
                    <a:pt x="18427" y="29128"/>
                    <a:pt x="14564" y="29128"/>
                  </a:cubicBezTo>
                  <a:cubicBezTo>
                    <a:pt x="10702" y="29128"/>
                    <a:pt x="6998" y="27594"/>
                    <a:pt x="4267" y="24863"/>
                  </a:cubicBezTo>
                  <a:cubicBezTo>
                    <a:pt x="1536" y="22132"/>
                    <a:pt x="0" y="18427"/>
                    <a:pt x="0" y="14565"/>
                  </a:cubicBezTo>
                  <a:cubicBezTo>
                    <a:pt x="0" y="10703"/>
                    <a:pt x="1536" y="6999"/>
                    <a:pt x="4267" y="4267"/>
                  </a:cubicBezTo>
                  <a:cubicBezTo>
                    <a:pt x="6998" y="1536"/>
                    <a:pt x="10702" y="1"/>
                    <a:pt x="14564" y="1"/>
                  </a:cubicBezTo>
                  <a:cubicBezTo>
                    <a:pt x="18427" y="1"/>
                    <a:pt x="22131" y="1536"/>
                    <a:pt x="24863" y="4267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28"/>
            <p:cNvSpPr/>
            <p:nvPr/>
          </p:nvSpPr>
          <p:spPr>
            <a:xfrm>
              <a:off x="8429000" y="1324546"/>
              <a:ext cx="2625224" cy="2625224"/>
            </a:xfrm>
            <a:custGeom>
              <a:avLst/>
              <a:gdLst/>
              <a:ahLst/>
              <a:cxnLst/>
              <a:rect l="l" t="t" r="r" b="b"/>
              <a:pathLst>
                <a:path w="72736" h="72736" fill="none" extrusionOk="0">
                  <a:moveTo>
                    <a:pt x="72736" y="36368"/>
                  </a:moveTo>
                  <a:cubicBezTo>
                    <a:pt x="72736" y="46014"/>
                    <a:pt x="68904" y="55264"/>
                    <a:pt x="62084" y="62084"/>
                  </a:cubicBezTo>
                  <a:cubicBezTo>
                    <a:pt x="55264" y="68904"/>
                    <a:pt x="46013" y="72736"/>
                    <a:pt x="36368" y="72736"/>
                  </a:cubicBezTo>
                  <a:cubicBezTo>
                    <a:pt x="26724" y="72736"/>
                    <a:pt x="17473" y="68904"/>
                    <a:pt x="10653" y="62084"/>
                  </a:cubicBezTo>
                  <a:cubicBezTo>
                    <a:pt x="3833" y="55264"/>
                    <a:pt x="0" y="46014"/>
                    <a:pt x="0" y="36368"/>
                  </a:cubicBezTo>
                  <a:cubicBezTo>
                    <a:pt x="0" y="26723"/>
                    <a:pt x="3833" y="17473"/>
                    <a:pt x="10653" y="10653"/>
                  </a:cubicBezTo>
                  <a:cubicBezTo>
                    <a:pt x="17473" y="3832"/>
                    <a:pt x="26724" y="0"/>
                    <a:pt x="36368" y="0"/>
                  </a:cubicBezTo>
                  <a:cubicBezTo>
                    <a:pt x="46013" y="0"/>
                    <a:pt x="55264" y="3832"/>
                    <a:pt x="62084" y="10653"/>
                  </a:cubicBezTo>
                  <a:cubicBezTo>
                    <a:pt x="68904" y="17473"/>
                    <a:pt x="72736" y="26723"/>
                    <a:pt x="72736" y="36368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28"/>
            <p:cNvSpPr/>
            <p:nvPr/>
          </p:nvSpPr>
          <p:spPr>
            <a:xfrm rot="8100000">
              <a:off x="7155989" y="-901056"/>
              <a:ext cx="2179906" cy="2872113"/>
            </a:xfrm>
            <a:custGeom>
              <a:avLst/>
              <a:gdLst/>
              <a:ahLst/>
              <a:cxnLst/>
              <a:rect l="l" t="t" r="r" b="b"/>
              <a:pathLst>
                <a:path w="23216" h="30588" fill="none" extrusionOk="0">
                  <a:moveTo>
                    <a:pt x="19456" y="1585"/>
                  </a:moveTo>
                  <a:cubicBezTo>
                    <a:pt x="18947" y="1448"/>
                    <a:pt x="18433" y="1338"/>
                    <a:pt x="17913" y="1256"/>
                  </a:cubicBezTo>
                  <a:cubicBezTo>
                    <a:pt x="9969" y="0"/>
                    <a:pt x="2510" y="5425"/>
                    <a:pt x="1256" y="13370"/>
                  </a:cubicBezTo>
                  <a:cubicBezTo>
                    <a:pt x="1" y="21313"/>
                    <a:pt x="5424" y="28771"/>
                    <a:pt x="13369" y="30027"/>
                  </a:cubicBezTo>
                  <a:cubicBezTo>
                    <a:pt x="16917" y="30587"/>
                    <a:pt x="20370" y="29815"/>
                    <a:pt x="23215" y="28082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28"/>
            <p:cNvSpPr/>
            <p:nvPr/>
          </p:nvSpPr>
          <p:spPr>
            <a:xfrm rot="5773943">
              <a:off x="4367805" y="-982730"/>
              <a:ext cx="2111788" cy="2771825"/>
            </a:xfrm>
            <a:custGeom>
              <a:avLst/>
              <a:gdLst/>
              <a:ahLst/>
              <a:cxnLst/>
              <a:rect l="l" t="t" r="r" b="b"/>
              <a:pathLst>
                <a:path w="23216" h="30588" fill="none" extrusionOk="0">
                  <a:moveTo>
                    <a:pt x="19456" y="1585"/>
                  </a:moveTo>
                  <a:cubicBezTo>
                    <a:pt x="18947" y="1448"/>
                    <a:pt x="18433" y="1338"/>
                    <a:pt x="17913" y="1256"/>
                  </a:cubicBezTo>
                  <a:cubicBezTo>
                    <a:pt x="9969" y="0"/>
                    <a:pt x="2510" y="5425"/>
                    <a:pt x="1256" y="13370"/>
                  </a:cubicBezTo>
                  <a:cubicBezTo>
                    <a:pt x="1" y="21313"/>
                    <a:pt x="5424" y="28771"/>
                    <a:pt x="13369" y="30027"/>
                  </a:cubicBezTo>
                  <a:cubicBezTo>
                    <a:pt x="16917" y="30587"/>
                    <a:pt x="20370" y="29815"/>
                    <a:pt x="23215" y="28082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28"/>
            <p:cNvSpPr/>
            <p:nvPr/>
          </p:nvSpPr>
          <p:spPr>
            <a:xfrm>
              <a:off x="-1743275" y="1087150"/>
              <a:ext cx="2464374" cy="2464459"/>
            </a:xfrm>
            <a:custGeom>
              <a:avLst/>
              <a:gdLst/>
              <a:ahLst/>
              <a:cxnLst/>
              <a:rect l="l" t="t" r="r" b="b"/>
              <a:pathLst>
                <a:path w="29128" h="29129" fill="none" extrusionOk="0">
                  <a:moveTo>
                    <a:pt x="24863" y="4267"/>
                  </a:moveTo>
                  <a:cubicBezTo>
                    <a:pt x="27594" y="6999"/>
                    <a:pt x="29128" y="10703"/>
                    <a:pt x="29128" y="14565"/>
                  </a:cubicBezTo>
                  <a:cubicBezTo>
                    <a:pt x="29128" y="18427"/>
                    <a:pt x="27594" y="22132"/>
                    <a:pt x="24863" y="24863"/>
                  </a:cubicBezTo>
                  <a:cubicBezTo>
                    <a:pt x="22131" y="27594"/>
                    <a:pt x="18427" y="29128"/>
                    <a:pt x="14564" y="29128"/>
                  </a:cubicBezTo>
                  <a:cubicBezTo>
                    <a:pt x="10702" y="29128"/>
                    <a:pt x="6998" y="27594"/>
                    <a:pt x="4267" y="24863"/>
                  </a:cubicBezTo>
                  <a:cubicBezTo>
                    <a:pt x="1536" y="22132"/>
                    <a:pt x="0" y="18427"/>
                    <a:pt x="0" y="14565"/>
                  </a:cubicBezTo>
                  <a:cubicBezTo>
                    <a:pt x="0" y="10703"/>
                    <a:pt x="1536" y="6999"/>
                    <a:pt x="4267" y="4267"/>
                  </a:cubicBezTo>
                  <a:cubicBezTo>
                    <a:pt x="6998" y="1536"/>
                    <a:pt x="10702" y="1"/>
                    <a:pt x="14564" y="1"/>
                  </a:cubicBezTo>
                  <a:cubicBezTo>
                    <a:pt x="18427" y="1"/>
                    <a:pt x="22131" y="1536"/>
                    <a:pt x="24863" y="4267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20" name="Google Shape;620;p28"/>
          <p:cNvSpPr/>
          <p:nvPr/>
        </p:nvSpPr>
        <p:spPr>
          <a:xfrm rot="-1924692">
            <a:off x="6761131" y="-154870"/>
            <a:ext cx="206920" cy="154876"/>
          </a:xfrm>
          <a:custGeom>
            <a:avLst/>
            <a:gdLst/>
            <a:ahLst/>
            <a:cxnLst/>
            <a:rect l="l" t="t" r="r" b="b"/>
            <a:pathLst>
              <a:path w="2962" h="2217" extrusionOk="0">
                <a:moveTo>
                  <a:pt x="1597" y="0"/>
                </a:moveTo>
                <a:cubicBezTo>
                  <a:pt x="1593" y="0"/>
                  <a:pt x="1589" y="1"/>
                  <a:pt x="1585" y="2"/>
                </a:cubicBezTo>
                <a:lnTo>
                  <a:pt x="1424" y="59"/>
                </a:lnTo>
                <a:cubicBezTo>
                  <a:pt x="1413" y="62"/>
                  <a:pt x="1404" y="71"/>
                  <a:pt x="1401" y="82"/>
                </a:cubicBezTo>
                <a:lnTo>
                  <a:pt x="973" y="1234"/>
                </a:lnTo>
                <a:lnTo>
                  <a:pt x="348" y="1453"/>
                </a:lnTo>
                <a:cubicBezTo>
                  <a:pt x="341" y="1456"/>
                  <a:pt x="335" y="1459"/>
                  <a:pt x="329" y="1464"/>
                </a:cubicBezTo>
                <a:lnTo>
                  <a:pt x="70" y="1655"/>
                </a:lnTo>
                <a:cubicBezTo>
                  <a:pt x="0" y="1706"/>
                  <a:pt x="37" y="1816"/>
                  <a:pt x="122" y="1816"/>
                </a:cubicBezTo>
                <a:cubicBezTo>
                  <a:pt x="124" y="1816"/>
                  <a:pt x="125" y="1816"/>
                  <a:pt x="126" y="1816"/>
                </a:cubicBezTo>
                <a:lnTo>
                  <a:pt x="447" y="1804"/>
                </a:lnTo>
                <a:cubicBezTo>
                  <a:pt x="456" y="1804"/>
                  <a:pt x="463" y="1801"/>
                  <a:pt x="471" y="1799"/>
                </a:cubicBezTo>
                <a:lnTo>
                  <a:pt x="1094" y="1579"/>
                </a:lnTo>
                <a:lnTo>
                  <a:pt x="1099" y="1578"/>
                </a:lnTo>
                <a:lnTo>
                  <a:pt x="2148" y="2212"/>
                </a:lnTo>
                <a:cubicBezTo>
                  <a:pt x="2154" y="2215"/>
                  <a:pt x="2161" y="2216"/>
                  <a:pt x="2168" y="2216"/>
                </a:cubicBezTo>
                <a:cubicBezTo>
                  <a:pt x="2172" y="2216"/>
                  <a:pt x="2177" y="2215"/>
                  <a:pt x="2181" y="2214"/>
                </a:cubicBezTo>
                <a:lnTo>
                  <a:pt x="2342" y="2158"/>
                </a:lnTo>
                <a:cubicBezTo>
                  <a:pt x="2366" y="2149"/>
                  <a:pt x="2376" y="2117"/>
                  <a:pt x="2358" y="2096"/>
                </a:cubicBezTo>
                <a:lnTo>
                  <a:pt x="1744" y="1351"/>
                </a:lnTo>
                <a:lnTo>
                  <a:pt x="2540" y="1072"/>
                </a:lnTo>
                <a:lnTo>
                  <a:pt x="2834" y="1247"/>
                </a:lnTo>
                <a:cubicBezTo>
                  <a:pt x="2840" y="1251"/>
                  <a:pt x="2848" y="1253"/>
                  <a:pt x="2855" y="1253"/>
                </a:cubicBezTo>
                <a:cubicBezTo>
                  <a:pt x="2859" y="1253"/>
                  <a:pt x="2863" y="1252"/>
                  <a:pt x="2867" y="1251"/>
                </a:cubicBezTo>
                <a:lnTo>
                  <a:pt x="2962" y="1218"/>
                </a:lnTo>
                <a:lnTo>
                  <a:pt x="2649" y="839"/>
                </a:lnTo>
                <a:lnTo>
                  <a:pt x="2657" y="348"/>
                </a:lnTo>
                <a:lnTo>
                  <a:pt x="2562" y="381"/>
                </a:lnTo>
                <a:cubicBezTo>
                  <a:pt x="2551" y="385"/>
                  <a:pt x="2543" y="393"/>
                  <a:pt x="2539" y="404"/>
                </a:cubicBezTo>
                <a:lnTo>
                  <a:pt x="2419" y="725"/>
                </a:lnTo>
                <a:lnTo>
                  <a:pt x="1623" y="1005"/>
                </a:lnTo>
                <a:lnTo>
                  <a:pt x="1636" y="39"/>
                </a:lnTo>
                <a:cubicBezTo>
                  <a:pt x="1636" y="17"/>
                  <a:pt x="1617" y="0"/>
                  <a:pt x="159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1" name="Google Shape;621;p28"/>
          <p:cNvSpPr/>
          <p:nvPr/>
        </p:nvSpPr>
        <p:spPr>
          <a:xfrm rot="3269255">
            <a:off x="389058" y="1529367"/>
            <a:ext cx="208601" cy="160110"/>
          </a:xfrm>
          <a:custGeom>
            <a:avLst/>
            <a:gdLst/>
            <a:ahLst/>
            <a:cxnLst/>
            <a:rect l="l" t="t" r="r" b="b"/>
            <a:pathLst>
              <a:path w="2986" h="2292" extrusionOk="0">
                <a:moveTo>
                  <a:pt x="1017" y="0"/>
                </a:moveTo>
                <a:lnTo>
                  <a:pt x="848" y="12"/>
                </a:lnTo>
                <a:cubicBezTo>
                  <a:pt x="821" y="14"/>
                  <a:pt x="805" y="42"/>
                  <a:pt x="815" y="66"/>
                </a:cubicBezTo>
                <a:lnTo>
                  <a:pt x="1208" y="948"/>
                </a:lnTo>
                <a:lnTo>
                  <a:pt x="367" y="1006"/>
                </a:lnTo>
                <a:lnTo>
                  <a:pt x="131" y="757"/>
                </a:lnTo>
                <a:cubicBezTo>
                  <a:pt x="124" y="751"/>
                  <a:pt x="114" y="746"/>
                  <a:pt x="104" y="746"/>
                </a:cubicBezTo>
                <a:cubicBezTo>
                  <a:pt x="103" y="746"/>
                  <a:pt x="102" y="746"/>
                  <a:pt x="101" y="746"/>
                </a:cubicBezTo>
                <a:lnTo>
                  <a:pt x="0" y="752"/>
                </a:lnTo>
                <a:lnTo>
                  <a:pt x="200" y="1201"/>
                </a:lnTo>
                <a:lnTo>
                  <a:pt x="63" y="1673"/>
                </a:lnTo>
                <a:lnTo>
                  <a:pt x="163" y="1665"/>
                </a:lnTo>
                <a:cubicBezTo>
                  <a:pt x="174" y="1665"/>
                  <a:pt x="184" y="1659"/>
                  <a:pt x="191" y="1651"/>
                </a:cubicBezTo>
                <a:lnTo>
                  <a:pt x="391" y="1372"/>
                </a:lnTo>
                <a:lnTo>
                  <a:pt x="1233" y="1315"/>
                </a:lnTo>
                <a:lnTo>
                  <a:pt x="963" y="2242"/>
                </a:lnTo>
                <a:cubicBezTo>
                  <a:pt x="956" y="2267"/>
                  <a:pt x="975" y="2292"/>
                  <a:pt x="999" y="2292"/>
                </a:cubicBezTo>
                <a:cubicBezTo>
                  <a:pt x="1000" y="2292"/>
                  <a:pt x="1001" y="2291"/>
                  <a:pt x="1003" y="2291"/>
                </a:cubicBezTo>
                <a:lnTo>
                  <a:pt x="1173" y="2280"/>
                </a:lnTo>
                <a:cubicBezTo>
                  <a:pt x="1184" y="2279"/>
                  <a:pt x="1195" y="2273"/>
                  <a:pt x="1201" y="2264"/>
                </a:cubicBezTo>
                <a:lnTo>
                  <a:pt x="1915" y="1268"/>
                </a:lnTo>
                <a:lnTo>
                  <a:pt x="1919" y="1268"/>
                </a:lnTo>
                <a:lnTo>
                  <a:pt x="2579" y="1223"/>
                </a:lnTo>
                <a:cubicBezTo>
                  <a:pt x="2587" y="1222"/>
                  <a:pt x="2595" y="1220"/>
                  <a:pt x="2602" y="1218"/>
                </a:cubicBezTo>
                <a:lnTo>
                  <a:pt x="2903" y="1100"/>
                </a:lnTo>
                <a:cubicBezTo>
                  <a:pt x="2985" y="1069"/>
                  <a:pt x="2976" y="951"/>
                  <a:pt x="2892" y="930"/>
                </a:cubicBezTo>
                <a:lnTo>
                  <a:pt x="2578" y="857"/>
                </a:lnTo>
                <a:cubicBezTo>
                  <a:pt x="2571" y="855"/>
                  <a:pt x="2564" y="854"/>
                  <a:pt x="2556" y="854"/>
                </a:cubicBezTo>
                <a:lnTo>
                  <a:pt x="1896" y="901"/>
                </a:lnTo>
                <a:lnTo>
                  <a:pt x="1891" y="901"/>
                </a:lnTo>
                <a:lnTo>
                  <a:pt x="1048" y="12"/>
                </a:lnTo>
                <a:cubicBezTo>
                  <a:pt x="1041" y="4"/>
                  <a:pt x="1029" y="0"/>
                  <a:pt x="101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2" name="Google Shape;622;p28"/>
          <p:cNvSpPr/>
          <p:nvPr/>
        </p:nvSpPr>
        <p:spPr>
          <a:xfrm rot="-9643131">
            <a:off x="2481221" y="169379"/>
            <a:ext cx="167031" cy="173732"/>
          </a:xfrm>
          <a:custGeom>
            <a:avLst/>
            <a:gdLst/>
            <a:ahLst/>
            <a:cxnLst/>
            <a:rect l="l" t="t" r="r" b="b"/>
            <a:pathLst>
              <a:path w="2391" h="2487" extrusionOk="0">
                <a:moveTo>
                  <a:pt x="676" y="1"/>
                </a:moveTo>
                <a:lnTo>
                  <a:pt x="454" y="439"/>
                </a:lnTo>
                <a:lnTo>
                  <a:pt x="1" y="631"/>
                </a:lnTo>
                <a:lnTo>
                  <a:pt x="70" y="703"/>
                </a:lnTo>
                <a:cubicBezTo>
                  <a:pt x="76" y="711"/>
                  <a:pt x="87" y="715"/>
                  <a:pt x="97" y="715"/>
                </a:cubicBezTo>
                <a:cubicBezTo>
                  <a:pt x="98" y="715"/>
                  <a:pt x="99" y="715"/>
                  <a:pt x="100" y="715"/>
                </a:cubicBezTo>
                <a:lnTo>
                  <a:pt x="442" y="697"/>
                </a:lnTo>
                <a:lnTo>
                  <a:pt x="1018" y="1313"/>
                </a:lnTo>
                <a:lnTo>
                  <a:pt x="127" y="1689"/>
                </a:lnTo>
                <a:cubicBezTo>
                  <a:pt x="104" y="1699"/>
                  <a:pt x="96" y="1731"/>
                  <a:pt x="115" y="1751"/>
                </a:cubicBezTo>
                <a:lnTo>
                  <a:pt x="230" y="1874"/>
                </a:lnTo>
                <a:cubicBezTo>
                  <a:pt x="238" y="1882"/>
                  <a:pt x="247" y="1887"/>
                  <a:pt x="257" y="1887"/>
                </a:cubicBezTo>
                <a:cubicBezTo>
                  <a:pt x="258" y="1887"/>
                  <a:pt x="260" y="1887"/>
                  <a:pt x="261" y="1887"/>
                </a:cubicBezTo>
                <a:lnTo>
                  <a:pt x="1485" y="1813"/>
                </a:lnTo>
                <a:lnTo>
                  <a:pt x="1487" y="1817"/>
                </a:lnTo>
                <a:lnTo>
                  <a:pt x="1938" y="2299"/>
                </a:lnTo>
                <a:cubicBezTo>
                  <a:pt x="1943" y="2306"/>
                  <a:pt x="1949" y="2311"/>
                  <a:pt x="1956" y="2314"/>
                </a:cubicBezTo>
                <a:lnTo>
                  <a:pt x="2236" y="2475"/>
                </a:lnTo>
                <a:cubicBezTo>
                  <a:pt x="2250" y="2483"/>
                  <a:pt x="2265" y="2487"/>
                  <a:pt x="2280" y="2487"/>
                </a:cubicBezTo>
                <a:cubicBezTo>
                  <a:pt x="2340" y="2487"/>
                  <a:pt x="2390" y="2422"/>
                  <a:pt x="2360" y="2358"/>
                </a:cubicBezTo>
                <a:lnTo>
                  <a:pt x="2220" y="2069"/>
                </a:lnTo>
                <a:cubicBezTo>
                  <a:pt x="2216" y="2062"/>
                  <a:pt x="2213" y="2056"/>
                  <a:pt x="2208" y="2050"/>
                </a:cubicBezTo>
                <a:lnTo>
                  <a:pt x="1755" y="1566"/>
                </a:lnTo>
                <a:lnTo>
                  <a:pt x="1753" y="1563"/>
                </a:lnTo>
                <a:lnTo>
                  <a:pt x="1911" y="348"/>
                </a:lnTo>
                <a:cubicBezTo>
                  <a:pt x="1912" y="335"/>
                  <a:pt x="1909" y="324"/>
                  <a:pt x="1901" y="317"/>
                </a:cubicBezTo>
                <a:lnTo>
                  <a:pt x="1785" y="192"/>
                </a:lnTo>
                <a:cubicBezTo>
                  <a:pt x="1777" y="184"/>
                  <a:pt x="1767" y="180"/>
                  <a:pt x="1757" y="180"/>
                </a:cubicBezTo>
                <a:cubicBezTo>
                  <a:pt x="1743" y="180"/>
                  <a:pt x="1730" y="188"/>
                  <a:pt x="1722" y="202"/>
                </a:cubicBezTo>
                <a:lnTo>
                  <a:pt x="1286" y="1062"/>
                </a:lnTo>
                <a:lnTo>
                  <a:pt x="710" y="446"/>
                </a:lnTo>
                <a:lnTo>
                  <a:pt x="754" y="105"/>
                </a:lnTo>
                <a:cubicBezTo>
                  <a:pt x="756" y="94"/>
                  <a:pt x="752" y="83"/>
                  <a:pt x="743" y="74"/>
                </a:cubicBezTo>
                <a:lnTo>
                  <a:pt x="67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3" name="Google Shape;623;p28"/>
          <p:cNvSpPr/>
          <p:nvPr/>
        </p:nvSpPr>
        <p:spPr>
          <a:xfrm rot="-8100000">
            <a:off x="8792678" y="3543817"/>
            <a:ext cx="208598" cy="160108"/>
          </a:xfrm>
          <a:custGeom>
            <a:avLst/>
            <a:gdLst/>
            <a:ahLst/>
            <a:cxnLst/>
            <a:rect l="l" t="t" r="r" b="b"/>
            <a:pathLst>
              <a:path w="2986" h="2292" extrusionOk="0">
                <a:moveTo>
                  <a:pt x="1017" y="0"/>
                </a:moveTo>
                <a:lnTo>
                  <a:pt x="848" y="12"/>
                </a:lnTo>
                <a:cubicBezTo>
                  <a:pt x="821" y="14"/>
                  <a:pt x="805" y="42"/>
                  <a:pt x="815" y="66"/>
                </a:cubicBezTo>
                <a:lnTo>
                  <a:pt x="1208" y="948"/>
                </a:lnTo>
                <a:lnTo>
                  <a:pt x="367" y="1006"/>
                </a:lnTo>
                <a:lnTo>
                  <a:pt x="131" y="757"/>
                </a:lnTo>
                <a:cubicBezTo>
                  <a:pt x="124" y="751"/>
                  <a:pt x="114" y="746"/>
                  <a:pt x="104" y="746"/>
                </a:cubicBezTo>
                <a:cubicBezTo>
                  <a:pt x="103" y="746"/>
                  <a:pt x="102" y="746"/>
                  <a:pt x="101" y="746"/>
                </a:cubicBezTo>
                <a:lnTo>
                  <a:pt x="0" y="752"/>
                </a:lnTo>
                <a:lnTo>
                  <a:pt x="200" y="1201"/>
                </a:lnTo>
                <a:lnTo>
                  <a:pt x="63" y="1673"/>
                </a:lnTo>
                <a:lnTo>
                  <a:pt x="163" y="1665"/>
                </a:lnTo>
                <a:cubicBezTo>
                  <a:pt x="174" y="1665"/>
                  <a:pt x="184" y="1659"/>
                  <a:pt x="191" y="1651"/>
                </a:cubicBezTo>
                <a:lnTo>
                  <a:pt x="391" y="1372"/>
                </a:lnTo>
                <a:lnTo>
                  <a:pt x="1233" y="1315"/>
                </a:lnTo>
                <a:lnTo>
                  <a:pt x="963" y="2242"/>
                </a:lnTo>
                <a:cubicBezTo>
                  <a:pt x="956" y="2267"/>
                  <a:pt x="975" y="2292"/>
                  <a:pt x="999" y="2292"/>
                </a:cubicBezTo>
                <a:cubicBezTo>
                  <a:pt x="1000" y="2292"/>
                  <a:pt x="1001" y="2291"/>
                  <a:pt x="1003" y="2291"/>
                </a:cubicBezTo>
                <a:lnTo>
                  <a:pt x="1173" y="2280"/>
                </a:lnTo>
                <a:cubicBezTo>
                  <a:pt x="1184" y="2279"/>
                  <a:pt x="1195" y="2273"/>
                  <a:pt x="1201" y="2264"/>
                </a:cubicBezTo>
                <a:lnTo>
                  <a:pt x="1915" y="1268"/>
                </a:lnTo>
                <a:lnTo>
                  <a:pt x="1919" y="1268"/>
                </a:lnTo>
                <a:lnTo>
                  <a:pt x="2579" y="1223"/>
                </a:lnTo>
                <a:cubicBezTo>
                  <a:pt x="2587" y="1222"/>
                  <a:pt x="2595" y="1220"/>
                  <a:pt x="2602" y="1218"/>
                </a:cubicBezTo>
                <a:lnTo>
                  <a:pt x="2903" y="1100"/>
                </a:lnTo>
                <a:cubicBezTo>
                  <a:pt x="2985" y="1069"/>
                  <a:pt x="2976" y="951"/>
                  <a:pt x="2892" y="930"/>
                </a:cubicBezTo>
                <a:lnTo>
                  <a:pt x="2578" y="857"/>
                </a:lnTo>
                <a:cubicBezTo>
                  <a:pt x="2571" y="855"/>
                  <a:pt x="2564" y="854"/>
                  <a:pt x="2556" y="854"/>
                </a:cubicBezTo>
                <a:lnTo>
                  <a:pt x="1896" y="901"/>
                </a:lnTo>
                <a:lnTo>
                  <a:pt x="1891" y="901"/>
                </a:lnTo>
                <a:lnTo>
                  <a:pt x="1048" y="12"/>
                </a:lnTo>
                <a:cubicBezTo>
                  <a:pt x="1041" y="4"/>
                  <a:pt x="1029" y="0"/>
                  <a:pt x="101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4" name="Google Shape;624;p28"/>
          <p:cNvSpPr/>
          <p:nvPr/>
        </p:nvSpPr>
        <p:spPr>
          <a:xfrm rot="2924342">
            <a:off x="439647" y="525773"/>
            <a:ext cx="208104" cy="156402"/>
          </a:xfrm>
          <a:custGeom>
            <a:avLst/>
            <a:gdLst/>
            <a:ahLst/>
            <a:cxnLst/>
            <a:rect l="l" t="t" r="r" b="b"/>
            <a:pathLst>
              <a:path w="2979" h="2239" extrusionOk="0">
                <a:moveTo>
                  <a:pt x="2147" y="1"/>
                </a:moveTo>
                <a:cubicBezTo>
                  <a:pt x="2140" y="1"/>
                  <a:pt x="2132" y="3"/>
                  <a:pt x="2126" y="8"/>
                </a:cubicBezTo>
                <a:lnTo>
                  <a:pt x="1103" y="682"/>
                </a:lnTo>
                <a:lnTo>
                  <a:pt x="1099" y="680"/>
                </a:lnTo>
                <a:lnTo>
                  <a:pt x="467" y="486"/>
                </a:lnTo>
                <a:cubicBezTo>
                  <a:pt x="460" y="483"/>
                  <a:pt x="451" y="482"/>
                  <a:pt x="444" y="482"/>
                </a:cubicBezTo>
                <a:lnTo>
                  <a:pt x="123" y="483"/>
                </a:lnTo>
                <a:cubicBezTo>
                  <a:pt x="122" y="483"/>
                  <a:pt x="122" y="483"/>
                  <a:pt x="121" y="483"/>
                </a:cubicBezTo>
                <a:cubicBezTo>
                  <a:pt x="34" y="483"/>
                  <a:pt x="1" y="596"/>
                  <a:pt x="72" y="645"/>
                </a:cubicBezTo>
                <a:lnTo>
                  <a:pt x="338" y="826"/>
                </a:lnTo>
                <a:cubicBezTo>
                  <a:pt x="344" y="831"/>
                  <a:pt x="352" y="834"/>
                  <a:pt x="359" y="836"/>
                </a:cubicBezTo>
                <a:lnTo>
                  <a:pt x="991" y="1031"/>
                </a:lnTo>
                <a:lnTo>
                  <a:pt x="995" y="1032"/>
                </a:lnTo>
                <a:lnTo>
                  <a:pt x="1463" y="2164"/>
                </a:lnTo>
                <a:cubicBezTo>
                  <a:pt x="1468" y="2175"/>
                  <a:pt x="1477" y="2183"/>
                  <a:pt x="1488" y="2186"/>
                </a:cubicBezTo>
                <a:lnTo>
                  <a:pt x="1651" y="2237"/>
                </a:lnTo>
                <a:cubicBezTo>
                  <a:pt x="1654" y="2238"/>
                  <a:pt x="1658" y="2238"/>
                  <a:pt x="1662" y="2238"/>
                </a:cubicBezTo>
                <a:cubicBezTo>
                  <a:pt x="1683" y="2238"/>
                  <a:pt x="1701" y="2220"/>
                  <a:pt x="1700" y="2197"/>
                </a:cubicBezTo>
                <a:lnTo>
                  <a:pt x="1649" y="1233"/>
                </a:lnTo>
                <a:lnTo>
                  <a:pt x="2456" y="1481"/>
                </a:lnTo>
                <a:lnTo>
                  <a:pt x="2588" y="1797"/>
                </a:lnTo>
                <a:cubicBezTo>
                  <a:pt x="2592" y="1808"/>
                  <a:pt x="2600" y="1815"/>
                  <a:pt x="2611" y="1819"/>
                </a:cubicBezTo>
                <a:lnTo>
                  <a:pt x="2708" y="1848"/>
                </a:lnTo>
                <a:lnTo>
                  <a:pt x="2681" y="1358"/>
                </a:lnTo>
                <a:lnTo>
                  <a:pt x="2979" y="967"/>
                </a:lnTo>
                <a:lnTo>
                  <a:pt x="2882" y="938"/>
                </a:lnTo>
                <a:cubicBezTo>
                  <a:pt x="2878" y="937"/>
                  <a:pt x="2875" y="936"/>
                  <a:pt x="2871" y="936"/>
                </a:cubicBezTo>
                <a:cubicBezTo>
                  <a:pt x="2864" y="936"/>
                  <a:pt x="2857" y="939"/>
                  <a:pt x="2850" y="943"/>
                </a:cubicBezTo>
                <a:lnTo>
                  <a:pt x="2563" y="1130"/>
                </a:lnTo>
                <a:lnTo>
                  <a:pt x="1757" y="883"/>
                </a:lnTo>
                <a:lnTo>
                  <a:pt x="2340" y="113"/>
                </a:lnTo>
                <a:cubicBezTo>
                  <a:pt x="2356" y="91"/>
                  <a:pt x="2347" y="60"/>
                  <a:pt x="2322" y="53"/>
                </a:cubicBezTo>
                <a:lnTo>
                  <a:pt x="2159" y="3"/>
                </a:lnTo>
                <a:cubicBezTo>
                  <a:pt x="2155" y="2"/>
                  <a:pt x="2151" y="1"/>
                  <a:pt x="214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5" name="Google Shape;625;p28"/>
          <p:cNvSpPr/>
          <p:nvPr/>
        </p:nvSpPr>
        <p:spPr>
          <a:xfrm>
            <a:off x="3862188" y="-2219923"/>
            <a:ext cx="9177494" cy="3049179"/>
          </a:xfrm>
          <a:custGeom>
            <a:avLst/>
            <a:gdLst/>
            <a:ahLst/>
            <a:cxnLst/>
            <a:rect l="l" t="t" r="r" b="b"/>
            <a:pathLst>
              <a:path w="171566" h="57002" extrusionOk="0">
                <a:moveTo>
                  <a:pt x="132351" y="0"/>
                </a:moveTo>
                <a:cubicBezTo>
                  <a:pt x="132338" y="0"/>
                  <a:pt x="132326" y="0"/>
                  <a:pt x="132314" y="0"/>
                </a:cubicBezTo>
                <a:cubicBezTo>
                  <a:pt x="121660" y="19"/>
                  <a:pt x="112725" y="7341"/>
                  <a:pt x="110240" y="17222"/>
                </a:cubicBezTo>
                <a:cubicBezTo>
                  <a:pt x="109018" y="16919"/>
                  <a:pt x="107765" y="16766"/>
                  <a:pt x="106506" y="16766"/>
                </a:cubicBezTo>
                <a:cubicBezTo>
                  <a:pt x="106496" y="16766"/>
                  <a:pt x="106486" y="16766"/>
                  <a:pt x="106476" y="16766"/>
                </a:cubicBezTo>
                <a:cubicBezTo>
                  <a:pt x="102053" y="16773"/>
                  <a:pt x="98069" y="18637"/>
                  <a:pt x="95251" y="21614"/>
                </a:cubicBezTo>
                <a:cubicBezTo>
                  <a:pt x="91472" y="17755"/>
                  <a:pt x="86204" y="15360"/>
                  <a:pt x="80379" y="15360"/>
                </a:cubicBezTo>
                <a:cubicBezTo>
                  <a:pt x="80367" y="15360"/>
                  <a:pt x="80355" y="15360"/>
                  <a:pt x="80343" y="15360"/>
                </a:cubicBezTo>
                <a:cubicBezTo>
                  <a:pt x="78611" y="15363"/>
                  <a:pt x="76884" y="15580"/>
                  <a:pt x="75206" y="16009"/>
                </a:cubicBezTo>
                <a:cubicBezTo>
                  <a:pt x="73795" y="12640"/>
                  <a:pt x="70466" y="10273"/>
                  <a:pt x="66586" y="10273"/>
                </a:cubicBezTo>
                <a:cubicBezTo>
                  <a:pt x="66581" y="10273"/>
                  <a:pt x="66576" y="10273"/>
                  <a:pt x="66571" y="10273"/>
                </a:cubicBezTo>
                <a:cubicBezTo>
                  <a:pt x="61413" y="10282"/>
                  <a:pt x="57237" y="14471"/>
                  <a:pt x="57245" y="19631"/>
                </a:cubicBezTo>
                <a:cubicBezTo>
                  <a:pt x="57245" y="19811"/>
                  <a:pt x="57252" y="19991"/>
                  <a:pt x="57263" y="20169"/>
                </a:cubicBezTo>
                <a:cubicBezTo>
                  <a:pt x="55893" y="19648"/>
                  <a:pt x="54463" y="19301"/>
                  <a:pt x="53006" y="19136"/>
                </a:cubicBezTo>
                <a:cubicBezTo>
                  <a:pt x="50406" y="11368"/>
                  <a:pt x="43072" y="5773"/>
                  <a:pt x="34434" y="5773"/>
                </a:cubicBezTo>
                <a:cubicBezTo>
                  <a:pt x="34423" y="5773"/>
                  <a:pt x="34411" y="5773"/>
                  <a:pt x="34400" y="5773"/>
                </a:cubicBezTo>
                <a:cubicBezTo>
                  <a:pt x="23586" y="5790"/>
                  <a:pt x="14832" y="14573"/>
                  <a:pt x="14851" y="25388"/>
                </a:cubicBezTo>
                <a:cubicBezTo>
                  <a:pt x="14851" y="25563"/>
                  <a:pt x="14853" y="25737"/>
                  <a:pt x="14858" y="25911"/>
                </a:cubicBezTo>
                <a:cubicBezTo>
                  <a:pt x="13578" y="25394"/>
                  <a:pt x="12208" y="25127"/>
                  <a:pt x="10827" y="25127"/>
                </a:cubicBezTo>
                <a:cubicBezTo>
                  <a:pt x="10817" y="25127"/>
                  <a:pt x="10808" y="25127"/>
                  <a:pt x="10799" y="25127"/>
                </a:cubicBezTo>
                <a:cubicBezTo>
                  <a:pt x="4830" y="25137"/>
                  <a:pt x="0" y="29982"/>
                  <a:pt x="10" y="35951"/>
                </a:cubicBezTo>
                <a:cubicBezTo>
                  <a:pt x="20" y="41914"/>
                  <a:pt x="4856" y="46739"/>
                  <a:pt x="10816" y="46739"/>
                </a:cubicBezTo>
                <a:cubicBezTo>
                  <a:pt x="10822" y="46739"/>
                  <a:pt x="10828" y="46739"/>
                  <a:pt x="10834" y="46739"/>
                </a:cubicBezTo>
                <a:cubicBezTo>
                  <a:pt x="15512" y="46732"/>
                  <a:pt x="19490" y="43753"/>
                  <a:pt x="20987" y="39591"/>
                </a:cubicBezTo>
                <a:cubicBezTo>
                  <a:pt x="24495" y="42907"/>
                  <a:pt x="29228" y="44939"/>
                  <a:pt x="34433" y="44939"/>
                </a:cubicBezTo>
                <a:cubicBezTo>
                  <a:pt x="34444" y="44939"/>
                  <a:pt x="34455" y="44939"/>
                  <a:pt x="34466" y="44939"/>
                </a:cubicBezTo>
                <a:cubicBezTo>
                  <a:pt x="34770" y="44939"/>
                  <a:pt x="35073" y="44929"/>
                  <a:pt x="35374" y="44916"/>
                </a:cubicBezTo>
                <a:cubicBezTo>
                  <a:pt x="38335" y="50512"/>
                  <a:pt x="44215" y="54326"/>
                  <a:pt x="50985" y="54326"/>
                </a:cubicBezTo>
                <a:cubicBezTo>
                  <a:pt x="50996" y="54326"/>
                  <a:pt x="51006" y="54326"/>
                  <a:pt x="51017" y="54326"/>
                </a:cubicBezTo>
                <a:cubicBezTo>
                  <a:pt x="56061" y="54319"/>
                  <a:pt x="60605" y="52195"/>
                  <a:pt x="63817" y="48799"/>
                </a:cubicBezTo>
                <a:cubicBezTo>
                  <a:pt x="67622" y="53786"/>
                  <a:pt x="73625" y="57002"/>
                  <a:pt x="80378" y="57002"/>
                </a:cubicBezTo>
                <a:cubicBezTo>
                  <a:pt x="80390" y="57002"/>
                  <a:pt x="80401" y="57002"/>
                  <a:pt x="80413" y="57002"/>
                </a:cubicBezTo>
                <a:cubicBezTo>
                  <a:pt x="88453" y="56988"/>
                  <a:pt x="95420" y="52419"/>
                  <a:pt x="98879" y="45740"/>
                </a:cubicBezTo>
                <a:cubicBezTo>
                  <a:pt x="101199" y="47057"/>
                  <a:pt x="103820" y="47749"/>
                  <a:pt x="106486" y="47749"/>
                </a:cubicBezTo>
                <a:cubicBezTo>
                  <a:pt x="106501" y="47749"/>
                  <a:pt x="106515" y="47749"/>
                  <a:pt x="106529" y="47749"/>
                </a:cubicBezTo>
                <a:cubicBezTo>
                  <a:pt x="111688" y="47740"/>
                  <a:pt x="116251" y="45207"/>
                  <a:pt x="119060" y="41324"/>
                </a:cubicBezTo>
                <a:cubicBezTo>
                  <a:pt x="122803" y="44014"/>
                  <a:pt x="127391" y="45599"/>
                  <a:pt x="132349" y="45599"/>
                </a:cubicBezTo>
                <a:cubicBezTo>
                  <a:pt x="132363" y="45599"/>
                  <a:pt x="132376" y="45599"/>
                  <a:pt x="132390" y="45599"/>
                </a:cubicBezTo>
                <a:cubicBezTo>
                  <a:pt x="138413" y="45590"/>
                  <a:pt x="143886" y="43243"/>
                  <a:pt x="147957" y="39420"/>
                </a:cubicBezTo>
                <a:cubicBezTo>
                  <a:pt x="150286" y="42820"/>
                  <a:pt x="154197" y="45049"/>
                  <a:pt x="158625" y="45049"/>
                </a:cubicBezTo>
                <a:cubicBezTo>
                  <a:pt x="158633" y="45049"/>
                  <a:pt x="158640" y="45049"/>
                  <a:pt x="158647" y="45049"/>
                </a:cubicBezTo>
                <a:cubicBezTo>
                  <a:pt x="165787" y="45038"/>
                  <a:pt x="171566" y="39240"/>
                  <a:pt x="171553" y="32100"/>
                </a:cubicBezTo>
                <a:cubicBezTo>
                  <a:pt x="171541" y="24968"/>
                  <a:pt x="165756" y="19194"/>
                  <a:pt x="158627" y="19194"/>
                </a:cubicBezTo>
                <a:cubicBezTo>
                  <a:pt x="158620" y="19194"/>
                  <a:pt x="158612" y="19194"/>
                  <a:pt x="158604" y="19194"/>
                </a:cubicBezTo>
                <a:cubicBezTo>
                  <a:pt x="157366" y="19196"/>
                  <a:pt x="156132" y="19376"/>
                  <a:pt x="154945" y="19730"/>
                </a:cubicBezTo>
                <a:cubicBezTo>
                  <a:pt x="153444" y="8586"/>
                  <a:pt x="143897" y="0"/>
                  <a:pt x="13235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557213" dist="9525" algn="bl" rotWithShape="0">
              <a:schemeClr val="dk1">
                <a:alpha val="3098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29"/>
          <p:cNvSpPr/>
          <p:nvPr/>
        </p:nvSpPr>
        <p:spPr>
          <a:xfrm>
            <a:off x="-147387" y="-2277423"/>
            <a:ext cx="9177494" cy="3049179"/>
          </a:xfrm>
          <a:custGeom>
            <a:avLst/>
            <a:gdLst/>
            <a:ahLst/>
            <a:cxnLst/>
            <a:rect l="l" t="t" r="r" b="b"/>
            <a:pathLst>
              <a:path w="171566" h="57002" extrusionOk="0">
                <a:moveTo>
                  <a:pt x="132351" y="0"/>
                </a:moveTo>
                <a:cubicBezTo>
                  <a:pt x="132338" y="0"/>
                  <a:pt x="132326" y="0"/>
                  <a:pt x="132314" y="0"/>
                </a:cubicBezTo>
                <a:cubicBezTo>
                  <a:pt x="121660" y="19"/>
                  <a:pt x="112725" y="7341"/>
                  <a:pt x="110240" y="17222"/>
                </a:cubicBezTo>
                <a:cubicBezTo>
                  <a:pt x="109018" y="16919"/>
                  <a:pt x="107765" y="16766"/>
                  <a:pt x="106506" y="16766"/>
                </a:cubicBezTo>
                <a:cubicBezTo>
                  <a:pt x="106496" y="16766"/>
                  <a:pt x="106486" y="16766"/>
                  <a:pt x="106476" y="16766"/>
                </a:cubicBezTo>
                <a:cubicBezTo>
                  <a:pt x="102053" y="16773"/>
                  <a:pt x="98069" y="18637"/>
                  <a:pt x="95251" y="21614"/>
                </a:cubicBezTo>
                <a:cubicBezTo>
                  <a:pt x="91472" y="17755"/>
                  <a:pt x="86204" y="15360"/>
                  <a:pt x="80379" y="15360"/>
                </a:cubicBezTo>
                <a:cubicBezTo>
                  <a:pt x="80367" y="15360"/>
                  <a:pt x="80355" y="15360"/>
                  <a:pt x="80343" y="15360"/>
                </a:cubicBezTo>
                <a:cubicBezTo>
                  <a:pt x="78611" y="15363"/>
                  <a:pt x="76884" y="15580"/>
                  <a:pt x="75206" y="16009"/>
                </a:cubicBezTo>
                <a:cubicBezTo>
                  <a:pt x="73795" y="12640"/>
                  <a:pt x="70466" y="10273"/>
                  <a:pt x="66586" y="10273"/>
                </a:cubicBezTo>
                <a:cubicBezTo>
                  <a:pt x="66581" y="10273"/>
                  <a:pt x="66576" y="10273"/>
                  <a:pt x="66571" y="10273"/>
                </a:cubicBezTo>
                <a:cubicBezTo>
                  <a:pt x="61413" y="10282"/>
                  <a:pt x="57237" y="14471"/>
                  <a:pt x="57245" y="19631"/>
                </a:cubicBezTo>
                <a:cubicBezTo>
                  <a:pt x="57245" y="19811"/>
                  <a:pt x="57252" y="19991"/>
                  <a:pt x="57263" y="20169"/>
                </a:cubicBezTo>
                <a:cubicBezTo>
                  <a:pt x="55893" y="19648"/>
                  <a:pt x="54463" y="19301"/>
                  <a:pt x="53006" y="19136"/>
                </a:cubicBezTo>
                <a:cubicBezTo>
                  <a:pt x="50406" y="11368"/>
                  <a:pt x="43072" y="5773"/>
                  <a:pt x="34434" y="5773"/>
                </a:cubicBezTo>
                <a:cubicBezTo>
                  <a:pt x="34423" y="5773"/>
                  <a:pt x="34411" y="5773"/>
                  <a:pt x="34400" y="5773"/>
                </a:cubicBezTo>
                <a:cubicBezTo>
                  <a:pt x="23586" y="5790"/>
                  <a:pt x="14832" y="14573"/>
                  <a:pt x="14851" y="25388"/>
                </a:cubicBezTo>
                <a:cubicBezTo>
                  <a:pt x="14851" y="25563"/>
                  <a:pt x="14853" y="25737"/>
                  <a:pt x="14858" y="25911"/>
                </a:cubicBezTo>
                <a:cubicBezTo>
                  <a:pt x="13578" y="25394"/>
                  <a:pt x="12208" y="25127"/>
                  <a:pt x="10827" y="25127"/>
                </a:cubicBezTo>
                <a:cubicBezTo>
                  <a:pt x="10817" y="25127"/>
                  <a:pt x="10808" y="25127"/>
                  <a:pt x="10799" y="25127"/>
                </a:cubicBezTo>
                <a:cubicBezTo>
                  <a:pt x="4830" y="25137"/>
                  <a:pt x="0" y="29982"/>
                  <a:pt x="10" y="35951"/>
                </a:cubicBezTo>
                <a:cubicBezTo>
                  <a:pt x="20" y="41914"/>
                  <a:pt x="4856" y="46739"/>
                  <a:pt x="10816" y="46739"/>
                </a:cubicBezTo>
                <a:cubicBezTo>
                  <a:pt x="10822" y="46739"/>
                  <a:pt x="10828" y="46739"/>
                  <a:pt x="10834" y="46739"/>
                </a:cubicBezTo>
                <a:cubicBezTo>
                  <a:pt x="15512" y="46732"/>
                  <a:pt x="19490" y="43753"/>
                  <a:pt x="20987" y="39591"/>
                </a:cubicBezTo>
                <a:cubicBezTo>
                  <a:pt x="24495" y="42907"/>
                  <a:pt x="29228" y="44939"/>
                  <a:pt x="34433" y="44939"/>
                </a:cubicBezTo>
                <a:cubicBezTo>
                  <a:pt x="34444" y="44939"/>
                  <a:pt x="34455" y="44939"/>
                  <a:pt x="34466" y="44939"/>
                </a:cubicBezTo>
                <a:cubicBezTo>
                  <a:pt x="34770" y="44939"/>
                  <a:pt x="35073" y="44929"/>
                  <a:pt x="35374" y="44916"/>
                </a:cubicBezTo>
                <a:cubicBezTo>
                  <a:pt x="38335" y="50512"/>
                  <a:pt x="44215" y="54326"/>
                  <a:pt x="50985" y="54326"/>
                </a:cubicBezTo>
                <a:cubicBezTo>
                  <a:pt x="50996" y="54326"/>
                  <a:pt x="51006" y="54326"/>
                  <a:pt x="51017" y="54326"/>
                </a:cubicBezTo>
                <a:cubicBezTo>
                  <a:pt x="56061" y="54319"/>
                  <a:pt x="60605" y="52195"/>
                  <a:pt x="63817" y="48799"/>
                </a:cubicBezTo>
                <a:cubicBezTo>
                  <a:pt x="67622" y="53786"/>
                  <a:pt x="73625" y="57002"/>
                  <a:pt x="80378" y="57002"/>
                </a:cubicBezTo>
                <a:cubicBezTo>
                  <a:pt x="80390" y="57002"/>
                  <a:pt x="80401" y="57002"/>
                  <a:pt x="80413" y="57002"/>
                </a:cubicBezTo>
                <a:cubicBezTo>
                  <a:pt x="88453" y="56988"/>
                  <a:pt x="95420" y="52419"/>
                  <a:pt x="98879" y="45740"/>
                </a:cubicBezTo>
                <a:cubicBezTo>
                  <a:pt x="101199" y="47057"/>
                  <a:pt x="103820" y="47749"/>
                  <a:pt x="106486" y="47749"/>
                </a:cubicBezTo>
                <a:cubicBezTo>
                  <a:pt x="106501" y="47749"/>
                  <a:pt x="106515" y="47749"/>
                  <a:pt x="106529" y="47749"/>
                </a:cubicBezTo>
                <a:cubicBezTo>
                  <a:pt x="111688" y="47740"/>
                  <a:pt x="116251" y="45207"/>
                  <a:pt x="119060" y="41324"/>
                </a:cubicBezTo>
                <a:cubicBezTo>
                  <a:pt x="122803" y="44014"/>
                  <a:pt x="127391" y="45599"/>
                  <a:pt x="132349" y="45599"/>
                </a:cubicBezTo>
                <a:cubicBezTo>
                  <a:pt x="132363" y="45599"/>
                  <a:pt x="132376" y="45599"/>
                  <a:pt x="132390" y="45599"/>
                </a:cubicBezTo>
                <a:cubicBezTo>
                  <a:pt x="138413" y="45590"/>
                  <a:pt x="143886" y="43243"/>
                  <a:pt x="147957" y="39420"/>
                </a:cubicBezTo>
                <a:cubicBezTo>
                  <a:pt x="150286" y="42820"/>
                  <a:pt x="154197" y="45049"/>
                  <a:pt x="158625" y="45049"/>
                </a:cubicBezTo>
                <a:cubicBezTo>
                  <a:pt x="158633" y="45049"/>
                  <a:pt x="158640" y="45049"/>
                  <a:pt x="158647" y="45049"/>
                </a:cubicBezTo>
                <a:cubicBezTo>
                  <a:pt x="165787" y="45038"/>
                  <a:pt x="171566" y="39240"/>
                  <a:pt x="171553" y="32100"/>
                </a:cubicBezTo>
                <a:cubicBezTo>
                  <a:pt x="171541" y="24968"/>
                  <a:pt x="165756" y="19194"/>
                  <a:pt x="158627" y="19194"/>
                </a:cubicBezTo>
                <a:cubicBezTo>
                  <a:pt x="158620" y="19194"/>
                  <a:pt x="158612" y="19194"/>
                  <a:pt x="158604" y="19194"/>
                </a:cubicBezTo>
                <a:cubicBezTo>
                  <a:pt x="157366" y="19196"/>
                  <a:pt x="156132" y="19376"/>
                  <a:pt x="154945" y="19730"/>
                </a:cubicBezTo>
                <a:cubicBezTo>
                  <a:pt x="153444" y="8586"/>
                  <a:pt x="143897" y="0"/>
                  <a:pt x="13235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557213" dist="9525" algn="bl" rotWithShape="0">
              <a:schemeClr val="dk1">
                <a:alpha val="3098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28" name="Google Shape;628;p29"/>
          <p:cNvGrpSpPr/>
          <p:nvPr/>
        </p:nvGrpSpPr>
        <p:grpSpPr>
          <a:xfrm rot="10800000" flipH="1">
            <a:off x="-1724251" y="771750"/>
            <a:ext cx="12954450" cy="5363430"/>
            <a:chOff x="-1905226" y="-1574325"/>
            <a:chExt cx="12954450" cy="5363430"/>
          </a:xfrm>
        </p:grpSpPr>
        <p:sp>
          <p:nvSpPr>
            <p:cNvPr id="629" name="Google Shape;629;p29"/>
            <p:cNvSpPr/>
            <p:nvPr/>
          </p:nvSpPr>
          <p:spPr>
            <a:xfrm>
              <a:off x="-1905226" y="1163886"/>
              <a:ext cx="2625219" cy="2625219"/>
            </a:xfrm>
            <a:custGeom>
              <a:avLst/>
              <a:gdLst/>
              <a:ahLst/>
              <a:cxnLst/>
              <a:rect l="l" t="t" r="r" b="b"/>
              <a:pathLst>
                <a:path w="35446" h="35446" fill="none" extrusionOk="0">
                  <a:moveTo>
                    <a:pt x="35446" y="17723"/>
                  </a:moveTo>
                  <a:cubicBezTo>
                    <a:pt x="35446" y="22423"/>
                    <a:pt x="33578" y="26931"/>
                    <a:pt x="30255" y="30255"/>
                  </a:cubicBezTo>
                  <a:cubicBezTo>
                    <a:pt x="26931" y="33578"/>
                    <a:pt x="22423" y="35446"/>
                    <a:pt x="17723" y="35446"/>
                  </a:cubicBezTo>
                  <a:cubicBezTo>
                    <a:pt x="13023" y="35446"/>
                    <a:pt x="8515" y="33578"/>
                    <a:pt x="5192" y="30255"/>
                  </a:cubicBezTo>
                  <a:cubicBezTo>
                    <a:pt x="1868" y="26931"/>
                    <a:pt x="1" y="22423"/>
                    <a:pt x="1" y="17723"/>
                  </a:cubicBezTo>
                  <a:cubicBezTo>
                    <a:pt x="1" y="13023"/>
                    <a:pt x="1868" y="8515"/>
                    <a:pt x="5192" y="5192"/>
                  </a:cubicBezTo>
                  <a:cubicBezTo>
                    <a:pt x="8515" y="1868"/>
                    <a:pt x="13023" y="1"/>
                    <a:pt x="17723" y="1"/>
                  </a:cubicBezTo>
                  <a:cubicBezTo>
                    <a:pt x="22423" y="1"/>
                    <a:pt x="26931" y="1868"/>
                    <a:pt x="30255" y="5192"/>
                  </a:cubicBezTo>
                  <a:cubicBezTo>
                    <a:pt x="33578" y="8515"/>
                    <a:pt x="35446" y="13023"/>
                    <a:pt x="35446" y="17723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29"/>
            <p:cNvSpPr/>
            <p:nvPr/>
          </p:nvSpPr>
          <p:spPr>
            <a:xfrm>
              <a:off x="2402100" y="-1574325"/>
              <a:ext cx="2169890" cy="2169965"/>
            </a:xfrm>
            <a:custGeom>
              <a:avLst/>
              <a:gdLst/>
              <a:ahLst/>
              <a:cxnLst/>
              <a:rect l="l" t="t" r="r" b="b"/>
              <a:pathLst>
                <a:path w="29128" h="29129" fill="none" extrusionOk="0">
                  <a:moveTo>
                    <a:pt x="24863" y="4267"/>
                  </a:moveTo>
                  <a:cubicBezTo>
                    <a:pt x="27594" y="6999"/>
                    <a:pt x="29128" y="10703"/>
                    <a:pt x="29128" y="14565"/>
                  </a:cubicBezTo>
                  <a:cubicBezTo>
                    <a:pt x="29128" y="18427"/>
                    <a:pt x="27594" y="22132"/>
                    <a:pt x="24863" y="24863"/>
                  </a:cubicBezTo>
                  <a:cubicBezTo>
                    <a:pt x="22131" y="27594"/>
                    <a:pt x="18427" y="29128"/>
                    <a:pt x="14564" y="29128"/>
                  </a:cubicBezTo>
                  <a:cubicBezTo>
                    <a:pt x="10702" y="29128"/>
                    <a:pt x="6998" y="27594"/>
                    <a:pt x="4267" y="24863"/>
                  </a:cubicBezTo>
                  <a:cubicBezTo>
                    <a:pt x="1536" y="22132"/>
                    <a:pt x="0" y="18427"/>
                    <a:pt x="0" y="14565"/>
                  </a:cubicBezTo>
                  <a:cubicBezTo>
                    <a:pt x="0" y="10703"/>
                    <a:pt x="1536" y="6999"/>
                    <a:pt x="4267" y="4267"/>
                  </a:cubicBezTo>
                  <a:cubicBezTo>
                    <a:pt x="6998" y="1536"/>
                    <a:pt x="10702" y="1"/>
                    <a:pt x="14564" y="1"/>
                  </a:cubicBezTo>
                  <a:cubicBezTo>
                    <a:pt x="18427" y="1"/>
                    <a:pt x="22131" y="1536"/>
                    <a:pt x="24863" y="4267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29"/>
            <p:cNvSpPr/>
            <p:nvPr/>
          </p:nvSpPr>
          <p:spPr>
            <a:xfrm>
              <a:off x="8424000" y="927321"/>
              <a:ext cx="2625224" cy="2625224"/>
            </a:xfrm>
            <a:custGeom>
              <a:avLst/>
              <a:gdLst/>
              <a:ahLst/>
              <a:cxnLst/>
              <a:rect l="l" t="t" r="r" b="b"/>
              <a:pathLst>
                <a:path w="72736" h="72736" fill="none" extrusionOk="0">
                  <a:moveTo>
                    <a:pt x="72736" y="36368"/>
                  </a:moveTo>
                  <a:cubicBezTo>
                    <a:pt x="72736" y="46014"/>
                    <a:pt x="68904" y="55264"/>
                    <a:pt x="62084" y="62084"/>
                  </a:cubicBezTo>
                  <a:cubicBezTo>
                    <a:pt x="55264" y="68904"/>
                    <a:pt x="46013" y="72736"/>
                    <a:pt x="36368" y="72736"/>
                  </a:cubicBezTo>
                  <a:cubicBezTo>
                    <a:pt x="26724" y="72736"/>
                    <a:pt x="17473" y="68904"/>
                    <a:pt x="10653" y="62084"/>
                  </a:cubicBezTo>
                  <a:cubicBezTo>
                    <a:pt x="3833" y="55264"/>
                    <a:pt x="0" y="46014"/>
                    <a:pt x="0" y="36368"/>
                  </a:cubicBezTo>
                  <a:cubicBezTo>
                    <a:pt x="0" y="26723"/>
                    <a:pt x="3833" y="17473"/>
                    <a:pt x="10653" y="10653"/>
                  </a:cubicBezTo>
                  <a:cubicBezTo>
                    <a:pt x="17473" y="3832"/>
                    <a:pt x="26724" y="0"/>
                    <a:pt x="36368" y="0"/>
                  </a:cubicBezTo>
                  <a:cubicBezTo>
                    <a:pt x="46013" y="0"/>
                    <a:pt x="55264" y="3832"/>
                    <a:pt x="62084" y="10653"/>
                  </a:cubicBezTo>
                  <a:cubicBezTo>
                    <a:pt x="68904" y="17473"/>
                    <a:pt x="72736" y="26723"/>
                    <a:pt x="72736" y="36368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29"/>
            <p:cNvSpPr/>
            <p:nvPr/>
          </p:nvSpPr>
          <p:spPr>
            <a:xfrm rot="6055230">
              <a:off x="4711708" y="-1490058"/>
              <a:ext cx="2111779" cy="2771765"/>
            </a:xfrm>
            <a:custGeom>
              <a:avLst/>
              <a:gdLst/>
              <a:ahLst/>
              <a:cxnLst/>
              <a:rect l="l" t="t" r="r" b="b"/>
              <a:pathLst>
                <a:path w="23216" h="30588" fill="none" extrusionOk="0">
                  <a:moveTo>
                    <a:pt x="19456" y="1585"/>
                  </a:moveTo>
                  <a:cubicBezTo>
                    <a:pt x="18947" y="1448"/>
                    <a:pt x="18433" y="1338"/>
                    <a:pt x="17913" y="1256"/>
                  </a:cubicBezTo>
                  <a:cubicBezTo>
                    <a:pt x="9969" y="0"/>
                    <a:pt x="2510" y="5425"/>
                    <a:pt x="1256" y="13370"/>
                  </a:cubicBezTo>
                  <a:cubicBezTo>
                    <a:pt x="1" y="21313"/>
                    <a:pt x="5424" y="28771"/>
                    <a:pt x="13369" y="30027"/>
                  </a:cubicBezTo>
                  <a:cubicBezTo>
                    <a:pt x="16917" y="30587"/>
                    <a:pt x="20370" y="29815"/>
                    <a:pt x="23215" y="28082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29"/>
            <p:cNvSpPr/>
            <p:nvPr/>
          </p:nvSpPr>
          <p:spPr>
            <a:xfrm rot="4329210">
              <a:off x="252418" y="-1189493"/>
              <a:ext cx="2273172" cy="2994994"/>
            </a:xfrm>
            <a:custGeom>
              <a:avLst/>
              <a:gdLst/>
              <a:ahLst/>
              <a:cxnLst/>
              <a:rect l="l" t="t" r="r" b="b"/>
              <a:pathLst>
                <a:path w="23216" h="30588" fill="none" extrusionOk="0">
                  <a:moveTo>
                    <a:pt x="19456" y="1585"/>
                  </a:moveTo>
                  <a:cubicBezTo>
                    <a:pt x="18947" y="1448"/>
                    <a:pt x="18433" y="1338"/>
                    <a:pt x="17913" y="1256"/>
                  </a:cubicBezTo>
                  <a:cubicBezTo>
                    <a:pt x="9969" y="0"/>
                    <a:pt x="2510" y="5425"/>
                    <a:pt x="1256" y="13370"/>
                  </a:cubicBezTo>
                  <a:cubicBezTo>
                    <a:pt x="1" y="21313"/>
                    <a:pt x="5424" y="28771"/>
                    <a:pt x="13369" y="30027"/>
                  </a:cubicBezTo>
                  <a:cubicBezTo>
                    <a:pt x="16917" y="30587"/>
                    <a:pt x="20370" y="29815"/>
                    <a:pt x="23215" y="28082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p29"/>
            <p:cNvSpPr/>
            <p:nvPr/>
          </p:nvSpPr>
          <p:spPr>
            <a:xfrm>
              <a:off x="7233174" y="-1173977"/>
              <a:ext cx="2625219" cy="2625219"/>
            </a:xfrm>
            <a:custGeom>
              <a:avLst/>
              <a:gdLst/>
              <a:ahLst/>
              <a:cxnLst/>
              <a:rect l="l" t="t" r="r" b="b"/>
              <a:pathLst>
                <a:path w="35446" h="35446" fill="none" extrusionOk="0">
                  <a:moveTo>
                    <a:pt x="35446" y="17723"/>
                  </a:moveTo>
                  <a:cubicBezTo>
                    <a:pt x="35446" y="22423"/>
                    <a:pt x="33578" y="26931"/>
                    <a:pt x="30255" y="30255"/>
                  </a:cubicBezTo>
                  <a:cubicBezTo>
                    <a:pt x="26931" y="33578"/>
                    <a:pt x="22423" y="35446"/>
                    <a:pt x="17723" y="35446"/>
                  </a:cubicBezTo>
                  <a:cubicBezTo>
                    <a:pt x="13023" y="35446"/>
                    <a:pt x="8515" y="33578"/>
                    <a:pt x="5192" y="30255"/>
                  </a:cubicBezTo>
                  <a:cubicBezTo>
                    <a:pt x="1868" y="26931"/>
                    <a:pt x="1" y="22423"/>
                    <a:pt x="1" y="17723"/>
                  </a:cubicBezTo>
                  <a:cubicBezTo>
                    <a:pt x="1" y="13023"/>
                    <a:pt x="1868" y="8515"/>
                    <a:pt x="5192" y="5192"/>
                  </a:cubicBezTo>
                  <a:cubicBezTo>
                    <a:pt x="8515" y="1868"/>
                    <a:pt x="13023" y="1"/>
                    <a:pt x="17723" y="1"/>
                  </a:cubicBezTo>
                  <a:cubicBezTo>
                    <a:pt x="22423" y="1"/>
                    <a:pt x="26931" y="1868"/>
                    <a:pt x="30255" y="5192"/>
                  </a:cubicBezTo>
                  <a:cubicBezTo>
                    <a:pt x="33578" y="8515"/>
                    <a:pt x="35446" y="13023"/>
                    <a:pt x="35446" y="17723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35" name="Google Shape;635;p29"/>
          <p:cNvGrpSpPr/>
          <p:nvPr/>
        </p:nvGrpSpPr>
        <p:grpSpPr>
          <a:xfrm rot="10800000" flipH="1">
            <a:off x="352168" y="994159"/>
            <a:ext cx="8730030" cy="3459473"/>
            <a:chOff x="171193" y="107223"/>
            <a:chExt cx="8730030" cy="3459473"/>
          </a:xfrm>
        </p:grpSpPr>
        <p:grpSp>
          <p:nvGrpSpPr>
            <p:cNvPr id="636" name="Google Shape;636;p29"/>
            <p:cNvGrpSpPr/>
            <p:nvPr/>
          </p:nvGrpSpPr>
          <p:grpSpPr>
            <a:xfrm>
              <a:off x="171193" y="156831"/>
              <a:ext cx="8730030" cy="3409865"/>
              <a:chOff x="161493" y="156831"/>
              <a:chExt cx="8730030" cy="3409865"/>
            </a:xfrm>
          </p:grpSpPr>
          <p:sp>
            <p:nvSpPr>
              <p:cNvPr id="637" name="Google Shape;637;p29"/>
              <p:cNvSpPr/>
              <p:nvPr/>
            </p:nvSpPr>
            <p:spPr>
              <a:xfrm rot="-4107770">
                <a:off x="6876108" y="204059"/>
                <a:ext cx="206918" cy="154869"/>
              </a:xfrm>
              <a:custGeom>
                <a:avLst/>
                <a:gdLst/>
                <a:ahLst/>
                <a:cxnLst/>
                <a:rect l="l" t="t" r="r" b="b"/>
                <a:pathLst>
                  <a:path w="2962" h="2217" extrusionOk="0">
                    <a:moveTo>
                      <a:pt x="1597" y="0"/>
                    </a:moveTo>
                    <a:cubicBezTo>
                      <a:pt x="1593" y="0"/>
                      <a:pt x="1589" y="1"/>
                      <a:pt x="1585" y="2"/>
                    </a:cubicBezTo>
                    <a:lnTo>
                      <a:pt x="1424" y="59"/>
                    </a:lnTo>
                    <a:cubicBezTo>
                      <a:pt x="1413" y="62"/>
                      <a:pt x="1404" y="71"/>
                      <a:pt x="1401" y="82"/>
                    </a:cubicBezTo>
                    <a:lnTo>
                      <a:pt x="973" y="1234"/>
                    </a:lnTo>
                    <a:lnTo>
                      <a:pt x="348" y="1453"/>
                    </a:lnTo>
                    <a:cubicBezTo>
                      <a:pt x="341" y="1456"/>
                      <a:pt x="335" y="1459"/>
                      <a:pt x="329" y="1464"/>
                    </a:cubicBezTo>
                    <a:lnTo>
                      <a:pt x="70" y="1655"/>
                    </a:lnTo>
                    <a:cubicBezTo>
                      <a:pt x="0" y="1706"/>
                      <a:pt x="37" y="1816"/>
                      <a:pt x="122" y="1816"/>
                    </a:cubicBezTo>
                    <a:cubicBezTo>
                      <a:pt x="124" y="1816"/>
                      <a:pt x="125" y="1816"/>
                      <a:pt x="126" y="1816"/>
                    </a:cubicBezTo>
                    <a:lnTo>
                      <a:pt x="447" y="1804"/>
                    </a:lnTo>
                    <a:cubicBezTo>
                      <a:pt x="456" y="1804"/>
                      <a:pt x="463" y="1801"/>
                      <a:pt x="471" y="1799"/>
                    </a:cubicBezTo>
                    <a:lnTo>
                      <a:pt x="1094" y="1579"/>
                    </a:lnTo>
                    <a:lnTo>
                      <a:pt x="1099" y="1578"/>
                    </a:lnTo>
                    <a:lnTo>
                      <a:pt x="2148" y="2212"/>
                    </a:lnTo>
                    <a:cubicBezTo>
                      <a:pt x="2154" y="2215"/>
                      <a:pt x="2161" y="2216"/>
                      <a:pt x="2168" y="2216"/>
                    </a:cubicBezTo>
                    <a:cubicBezTo>
                      <a:pt x="2172" y="2216"/>
                      <a:pt x="2177" y="2215"/>
                      <a:pt x="2181" y="2214"/>
                    </a:cubicBezTo>
                    <a:lnTo>
                      <a:pt x="2342" y="2158"/>
                    </a:lnTo>
                    <a:cubicBezTo>
                      <a:pt x="2366" y="2149"/>
                      <a:pt x="2376" y="2117"/>
                      <a:pt x="2358" y="2096"/>
                    </a:cubicBezTo>
                    <a:lnTo>
                      <a:pt x="1744" y="1351"/>
                    </a:lnTo>
                    <a:lnTo>
                      <a:pt x="2540" y="1072"/>
                    </a:lnTo>
                    <a:lnTo>
                      <a:pt x="2834" y="1247"/>
                    </a:lnTo>
                    <a:cubicBezTo>
                      <a:pt x="2840" y="1251"/>
                      <a:pt x="2848" y="1253"/>
                      <a:pt x="2855" y="1253"/>
                    </a:cubicBezTo>
                    <a:cubicBezTo>
                      <a:pt x="2859" y="1253"/>
                      <a:pt x="2863" y="1252"/>
                      <a:pt x="2867" y="1251"/>
                    </a:cubicBezTo>
                    <a:lnTo>
                      <a:pt x="2962" y="1218"/>
                    </a:lnTo>
                    <a:lnTo>
                      <a:pt x="2649" y="839"/>
                    </a:lnTo>
                    <a:lnTo>
                      <a:pt x="2657" y="348"/>
                    </a:lnTo>
                    <a:lnTo>
                      <a:pt x="2562" y="381"/>
                    </a:lnTo>
                    <a:cubicBezTo>
                      <a:pt x="2551" y="385"/>
                      <a:pt x="2543" y="393"/>
                      <a:pt x="2539" y="404"/>
                    </a:cubicBezTo>
                    <a:lnTo>
                      <a:pt x="2419" y="725"/>
                    </a:lnTo>
                    <a:lnTo>
                      <a:pt x="1623" y="1005"/>
                    </a:lnTo>
                    <a:lnTo>
                      <a:pt x="1636" y="39"/>
                    </a:lnTo>
                    <a:cubicBezTo>
                      <a:pt x="1636" y="17"/>
                      <a:pt x="1617" y="0"/>
                      <a:pt x="159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8" name="Google Shape;638;p29"/>
              <p:cNvSpPr/>
              <p:nvPr/>
            </p:nvSpPr>
            <p:spPr>
              <a:xfrm rot="-2183749">
                <a:off x="188651" y="3360316"/>
                <a:ext cx="208591" cy="160111"/>
              </a:xfrm>
              <a:custGeom>
                <a:avLst/>
                <a:gdLst/>
                <a:ahLst/>
                <a:cxnLst/>
                <a:rect l="l" t="t" r="r" b="b"/>
                <a:pathLst>
                  <a:path w="2986" h="2292" extrusionOk="0">
                    <a:moveTo>
                      <a:pt x="1017" y="0"/>
                    </a:moveTo>
                    <a:lnTo>
                      <a:pt x="848" y="12"/>
                    </a:lnTo>
                    <a:cubicBezTo>
                      <a:pt x="821" y="14"/>
                      <a:pt x="805" y="42"/>
                      <a:pt x="815" y="66"/>
                    </a:cubicBezTo>
                    <a:lnTo>
                      <a:pt x="1208" y="948"/>
                    </a:lnTo>
                    <a:lnTo>
                      <a:pt x="367" y="1006"/>
                    </a:lnTo>
                    <a:lnTo>
                      <a:pt x="131" y="757"/>
                    </a:lnTo>
                    <a:cubicBezTo>
                      <a:pt x="124" y="751"/>
                      <a:pt x="114" y="746"/>
                      <a:pt x="104" y="746"/>
                    </a:cubicBezTo>
                    <a:cubicBezTo>
                      <a:pt x="103" y="746"/>
                      <a:pt x="102" y="746"/>
                      <a:pt x="101" y="746"/>
                    </a:cubicBezTo>
                    <a:lnTo>
                      <a:pt x="0" y="752"/>
                    </a:lnTo>
                    <a:lnTo>
                      <a:pt x="200" y="1201"/>
                    </a:lnTo>
                    <a:lnTo>
                      <a:pt x="63" y="1673"/>
                    </a:lnTo>
                    <a:lnTo>
                      <a:pt x="163" y="1665"/>
                    </a:lnTo>
                    <a:cubicBezTo>
                      <a:pt x="174" y="1665"/>
                      <a:pt x="184" y="1659"/>
                      <a:pt x="191" y="1651"/>
                    </a:cubicBezTo>
                    <a:lnTo>
                      <a:pt x="391" y="1372"/>
                    </a:lnTo>
                    <a:lnTo>
                      <a:pt x="1233" y="1315"/>
                    </a:lnTo>
                    <a:lnTo>
                      <a:pt x="963" y="2242"/>
                    </a:lnTo>
                    <a:cubicBezTo>
                      <a:pt x="956" y="2267"/>
                      <a:pt x="975" y="2292"/>
                      <a:pt x="999" y="2292"/>
                    </a:cubicBezTo>
                    <a:cubicBezTo>
                      <a:pt x="1000" y="2292"/>
                      <a:pt x="1001" y="2291"/>
                      <a:pt x="1003" y="2291"/>
                    </a:cubicBezTo>
                    <a:lnTo>
                      <a:pt x="1173" y="2280"/>
                    </a:lnTo>
                    <a:cubicBezTo>
                      <a:pt x="1184" y="2279"/>
                      <a:pt x="1195" y="2273"/>
                      <a:pt x="1201" y="2264"/>
                    </a:cubicBezTo>
                    <a:lnTo>
                      <a:pt x="1915" y="1268"/>
                    </a:lnTo>
                    <a:lnTo>
                      <a:pt x="1919" y="1268"/>
                    </a:lnTo>
                    <a:lnTo>
                      <a:pt x="2579" y="1223"/>
                    </a:lnTo>
                    <a:cubicBezTo>
                      <a:pt x="2587" y="1222"/>
                      <a:pt x="2595" y="1220"/>
                      <a:pt x="2602" y="1218"/>
                    </a:cubicBezTo>
                    <a:lnTo>
                      <a:pt x="2903" y="1100"/>
                    </a:lnTo>
                    <a:cubicBezTo>
                      <a:pt x="2985" y="1069"/>
                      <a:pt x="2976" y="951"/>
                      <a:pt x="2892" y="930"/>
                    </a:cubicBezTo>
                    <a:lnTo>
                      <a:pt x="2578" y="857"/>
                    </a:lnTo>
                    <a:cubicBezTo>
                      <a:pt x="2571" y="855"/>
                      <a:pt x="2564" y="854"/>
                      <a:pt x="2556" y="854"/>
                    </a:cubicBezTo>
                    <a:lnTo>
                      <a:pt x="1896" y="901"/>
                    </a:lnTo>
                    <a:lnTo>
                      <a:pt x="1891" y="901"/>
                    </a:lnTo>
                    <a:lnTo>
                      <a:pt x="1048" y="12"/>
                    </a:lnTo>
                    <a:cubicBezTo>
                      <a:pt x="1041" y="4"/>
                      <a:pt x="1029" y="0"/>
                      <a:pt x="101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9" name="Google Shape;639;p29"/>
              <p:cNvSpPr/>
              <p:nvPr/>
            </p:nvSpPr>
            <p:spPr>
              <a:xfrm rot="8099913">
                <a:off x="303436" y="1520922"/>
                <a:ext cx="159693" cy="205159"/>
              </a:xfrm>
              <a:custGeom>
                <a:avLst/>
                <a:gdLst/>
                <a:ahLst/>
                <a:cxnLst/>
                <a:rect l="l" t="t" r="r" b="b"/>
                <a:pathLst>
                  <a:path w="2286" h="2937" extrusionOk="0">
                    <a:moveTo>
                      <a:pt x="684" y="0"/>
                    </a:moveTo>
                    <a:lnTo>
                      <a:pt x="684" y="101"/>
                    </a:lnTo>
                    <a:cubicBezTo>
                      <a:pt x="683" y="112"/>
                      <a:pt x="689" y="123"/>
                      <a:pt x="698" y="130"/>
                    </a:cubicBezTo>
                    <a:lnTo>
                      <a:pt x="961" y="350"/>
                    </a:lnTo>
                    <a:lnTo>
                      <a:pt x="959" y="1194"/>
                    </a:lnTo>
                    <a:lnTo>
                      <a:pt x="52" y="859"/>
                    </a:lnTo>
                    <a:cubicBezTo>
                      <a:pt x="48" y="857"/>
                      <a:pt x="43" y="857"/>
                      <a:pt x="38" y="857"/>
                    </a:cubicBezTo>
                    <a:cubicBezTo>
                      <a:pt x="18" y="857"/>
                      <a:pt x="1" y="873"/>
                      <a:pt x="1" y="895"/>
                    </a:cubicBezTo>
                    <a:lnTo>
                      <a:pt x="1" y="1065"/>
                    </a:lnTo>
                    <a:cubicBezTo>
                      <a:pt x="1" y="1076"/>
                      <a:pt x="6" y="1087"/>
                      <a:pt x="15" y="1094"/>
                    </a:cubicBezTo>
                    <a:lnTo>
                      <a:pt x="958" y="1877"/>
                    </a:lnTo>
                    <a:lnTo>
                      <a:pt x="958" y="1882"/>
                    </a:lnTo>
                    <a:lnTo>
                      <a:pt x="956" y="2543"/>
                    </a:lnTo>
                    <a:cubicBezTo>
                      <a:pt x="956" y="2551"/>
                      <a:pt x="958" y="2559"/>
                      <a:pt x="960" y="2566"/>
                    </a:cubicBezTo>
                    <a:lnTo>
                      <a:pt x="1054" y="2874"/>
                    </a:lnTo>
                    <a:cubicBezTo>
                      <a:pt x="1067" y="2915"/>
                      <a:pt x="1103" y="2936"/>
                      <a:pt x="1140" y="2936"/>
                    </a:cubicBezTo>
                    <a:cubicBezTo>
                      <a:pt x="1176" y="2936"/>
                      <a:pt x="1212" y="2915"/>
                      <a:pt x="1225" y="2874"/>
                    </a:cubicBezTo>
                    <a:lnTo>
                      <a:pt x="1320" y="2567"/>
                    </a:lnTo>
                    <a:cubicBezTo>
                      <a:pt x="1323" y="2559"/>
                      <a:pt x="1324" y="2551"/>
                      <a:pt x="1324" y="2544"/>
                    </a:cubicBezTo>
                    <a:lnTo>
                      <a:pt x="1325" y="1882"/>
                    </a:lnTo>
                    <a:lnTo>
                      <a:pt x="1325" y="1877"/>
                    </a:lnTo>
                    <a:lnTo>
                      <a:pt x="2271" y="1099"/>
                    </a:lnTo>
                    <a:cubicBezTo>
                      <a:pt x="2280" y="1092"/>
                      <a:pt x="2285" y="1081"/>
                      <a:pt x="2286" y="1070"/>
                    </a:cubicBezTo>
                    <a:lnTo>
                      <a:pt x="2286" y="900"/>
                    </a:lnTo>
                    <a:cubicBezTo>
                      <a:pt x="2286" y="879"/>
                      <a:pt x="2268" y="862"/>
                      <a:pt x="2247" y="862"/>
                    </a:cubicBezTo>
                    <a:cubicBezTo>
                      <a:pt x="2242" y="862"/>
                      <a:pt x="2238" y="862"/>
                      <a:pt x="2233" y="864"/>
                    </a:cubicBezTo>
                    <a:lnTo>
                      <a:pt x="1326" y="1194"/>
                    </a:lnTo>
                    <a:lnTo>
                      <a:pt x="1328" y="351"/>
                    </a:lnTo>
                    <a:lnTo>
                      <a:pt x="1592" y="131"/>
                    </a:lnTo>
                    <a:cubicBezTo>
                      <a:pt x="1601" y="124"/>
                      <a:pt x="1606" y="114"/>
                      <a:pt x="1606" y="102"/>
                    </a:cubicBezTo>
                    <a:lnTo>
                      <a:pt x="1606" y="2"/>
                    </a:lnTo>
                    <a:lnTo>
                      <a:pt x="1145" y="171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0" name="Google Shape;640;p29"/>
              <p:cNvSpPr/>
              <p:nvPr/>
            </p:nvSpPr>
            <p:spPr>
              <a:xfrm rot="624354">
                <a:off x="8629368" y="2941732"/>
                <a:ext cx="167027" cy="173727"/>
              </a:xfrm>
              <a:custGeom>
                <a:avLst/>
                <a:gdLst/>
                <a:ahLst/>
                <a:cxnLst/>
                <a:rect l="l" t="t" r="r" b="b"/>
                <a:pathLst>
                  <a:path w="2391" h="2487" extrusionOk="0">
                    <a:moveTo>
                      <a:pt x="676" y="1"/>
                    </a:moveTo>
                    <a:lnTo>
                      <a:pt x="454" y="439"/>
                    </a:lnTo>
                    <a:lnTo>
                      <a:pt x="1" y="631"/>
                    </a:lnTo>
                    <a:lnTo>
                      <a:pt x="70" y="703"/>
                    </a:lnTo>
                    <a:cubicBezTo>
                      <a:pt x="76" y="711"/>
                      <a:pt x="87" y="715"/>
                      <a:pt x="97" y="715"/>
                    </a:cubicBezTo>
                    <a:cubicBezTo>
                      <a:pt x="98" y="715"/>
                      <a:pt x="99" y="715"/>
                      <a:pt x="100" y="715"/>
                    </a:cubicBezTo>
                    <a:lnTo>
                      <a:pt x="442" y="697"/>
                    </a:lnTo>
                    <a:lnTo>
                      <a:pt x="1018" y="1313"/>
                    </a:lnTo>
                    <a:lnTo>
                      <a:pt x="127" y="1689"/>
                    </a:lnTo>
                    <a:cubicBezTo>
                      <a:pt x="104" y="1699"/>
                      <a:pt x="96" y="1731"/>
                      <a:pt x="115" y="1751"/>
                    </a:cubicBezTo>
                    <a:lnTo>
                      <a:pt x="230" y="1874"/>
                    </a:lnTo>
                    <a:cubicBezTo>
                      <a:pt x="238" y="1882"/>
                      <a:pt x="247" y="1887"/>
                      <a:pt x="257" y="1887"/>
                    </a:cubicBezTo>
                    <a:cubicBezTo>
                      <a:pt x="258" y="1887"/>
                      <a:pt x="260" y="1887"/>
                      <a:pt x="261" y="1887"/>
                    </a:cubicBezTo>
                    <a:lnTo>
                      <a:pt x="1485" y="1813"/>
                    </a:lnTo>
                    <a:lnTo>
                      <a:pt x="1487" y="1817"/>
                    </a:lnTo>
                    <a:lnTo>
                      <a:pt x="1938" y="2299"/>
                    </a:lnTo>
                    <a:cubicBezTo>
                      <a:pt x="1943" y="2306"/>
                      <a:pt x="1949" y="2311"/>
                      <a:pt x="1956" y="2314"/>
                    </a:cubicBezTo>
                    <a:lnTo>
                      <a:pt x="2236" y="2475"/>
                    </a:lnTo>
                    <a:cubicBezTo>
                      <a:pt x="2250" y="2483"/>
                      <a:pt x="2265" y="2487"/>
                      <a:pt x="2280" y="2487"/>
                    </a:cubicBezTo>
                    <a:cubicBezTo>
                      <a:pt x="2340" y="2487"/>
                      <a:pt x="2390" y="2422"/>
                      <a:pt x="2360" y="2358"/>
                    </a:cubicBezTo>
                    <a:lnTo>
                      <a:pt x="2220" y="2069"/>
                    </a:lnTo>
                    <a:cubicBezTo>
                      <a:pt x="2216" y="2062"/>
                      <a:pt x="2213" y="2056"/>
                      <a:pt x="2208" y="2050"/>
                    </a:cubicBezTo>
                    <a:lnTo>
                      <a:pt x="1755" y="1566"/>
                    </a:lnTo>
                    <a:lnTo>
                      <a:pt x="1753" y="1563"/>
                    </a:lnTo>
                    <a:lnTo>
                      <a:pt x="1911" y="348"/>
                    </a:lnTo>
                    <a:cubicBezTo>
                      <a:pt x="1912" y="335"/>
                      <a:pt x="1909" y="324"/>
                      <a:pt x="1901" y="317"/>
                    </a:cubicBezTo>
                    <a:lnTo>
                      <a:pt x="1785" y="192"/>
                    </a:lnTo>
                    <a:cubicBezTo>
                      <a:pt x="1777" y="184"/>
                      <a:pt x="1767" y="180"/>
                      <a:pt x="1757" y="180"/>
                    </a:cubicBezTo>
                    <a:cubicBezTo>
                      <a:pt x="1743" y="180"/>
                      <a:pt x="1730" y="188"/>
                      <a:pt x="1722" y="202"/>
                    </a:cubicBezTo>
                    <a:lnTo>
                      <a:pt x="1286" y="1062"/>
                    </a:lnTo>
                    <a:lnTo>
                      <a:pt x="710" y="446"/>
                    </a:lnTo>
                    <a:lnTo>
                      <a:pt x="754" y="105"/>
                    </a:lnTo>
                    <a:cubicBezTo>
                      <a:pt x="756" y="94"/>
                      <a:pt x="752" y="83"/>
                      <a:pt x="743" y="74"/>
                    </a:cubicBezTo>
                    <a:lnTo>
                      <a:pt x="67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1" name="Google Shape;641;p29"/>
              <p:cNvSpPr/>
              <p:nvPr/>
            </p:nvSpPr>
            <p:spPr>
              <a:xfrm rot="-2521153">
                <a:off x="8656150" y="1245677"/>
                <a:ext cx="208600" cy="160110"/>
              </a:xfrm>
              <a:custGeom>
                <a:avLst/>
                <a:gdLst/>
                <a:ahLst/>
                <a:cxnLst/>
                <a:rect l="l" t="t" r="r" b="b"/>
                <a:pathLst>
                  <a:path w="2986" h="2292" extrusionOk="0">
                    <a:moveTo>
                      <a:pt x="1017" y="0"/>
                    </a:moveTo>
                    <a:lnTo>
                      <a:pt x="848" y="12"/>
                    </a:lnTo>
                    <a:cubicBezTo>
                      <a:pt x="821" y="14"/>
                      <a:pt x="805" y="42"/>
                      <a:pt x="815" y="66"/>
                    </a:cubicBezTo>
                    <a:lnTo>
                      <a:pt x="1208" y="948"/>
                    </a:lnTo>
                    <a:lnTo>
                      <a:pt x="367" y="1006"/>
                    </a:lnTo>
                    <a:lnTo>
                      <a:pt x="131" y="757"/>
                    </a:lnTo>
                    <a:cubicBezTo>
                      <a:pt x="124" y="751"/>
                      <a:pt x="114" y="746"/>
                      <a:pt x="104" y="746"/>
                    </a:cubicBezTo>
                    <a:cubicBezTo>
                      <a:pt x="103" y="746"/>
                      <a:pt x="102" y="746"/>
                      <a:pt x="101" y="746"/>
                    </a:cubicBezTo>
                    <a:lnTo>
                      <a:pt x="0" y="752"/>
                    </a:lnTo>
                    <a:lnTo>
                      <a:pt x="200" y="1201"/>
                    </a:lnTo>
                    <a:lnTo>
                      <a:pt x="63" y="1673"/>
                    </a:lnTo>
                    <a:lnTo>
                      <a:pt x="163" y="1665"/>
                    </a:lnTo>
                    <a:cubicBezTo>
                      <a:pt x="174" y="1665"/>
                      <a:pt x="184" y="1659"/>
                      <a:pt x="191" y="1651"/>
                    </a:cubicBezTo>
                    <a:lnTo>
                      <a:pt x="391" y="1372"/>
                    </a:lnTo>
                    <a:lnTo>
                      <a:pt x="1233" y="1315"/>
                    </a:lnTo>
                    <a:lnTo>
                      <a:pt x="963" y="2242"/>
                    </a:lnTo>
                    <a:cubicBezTo>
                      <a:pt x="956" y="2267"/>
                      <a:pt x="975" y="2292"/>
                      <a:pt x="999" y="2292"/>
                    </a:cubicBezTo>
                    <a:cubicBezTo>
                      <a:pt x="1000" y="2292"/>
                      <a:pt x="1001" y="2291"/>
                      <a:pt x="1003" y="2291"/>
                    </a:cubicBezTo>
                    <a:lnTo>
                      <a:pt x="1173" y="2280"/>
                    </a:lnTo>
                    <a:cubicBezTo>
                      <a:pt x="1184" y="2279"/>
                      <a:pt x="1195" y="2273"/>
                      <a:pt x="1201" y="2264"/>
                    </a:cubicBezTo>
                    <a:lnTo>
                      <a:pt x="1915" y="1268"/>
                    </a:lnTo>
                    <a:lnTo>
                      <a:pt x="1919" y="1268"/>
                    </a:lnTo>
                    <a:lnTo>
                      <a:pt x="2579" y="1223"/>
                    </a:lnTo>
                    <a:cubicBezTo>
                      <a:pt x="2587" y="1222"/>
                      <a:pt x="2595" y="1220"/>
                      <a:pt x="2602" y="1218"/>
                    </a:cubicBezTo>
                    <a:lnTo>
                      <a:pt x="2903" y="1100"/>
                    </a:lnTo>
                    <a:cubicBezTo>
                      <a:pt x="2985" y="1069"/>
                      <a:pt x="2976" y="951"/>
                      <a:pt x="2892" y="930"/>
                    </a:cubicBezTo>
                    <a:lnTo>
                      <a:pt x="2578" y="857"/>
                    </a:lnTo>
                    <a:cubicBezTo>
                      <a:pt x="2571" y="855"/>
                      <a:pt x="2564" y="854"/>
                      <a:pt x="2556" y="854"/>
                    </a:cubicBezTo>
                    <a:lnTo>
                      <a:pt x="1896" y="901"/>
                    </a:lnTo>
                    <a:lnTo>
                      <a:pt x="1891" y="901"/>
                    </a:lnTo>
                    <a:lnTo>
                      <a:pt x="1048" y="12"/>
                    </a:lnTo>
                    <a:cubicBezTo>
                      <a:pt x="1041" y="4"/>
                      <a:pt x="1029" y="0"/>
                      <a:pt x="101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42" name="Google Shape;642;p29"/>
            <p:cNvSpPr/>
            <p:nvPr/>
          </p:nvSpPr>
          <p:spPr>
            <a:xfrm rot="-6531658">
              <a:off x="2729225" y="151742"/>
              <a:ext cx="208590" cy="160110"/>
            </a:xfrm>
            <a:custGeom>
              <a:avLst/>
              <a:gdLst/>
              <a:ahLst/>
              <a:cxnLst/>
              <a:rect l="l" t="t" r="r" b="b"/>
              <a:pathLst>
                <a:path w="2986" h="2292" extrusionOk="0">
                  <a:moveTo>
                    <a:pt x="1017" y="0"/>
                  </a:moveTo>
                  <a:lnTo>
                    <a:pt x="848" y="12"/>
                  </a:lnTo>
                  <a:cubicBezTo>
                    <a:pt x="821" y="14"/>
                    <a:pt x="805" y="42"/>
                    <a:pt x="815" y="66"/>
                  </a:cubicBezTo>
                  <a:lnTo>
                    <a:pt x="1208" y="948"/>
                  </a:lnTo>
                  <a:lnTo>
                    <a:pt x="367" y="1006"/>
                  </a:lnTo>
                  <a:lnTo>
                    <a:pt x="131" y="757"/>
                  </a:lnTo>
                  <a:cubicBezTo>
                    <a:pt x="124" y="751"/>
                    <a:pt x="114" y="746"/>
                    <a:pt x="104" y="746"/>
                  </a:cubicBezTo>
                  <a:cubicBezTo>
                    <a:pt x="103" y="746"/>
                    <a:pt x="102" y="746"/>
                    <a:pt x="101" y="746"/>
                  </a:cubicBezTo>
                  <a:lnTo>
                    <a:pt x="0" y="752"/>
                  </a:lnTo>
                  <a:lnTo>
                    <a:pt x="200" y="1201"/>
                  </a:lnTo>
                  <a:lnTo>
                    <a:pt x="63" y="1673"/>
                  </a:lnTo>
                  <a:lnTo>
                    <a:pt x="163" y="1665"/>
                  </a:lnTo>
                  <a:cubicBezTo>
                    <a:pt x="174" y="1665"/>
                    <a:pt x="184" y="1659"/>
                    <a:pt x="191" y="1651"/>
                  </a:cubicBezTo>
                  <a:lnTo>
                    <a:pt x="391" y="1372"/>
                  </a:lnTo>
                  <a:lnTo>
                    <a:pt x="1233" y="1315"/>
                  </a:lnTo>
                  <a:lnTo>
                    <a:pt x="963" y="2242"/>
                  </a:lnTo>
                  <a:cubicBezTo>
                    <a:pt x="956" y="2267"/>
                    <a:pt x="975" y="2292"/>
                    <a:pt x="999" y="2292"/>
                  </a:cubicBezTo>
                  <a:cubicBezTo>
                    <a:pt x="1000" y="2292"/>
                    <a:pt x="1001" y="2291"/>
                    <a:pt x="1003" y="2291"/>
                  </a:cubicBezTo>
                  <a:lnTo>
                    <a:pt x="1173" y="2280"/>
                  </a:lnTo>
                  <a:cubicBezTo>
                    <a:pt x="1184" y="2279"/>
                    <a:pt x="1195" y="2273"/>
                    <a:pt x="1201" y="2264"/>
                  </a:cubicBezTo>
                  <a:lnTo>
                    <a:pt x="1915" y="1268"/>
                  </a:lnTo>
                  <a:lnTo>
                    <a:pt x="1919" y="1268"/>
                  </a:lnTo>
                  <a:lnTo>
                    <a:pt x="2579" y="1223"/>
                  </a:lnTo>
                  <a:cubicBezTo>
                    <a:pt x="2587" y="1222"/>
                    <a:pt x="2595" y="1220"/>
                    <a:pt x="2602" y="1218"/>
                  </a:cubicBezTo>
                  <a:lnTo>
                    <a:pt x="2903" y="1100"/>
                  </a:lnTo>
                  <a:cubicBezTo>
                    <a:pt x="2985" y="1069"/>
                    <a:pt x="2976" y="951"/>
                    <a:pt x="2892" y="930"/>
                  </a:cubicBezTo>
                  <a:lnTo>
                    <a:pt x="2578" y="857"/>
                  </a:lnTo>
                  <a:cubicBezTo>
                    <a:pt x="2571" y="855"/>
                    <a:pt x="2564" y="854"/>
                    <a:pt x="2556" y="854"/>
                  </a:cubicBezTo>
                  <a:lnTo>
                    <a:pt x="1896" y="901"/>
                  </a:lnTo>
                  <a:lnTo>
                    <a:pt x="1891" y="901"/>
                  </a:lnTo>
                  <a:lnTo>
                    <a:pt x="1048" y="12"/>
                  </a:lnTo>
                  <a:cubicBezTo>
                    <a:pt x="1041" y="4"/>
                    <a:pt x="1029" y="0"/>
                    <a:pt x="10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43" name="Google Shape;643;p29"/>
          <p:cNvGrpSpPr/>
          <p:nvPr/>
        </p:nvGrpSpPr>
        <p:grpSpPr>
          <a:xfrm>
            <a:off x="-1859575" y="4127400"/>
            <a:ext cx="15862422" cy="3049179"/>
            <a:chOff x="-2902300" y="3841650"/>
            <a:chExt cx="15862422" cy="3049179"/>
          </a:xfrm>
        </p:grpSpPr>
        <p:sp>
          <p:nvSpPr>
            <p:cNvPr id="644" name="Google Shape;644;p29"/>
            <p:cNvSpPr/>
            <p:nvPr/>
          </p:nvSpPr>
          <p:spPr>
            <a:xfrm>
              <a:off x="-2902300" y="4322742"/>
              <a:ext cx="8218534" cy="1890746"/>
            </a:xfrm>
            <a:custGeom>
              <a:avLst/>
              <a:gdLst/>
              <a:ahLst/>
              <a:cxnLst/>
              <a:rect l="l" t="t" r="r" b="b"/>
              <a:pathLst>
                <a:path w="153639" h="35346" extrusionOk="0">
                  <a:moveTo>
                    <a:pt x="53840" y="0"/>
                  </a:moveTo>
                  <a:cubicBezTo>
                    <a:pt x="53718" y="0"/>
                    <a:pt x="53596" y="1"/>
                    <a:pt x="53473" y="4"/>
                  </a:cubicBezTo>
                  <a:cubicBezTo>
                    <a:pt x="47342" y="139"/>
                    <a:pt x="42088" y="3675"/>
                    <a:pt x="39465" y="8767"/>
                  </a:cubicBezTo>
                  <a:cubicBezTo>
                    <a:pt x="39253" y="5090"/>
                    <a:pt x="36205" y="2202"/>
                    <a:pt x="32512" y="2202"/>
                  </a:cubicBezTo>
                  <a:cubicBezTo>
                    <a:pt x="32460" y="2202"/>
                    <a:pt x="32409" y="2202"/>
                    <a:pt x="32357" y="2204"/>
                  </a:cubicBezTo>
                  <a:cubicBezTo>
                    <a:pt x="30341" y="2249"/>
                    <a:pt x="28546" y="3146"/>
                    <a:pt x="27304" y="4541"/>
                  </a:cubicBezTo>
                  <a:cubicBezTo>
                    <a:pt x="24453" y="2309"/>
                    <a:pt x="20866" y="981"/>
                    <a:pt x="16981" y="981"/>
                  </a:cubicBezTo>
                  <a:cubicBezTo>
                    <a:pt x="16855" y="981"/>
                    <a:pt x="16729" y="983"/>
                    <a:pt x="16602" y="986"/>
                  </a:cubicBezTo>
                  <a:cubicBezTo>
                    <a:pt x="7341" y="1190"/>
                    <a:pt x="1" y="8864"/>
                    <a:pt x="205" y="18124"/>
                  </a:cubicBezTo>
                  <a:cubicBezTo>
                    <a:pt x="407" y="27257"/>
                    <a:pt x="7875" y="34525"/>
                    <a:pt x="16965" y="34525"/>
                  </a:cubicBezTo>
                  <a:cubicBezTo>
                    <a:pt x="17090" y="34525"/>
                    <a:pt x="17216" y="34523"/>
                    <a:pt x="17342" y="34521"/>
                  </a:cubicBezTo>
                  <a:cubicBezTo>
                    <a:pt x="25065" y="34349"/>
                    <a:pt x="31453" y="28983"/>
                    <a:pt x="33242" y="21836"/>
                  </a:cubicBezTo>
                  <a:cubicBezTo>
                    <a:pt x="33980" y="22094"/>
                    <a:pt x="34749" y="22222"/>
                    <a:pt x="35517" y="22222"/>
                  </a:cubicBezTo>
                  <a:cubicBezTo>
                    <a:pt x="36572" y="22222"/>
                    <a:pt x="37623" y="21980"/>
                    <a:pt x="38586" y="21502"/>
                  </a:cubicBezTo>
                  <a:cubicBezTo>
                    <a:pt x="40800" y="27811"/>
                    <a:pt x="46809" y="32303"/>
                    <a:pt x="53822" y="32303"/>
                  </a:cubicBezTo>
                  <a:cubicBezTo>
                    <a:pt x="53943" y="32303"/>
                    <a:pt x="54064" y="32302"/>
                    <a:pt x="54185" y="32299"/>
                  </a:cubicBezTo>
                  <a:cubicBezTo>
                    <a:pt x="56837" y="32240"/>
                    <a:pt x="59327" y="31546"/>
                    <a:pt x="61509" y="30364"/>
                  </a:cubicBezTo>
                  <a:cubicBezTo>
                    <a:pt x="63410" y="32135"/>
                    <a:pt x="65958" y="33216"/>
                    <a:pt x="68746" y="33216"/>
                  </a:cubicBezTo>
                  <a:cubicBezTo>
                    <a:pt x="68826" y="33216"/>
                    <a:pt x="68906" y="33215"/>
                    <a:pt x="68985" y="33213"/>
                  </a:cubicBezTo>
                  <a:cubicBezTo>
                    <a:pt x="70684" y="33178"/>
                    <a:pt x="72348" y="32733"/>
                    <a:pt x="73838" y="31919"/>
                  </a:cubicBezTo>
                  <a:cubicBezTo>
                    <a:pt x="75448" y="32976"/>
                    <a:pt x="77299" y="33508"/>
                    <a:pt x="79154" y="33508"/>
                  </a:cubicBezTo>
                  <a:cubicBezTo>
                    <a:pt x="80840" y="33508"/>
                    <a:pt x="82528" y="33068"/>
                    <a:pt x="84041" y="32185"/>
                  </a:cubicBezTo>
                  <a:cubicBezTo>
                    <a:pt x="86644" y="34169"/>
                    <a:pt x="89891" y="35345"/>
                    <a:pt x="93401" y="35345"/>
                  </a:cubicBezTo>
                  <a:cubicBezTo>
                    <a:pt x="93518" y="35345"/>
                    <a:pt x="93634" y="35344"/>
                    <a:pt x="93751" y="35341"/>
                  </a:cubicBezTo>
                  <a:cubicBezTo>
                    <a:pt x="97908" y="35250"/>
                    <a:pt x="101645" y="33526"/>
                    <a:pt x="104364" y="30796"/>
                  </a:cubicBezTo>
                  <a:cubicBezTo>
                    <a:pt x="106155" y="32109"/>
                    <a:pt x="108315" y="32814"/>
                    <a:pt x="110529" y="32814"/>
                  </a:cubicBezTo>
                  <a:cubicBezTo>
                    <a:pt x="110611" y="32814"/>
                    <a:pt x="110692" y="32813"/>
                    <a:pt x="110774" y="32811"/>
                  </a:cubicBezTo>
                  <a:cubicBezTo>
                    <a:pt x="115317" y="32711"/>
                    <a:pt x="119119" y="29732"/>
                    <a:pt x="120479" y="25656"/>
                  </a:cubicBezTo>
                  <a:cubicBezTo>
                    <a:pt x="123403" y="31243"/>
                    <a:pt x="129254" y="35035"/>
                    <a:pt x="135953" y="35035"/>
                  </a:cubicBezTo>
                  <a:cubicBezTo>
                    <a:pt x="136084" y="35035"/>
                    <a:pt x="136215" y="35033"/>
                    <a:pt x="136347" y="35030"/>
                  </a:cubicBezTo>
                  <a:cubicBezTo>
                    <a:pt x="145992" y="34817"/>
                    <a:pt x="153639" y="26826"/>
                    <a:pt x="153426" y="17180"/>
                  </a:cubicBezTo>
                  <a:cubicBezTo>
                    <a:pt x="153216" y="7666"/>
                    <a:pt x="145437" y="98"/>
                    <a:pt x="135968" y="98"/>
                  </a:cubicBezTo>
                  <a:cubicBezTo>
                    <a:pt x="135837" y="98"/>
                    <a:pt x="135706" y="99"/>
                    <a:pt x="135575" y="102"/>
                  </a:cubicBezTo>
                  <a:cubicBezTo>
                    <a:pt x="131184" y="199"/>
                    <a:pt x="127208" y="1908"/>
                    <a:pt x="124199" y="4650"/>
                  </a:cubicBezTo>
                  <a:cubicBezTo>
                    <a:pt x="122541" y="3128"/>
                    <a:pt x="120333" y="2200"/>
                    <a:pt x="117916" y="2200"/>
                  </a:cubicBezTo>
                  <a:cubicBezTo>
                    <a:pt x="117847" y="2200"/>
                    <a:pt x="117777" y="2201"/>
                    <a:pt x="117708" y="2202"/>
                  </a:cubicBezTo>
                  <a:cubicBezTo>
                    <a:pt x="112572" y="2316"/>
                    <a:pt x="108502" y="6570"/>
                    <a:pt x="108616" y="11706"/>
                  </a:cubicBezTo>
                  <a:cubicBezTo>
                    <a:pt x="108618" y="11818"/>
                    <a:pt x="108626" y="11930"/>
                    <a:pt x="108632" y="12043"/>
                  </a:cubicBezTo>
                  <a:cubicBezTo>
                    <a:pt x="108076" y="12146"/>
                    <a:pt x="107528" y="12294"/>
                    <a:pt x="106996" y="12485"/>
                  </a:cubicBezTo>
                  <a:cubicBezTo>
                    <a:pt x="104367" y="7665"/>
                    <a:pt x="99255" y="4413"/>
                    <a:pt x="93416" y="4413"/>
                  </a:cubicBezTo>
                  <a:cubicBezTo>
                    <a:pt x="93300" y="4413"/>
                    <a:pt x="93184" y="4414"/>
                    <a:pt x="93067" y="4416"/>
                  </a:cubicBezTo>
                  <a:cubicBezTo>
                    <a:pt x="86681" y="4557"/>
                    <a:pt x="81284" y="8552"/>
                    <a:pt x="79047" y="14129"/>
                  </a:cubicBezTo>
                  <a:lnTo>
                    <a:pt x="78938" y="14129"/>
                  </a:lnTo>
                  <a:cubicBezTo>
                    <a:pt x="77896" y="14151"/>
                    <a:pt x="76863" y="14342"/>
                    <a:pt x="75881" y="14695"/>
                  </a:cubicBezTo>
                  <a:cubicBezTo>
                    <a:pt x="74149" y="13128"/>
                    <a:pt x="71902" y="12125"/>
                    <a:pt x="69433" y="11969"/>
                  </a:cubicBezTo>
                  <a:cubicBezTo>
                    <a:pt x="67585" y="5054"/>
                    <a:pt x="61278" y="0"/>
                    <a:pt x="538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57213" dist="9525" algn="bl" rotWithShape="0">
                <a:schemeClr val="dk1">
                  <a:alpha val="3098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p29"/>
            <p:cNvSpPr/>
            <p:nvPr/>
          </p:nvSpPr>
          <p:spPr>
            <a:xfrm>
              <a:off x="3782628" y="3841650"/>
              <a:ext cx="9177494" cy="3049179"/>
            </a:xfrm>
            <a:custGeom>
              <a:avLst/>
              <a:gdLst/>
              <a:ahLst/>
              <a:cxnLst/>
              <a:rect l="l" t="t" r="r" b="b"/>
              <a:pathLst>
                <a:path w="171566" h="57002" extrusionOk="0">
                  <a:moveTo>
                    <a:pt x="132351" y="0"/>
                  </a:moveTo>
                  <a:cubicBezTo>
                    <a:pt x="132338" y="0"/>
                    <a:pt x="132326" y="0"/>
                    <a:pt x="132314" y="0"/>
                  </a:cubicBezTo>
                  <a:cubicBezTo>
                    <a:pt x="121660" y="19"/>
                    <a:pt x="112725" y="7341"/>
                    <a:pt x="110240" y="17222"/>
                  </a:cubicBezTo>
                  <a:cubicBezTo>
                    <a:pt x="109018" y="16919"/>
                    <a:pt x="107765" y="16766"/>
                    <a:pt x="106506" y="16766"/>
                  </a:cubicBezTo>
                  <a:cubicBezTo>
                    <a:pt x="106496" y="16766"/>
                    <a:pt x="106486" y="16766"/>
                    <a:pt x="106476" y="16766"/>
                  </a:cubicBezTo>
                  <a:cubicBezTo>
                    <a:pt x="102053" y="16773"/>
                    <a:pt x="98069" y="18637"/>
                    <a:pt x="95251" y="21614"/>
                  </a:cubicBezTo>
                  <a:cubicBezTo>
                    <a:pt x="91472" y="17755"/>
                    <a:pt x="86204" y="15360"/>
                    <a:pt x="80379" y="15360"/>
                  </a:cubicBezTo>
                  <a:cubicBezTo>
                    <a:pt x="80367" y="15360"/>
                    <a:pt x="80355" y="15360"/>
                    <a:pt x="80343" y="15360"/>
                  </a:cubicBezTo>
                  <a:cubicBezTo>
                    <a:pt x="78611" y="15363"/>
                    <a:pt x="76884" y="15580"/>
                    <a:pt x="75206" y="16009"/>
                  </a:cubicBezTo>
                  <a:cubicBezTo>
                    <a:pt x="73795" y="12640"/>
                    <a:pt x="70466" y="10273"/>
                    <a:pt x="66586" y="10273"/>
                  </a:cubicBezTo>
                  <a:cubicBezTo>
                    <a:pt x="66581" y="10273"/>
                    <a:pt x="66576" y="10273"/>
                    <a:pt x="66571" y="10273"/>
                  </a:cubicBezTo>
                  <a:cubicBezTo>
                    <a:pt x="61413" y="10282"/>
                    <a:pt x="57237" y="14471"/>
                    <a:pt x="57245" y="19631"/>
                  </a:cubicBezTo>
                  <a:cubicBezTo>
                    <a:pt x="57245" y="19811"/>
                    <a:pt x="57252" y="19991"/>
                    <a:pt x="57263" y="20169"/>
                  </a:cubicBezTo>
                  <a:cubicBezTo>
                    <a:pt x="55893" y="19648"/>
                    <a:pt x="54463" y="19301"/>
                    <a:pt x="53006" y="19136"/>
                  </a:cubicBezTo>
                  <a:cubicBezTo>
                    <a:pt x="50406" y="11368"/>
                    <a:pt x="43072" y="5773"/>
                    <a:pt x="34434" y="5773"/>
                  </a:cubicBezTo>
                  <a:cubicBezTo>
                    <a:pt x="34423" y="5773"/>
                    <a:pt x="34411" y="5773"/>
                    <a:pt x="34400" y="5773"/>
                  </a:cubicBezTo>
                  <a:cubicBezTo>
                    <a:pt x="23586" y="5790"/>
                    <a:pt x="14832" y="14573"/>
                    <a:pt x="14851" y="25388"/>
                  </a:cubicBezTo>
                  <a:cubicBezTo>
                    <a:pt x="14851" y="25563"/>
                    <a:pt x="14853" y="25737"/>
                    <a:pt x="14858" y="25911"/>
                  </a:cubicBezTo>
                  <a:cubicBezTo>
                    <a:pt x="13578" y="25394"/>
                    <a:pt x="12208" y="25127"/>
                    <a:pt x="10827" y="25127"/>
                  </a:cubicBezTo>
                  <a:cubicBezTo>
                    <a:pt x="10817" y="25127"/>
                    <a:pt x="10808" y="25127"/>
                    <a:pt x="10799" y="25127"/>
                  </a:cubicBezTo>
                  <a:cubicBezTo>
                    <a:pt x="4830" y="25137"/>
                    <a:pt x="0" y="29982"/>
                    <a:pt x="10" y="35951"/>
                  </a:cubicBezTo>
                  <a:cubicBezTo>
                    <a:pt x="20" y="41914"/>
                    <a:pt x="4856" y="46739"/>
                    <a:pt x="10816" y="46739"/>
                  </a:cubicBezTo>
                  <a:cubicBezTo>
                    <a:pt x="10822" y="46739"/>
                    <a:pt x="10828" y="46739"/>
                    <a:pt x="10834" y="46739"/>
                  </a:cubicBezTo>
                  <a:cubicBezTo>
                    <a:pt x="15512" y="46732"/>
                    <a:pt x="19490" y="43753"/>
                    <a:pt x="20987" y="39591"/>
                  </a:cubicBezTo>
                  <a:cubicBezTo>
                    <a:pt x="24495" y="42907"/>
                    <a:pt x="29228" y="44939"/>
                    <a:pt x="34433" y="44939"/>
                  </a:cubicBezTo>
                  <a:cubicBezTo>
                    <a:pt x="34444" y="44939"/>
                    <a:pt x="34455" y="44939"/>
                    <a:pt x="34466" y="44939"/>
                  </a:cubicBezTo>
                  <a:cubicBezTo>
                    <a:pt x="34770" y="44939"/>
                    <a:pt x="35073" y="44929"/>
                    <a:pt x="35374" y="44916"/>
                  </a:cubicBezTo>
                  <a:cubicBezTo>
                    <a:pt x="38335" y="50512"/>
                    <a:pt x="44215" y="54326"/>
                    <a:pt x="50985" y="54326"/>
                  </a:cubicBezTo>
                  <a:cubicBezTo>
                    <a:pt x="50996" y="54326"/>
                    <a:pt x="51006" y="54326"/>
                    <a:pt x="51017" y="54326"/>
                  </a:cubicBezTo>
                  <a:cubicBezTo>
                    <a:pt x="56061" y="54319"/>
                    <a:pt x="60605" y="52195"/>
                    <a:pt x="63817" y="48799"/>
                  </a:cubicBezTo>
                  <a:cubicBezTo>
                    <a:pt x="67622" y="53786"/>
                    <a:pt x="73625" y="57002"/>
                    <a:pt x="80378" y="57002"/>
                  </a:cubicBezTo>
                  <a:cubicBezTo>
                    <a:pt x="80390" y="57002"/>
                    <a:pt x="80401" y="57002"/>
                    <a:pt x="80413" y="57002"/>
                  </a:cubicBezTo>
                  <a:cubicBezTo>
                    <a:pt x="88453" y="56988"/>
                    <a:pt x="95420" y="52419"/>
                    <a:pt x="98879" y="45740"/>
                  </a:cubicBezTo>
                  <a:cubicBezTo>
                    <a:pt x="101199" y="47057"/>
                    <a:pt x="103820" y="47749"/>
                    <a:pt x="106486" y="47749"/>
                  </a:cubicBezTo>
                  <a:cubicBezTo>
                    <a:pt x="106501" y="47749"/>
                    <a:pt x="106515" y="47749"/>
                    <a:pt x="106529" y="47749"/>
                  </a:cubicBezTo>
                  <a:cubicBezTo>
                    <a:pt x="111688" y="47740"/>
                    <a:pt x="116251" y="45207"/>
                    <a:pt x="119060" y="41324"/>
                  </a:cubicBezTo>
                  <a:cubicBezTo>
                    <a:pt x="122803" y="44014"/>
                    <a:pt x="127391" y="45599"/>
                    <a:pt x="132349" y="45599"/>
                  </a:cubicBezTo>
                  <a:cubicBezTo>
                    <a:pt x="132363" y="45599"/>
                    <a:pt x="132376" y="45599"/>
                    <a:pt x="132390" y="45599"/>
                  </a:cubicBezTo>
                  <a:cubicBezTo>
                    <a:pt x="138413" y="45590"/>
                    <a:pt x="143886" y="43243"/>
                    <a:pt x="147957" y="39420"/>
                  </a:cubicBezTo>
                  <a:cubicBezTo>
                    <a:pt x="150286" y="42820"/>
                    <a:pt x="154197" y="45049"/>
                    <a:pt x="158625" y="45049"/>
                  </a:cubicBezTo>
                  <a:cubicBezTo>
                    <a:pt x="158633" y="45049"/>
                    <a:pt x="158640" y="45049"/>
                    <a:pt x="158647" y="45049"/>
                  </a:cubicBezTo>
                  <a:cubicBezTo>
                    <a:pt x="165787" y="45038"/>
                    <a:pt x="171566" y="39240"/>
                    <a:pt x="171553" y="32100"/>
                  </a:cubicBezTo>
                  <a:cubicBezTo>
                    <a:pt x="171541" y="24968"/>
                    <a:pt x="165756" y="19194"/>
                    <a:pt x="158627" y="19194"/>
                  </a:cubicBezTo>
                  <a:cubicBezTo>
                    <a:pt x="158620" y="19194"/>
                    <a:pt x="158612" y="19194"/>
                    <a:pt x="158604" y="19194"/>
                  </a:cubicBezTo>
                  <a:cubicBezTo>
                    <a:pt x="157366" y="19196"/>
                    <a:pt x="156132" y="19376"/>
                    <a:pt x="154945" y="19730"/>
                  </a:cubicBezTo>
                  <a:cubicBezTo>
                    <a:pt x="153444" y="8586"/>
                    <a:pt x="143897" y="0"/>
                    <a:pt x="1323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57213" dist="9525" algn="bl" rotWithShape="0">
                <a:schemeClr val="dk1">
                  <a:alpha val="3098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7" name="Google Shape;647;p30"/>
          <p:cNvGrpSpPr/>
          <p:nvPr/>
        </p:nvGrpSpPr>
        <p:grpSpPr>
          <a:xfrm rot="10800000" flipH="1">
            <a:off x="109588" y="802607"/>
            <a:ext cx="8839261" cy="3848726"/>
            <a:chOff x="137988" y="53284"/>
            <a:chExt cx="8839261" cy="3848726"/>
          </a:xfrm>
        </p:grpSpPr>
        <p:sp>
          <p:nvSpPr>
            <p:cNvPr id="648" name="Google Shape;648;p30"/>
            <p:cNvSpPr/>
            <p:nvPr/>
          </p:nvSpPr>
          <p:spPr>
            <a:xfrm>
              <a:off x="7047556" y="53284"/>
              <a:ext cx="206918" cy="154869"/>
            </a:xfrm>
            <a:custGeom>
              <a:avLst/>
              <a:gdLst/>
              <a:ahLst/>
              <a:cxnLst/>
              <a:rect l="l" t="t" r="r" b="b"/>
              <a:pathLst>
                <a:path w="2962" h="2217" extrusionOk="0">
                  <a:moveTo>
                    <a:pt x="1597" y="0"/>
                  </a:moveTo>
                  <a:cubicBezTo>
                    <a:pt x="1593" y="0"/>
                    <a:pt x="1589" y="1"/>
                    <a:pt x="1585" y="2"/>
                  </a:cubicBezTo>
                  <a:lnTo>
                    <a:pt x="1424" y="59"/>
                  </a:lnTo>
                  <a:cubicBezTo>
                    <a:pt x="1413" y="62"/>
                    <a:pt x="1404" y="71"/>
                    <a:pt x="1401" y="82"/>
                  </a:cubicBezTo>
                  <a:lnTo>
                    <a:pt x="973" y="1234"/>
                  </a:lnTo>
                  <a:lnTo>
                    <a:pt x="348" y="1453"/>
                  </a:lnTo>
                  <a:cubicBezTo>
                    <a:pt x="341" y="1456"/>
                    <a:pt x="335" y="1459"/>
                    <a:pt x="329" y="1464"/>
                  </a:cubicBezTo>
                  <a:lnTo>
                    <a:pt x="70" y="1655"/>
                  </a:lnTo>
                  <a:cubicBezTo>
                    <a:pt x="0" y="1706"/>
                    <a:pt x="37" y="1816"/>
                    <a:pt x="122" y="1816"/>
                  </a:cubicBezTo>
                  <a:cubicBezTo>
                    <a:pt x="124" y="1816"/>
                    <a:pt x="125" y="1816"/>
                    <a:pt x="126" y="1816"/>
                  </a:cubicBezTo>
                  <a:lnTo>
                    <a:pt x="447" y="1804"/>
                  </a:lnTo>
                  <a:cubicBezTo>
                    <a:pt x="456" y="1804"/>
                    <a:pt x="463" y="1801"/>
                    <a:pt x="471" y="1799"/>
                  </a:cubicBezTo>
                  <a:lnTo>
                    <a:pt x="1094" y="1579"/>
                  </a:lnTo>
                  <a:lnTo>
                    <a:pt x="1099" y="1578"/>
                  </a:lnTo>
                  <a:lnTo>
                    <a:pt x="2148" y="2212"/>
                  </a:lnTo>
                  <a:cubicBezTo>
                    <a:pt x="2154" y="2215"/>
                    <a:pt x="2161" y="2216"/>
                    <a:pt x="2168" y="2216"/>
                  </a:cubicBezTo>
                  <a:cubicBezTo>
                    <a:pt x="2172" y="2216"/>
                    <a:pt x="2177" y="2215"/>
                    <a:pt x="2181" y="2214"/>
                  </a:cubicBezTo>
                  <a:lnTo>
                    <a:pt x="2342" y="2158"/>
                  </a:lnTo>
                  <a:cubicBezTo>
                    <a:pt x="2366" y="2149"/>
                    <a:pt x="2376" y="2117"/>
                    <a:pt x="2358" y="2096"/>
                  </a:cubicBezTo>
                  <a:lnTo>
                    <a:pt x="1744" y="1351"/>
                  </a:lnTo>
                  <a:lnTo>
                    <a:pt x="2540" y="1072"/>
                  </a:lnTo>
                  <a:lnTo>
                    <a:pt x="2834" y="1247"/>
                  </a:lnTo>
                  <a:cubicBezTo>
                    <a:pt x="2840" y="1251"/>
                    <a:pt x="2848" y="1253"/>
                    <a:pt x="2855" y="1253"/>
                  </a:cubicBezTo>
                  <a:cubicBezTo>
                    <a:pt x="2859" y="1253"/>
                    <a:pt x="2863" y="1252"/>
                    <a:pt x="2867" y="1251"/>
                  </a:cubicBezTo>
                  <a:lnTo>
                    <a:pt x="2962" y="1218"/>
                  </a:lnTo>
                  <a:lnTo>
                    <a:pt x="2649" y="839"/>
                  </a:lnTo>
                  <a:lnTo>
                    <a:pt x="2657" y="348"/>
                  </a:lnTo>
                  <a:lnTo>
                    <a:pt x="2562" y="381"/>
                  </a:lnTo>
                  <a:cubicBezTo>
                    <a:pt x="2551" y="385"/>
                    <a:pt x="2543" y="393"/>
                    <a:pt x="2539" y="404"/>
                  </a:cubicBezTo>
                  <a:lnTo>
                    <a:pt x="2419" y="725"/>
                  </a:lnTo>
                  <a:lnTo>
                    <a:pt x="1623" y="1005"/>
                  </a:lnTo>
                  <a:lnTo>
                    <a:pt x="1636" y="39"/>
                  </a:lnTo>
                  <a:cubicBezTo>
                    <a:pt x="1636" y="17"/>
                    <a:pt x="1617" y="0"/>
                    <a:pt x="15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30"/>
            <p:cNvSpPr/>
            <p:nvPr/>
          </p:nvSpPr>
          <p:spPr>
            <a:xfrm rot="-2183749">
              <a:off x="207701" y="3369841"/>
              <a:ext cx="208591" cy="160111"/>
            </a:xfrm>
            <a:custGeom>
              <a:avLst/>
              <a:gdLst/>
              <a:ahLst/>
              <a:cxnLst/>
              <a:rect l="l" t="t" r="r" b="b"/>
              <a:pathLst>
                <a:path w="2986" h="2292" extrusionOk="0">
                  <a:moveTo>
                    <a:pt x="1017" y="0"/>
                  </a:moveTo>
                  <a:lnTo>
                    <a:pt x="848" y="12"/>
                  </a:lnTo>
                  <a:cubicBezTo>
                    <a:pt x="821" y="14"/>
                    <a:pt x="805" y="42"/>
                    <a:pt x="815" y="66"/>
                  </a:cubicBezTo>
                  <a:lnTo>
                    <a:pt x="1208" y="948"/>
                  </a:lnTo>
                  <a:lnTo>
                    <a:pt x="367" y="1006"/>
                  </a:lnTo>
                  <a:lnTo>
                    <a:pt x="131" y="757"/>
                  </a:lnTo>
                  <a:cubicBezTo>
                    <a:pt x="124" y="751"/>
                    <a:pt x="114" y="746"/>
                    <a:pt x="104" y="746"/>
                  </a:cubicBezTo>
                  <a:cubicBezTo>
                    <a:pt x="103" y="746"/>
                    <a:pt x="102" y="746"/>
                    <a:pt x="101" y="746"/>
                  </a:cubicBezTo>
                  <a:lnTo>
                    <a:pt x="0" y="752"/>
                  </a:lnTo>
                  <a:lnTo>
                    <a:pt x="200" y="1201"/>
                  </a:lnTo>
                  <a:lnTo>
                    <a:pt x="63" y="1673"/>
                  </a:lnTo>
                  <a:lnTo>
                    <a:pt x="163" y="1665"/>
                  </a:lnTo>
                  <a:cubicBezTo>
                    <a:pt x="174" y="1665"/>
                    <a:pt x="184" y="1659"/>
                    <a:pt x="191" y="1651"/>
                  </a:cubicBezTo>
                  <a:lnTo>
                    <a:pt x="391" y="1372"/>
                  </a:lnTo>
                  <a:lnTo>
                    <a:pt x="1233" y="1315"/>
                  </a:lnTo>
                  <a:lnTo>
                    <a:pt x="963" y="2242"/>
                  </a:lnTo>
                  <a:cubicBezTo>
                    <a:pt x="956" y="2267"/>
                    <a:pt x="975" y="2292"/>
                    <a:pt x="999" y="2292"/>
                  </a:cubicBezTo>
                  <a:cubicBezTo>
                    <a:pt x="1000" y="2292"/>
                    <a:pt x="1001" y="2291"/>
                    <a:pt x="1003" y="2291"/>
                  </a:cubicBezTo>
                  <a:lnTo>
                    <a:pt x="1173" y="2280"/>
                  </a:lnTo>
                  <a:cubicBezTo>
                    <a:pt x="1184" y="2279"/>
                    <a:pt x="1195" y="2273"/>
                    <a:pt x="1201" y="2264"/>
                  </a:cubicBezTo>
                  <a:lnTo>
                    <a:pt x="1915" y="1268"/>
                  </a:lnTo>
                  <a:lnTo>
                    <a:pt x="1919" y="1268"/>
                  </a:lnTo>
                  <a:lnTo>
                    <a:pt x="2579" y="1223"/>
                  </a:lnTo>
                  <a:cubicBezTo>
                    <a:pt x="2587" y="1222"/>
                    <a:pt x="2595" y="1220"/>
                    <a:pt x="2602" y="1218"/>
                  </a:cubicBezTo>
                  <a:lnTo>
                    <a:pt x="2903" y="1100"/>
                  </a:lnTo>
                  <a:cubicBezTo>
                    <a:pt x="2985" y="1069"/>
                    <a:pt x="2976" y="951"/>
                    <a:pt x="2892" y="930"/>
                  </a:cubicBezTo>
                  <a:lnTo>
                    <a:pt x="2578" y="857"/>
                  </a:lnTo>
                  <a:cubicBezTo>
                    <a:pt x="2571" y="855"/>
                    <a:pt x="2564" y="854"/>
                    <a:pt x="2556" y="854"/>
                  </a:cubicBezTo>
                  <a:lnTo>
                    <a:pt x="1896" y="901"/>
                  </a:lnTo>
                  <a:lnTo>
                    <a:pt x="1891" y="901"/>
                  </a:lnTo>
                  <a:lnTo>
                    <a:pt x="1048" y="12"/>
                  </a:lnTo>
                  <a:cubicBezTo>
                    <a:pt x="1041" y="4"/>
                    <a:pt x="1029" y="0"/>
                    <a:pt x="10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p30"/>
            <p:cNvSpPr/>
            <p:nvPr/>
          </p:nvSpPr>
          <p:spPr>
            <a:xfrm rot="665301">
              <a:off x="4132484" y="158844"/>
              <a:ext cx="159692" cy="205162"/>
            </a:xfrm>
            <a:custGeom>
              <a:avLst/>
              <a:gdLst/>
              <a:ahLst/>
              <a:cxnLst/>
              <a:rect l="l" t="t" r="r" b="b"/>
              <a:pathLst>
                <a:path w="2286" h="2937" extrusionOk="0">
                  <a:moveTo>
                    <a:pt x="684" y="0"/>
                  </a:moveTo>
                  <a:lnTo>
                    <a:pt x="684" y="101"/>
                  </a:lnTo>
                  <a:cubicBezTo>
                    <a:pt x="683" y="112"/>
                    <a:pt x="689" y="123"/>
                    <a:pt x="698" y="130"/>
                  </a:cubicBezTo>
                  <a:lnTo>
                    <a:pt x="961" y="350"/>
                  </a:lnTo>
                  <a:lnTo>
                    <a:pt x="959" y="1194"/>
                  </a:lnTo>
                  <a:lnTo>
                    <a:pt x="52" y="859"/>
                  </a:lnTo>
                  <a:cubicBezTo>
                    <a:pt x="48" y="857"/>
                    <a:pt x="43" y="857"/>
                    <a:pt x="38" y="857"/>
                  </a:cubicBezTo>
                  <a:cubicBezTo>
                    <a:pt x="18" y="857"/>
                    <a:pt x="1" y="873"/>
                    <a:pt x="1" y="895"/>
                  </a:cubicBezTo>
                  <a:lnTo>
                    <a:pt x="1" y="1065"/>
                  </a:lnTo>
                  <a:cubicBezTo>
                    <a:pt x="1" y="1076"/>
                    <a:pt x="6" y="1087"/>
                    <a:pt x="15" y="1094"/>
                  </a:cubicBezTo>
                  <a:lnTo>
                    <a:pt x="958" y="1877"/>
                  </a:lnTo>
                  <a:lnTo>
                    <a:pt x="958" y="1882"/>
                  </a:lnTo>
                  <a:lnTo>
                    <a:pt x="956" y="2543"/>
                  </a:lnTo>
                  <a:cubicBezTo>
                    <a:pt x="956" y="2551"/>
                    <a:pt x="958" y="2559"/>
                    <a:pt x="960" y="2566"/>
                  </a:cubicBezTo>
                  <a:lnTo>
                    <a:pt x="1054" y="2874"/>
                  </a:lnTo>
                  <a:cubicBezTo>
                    <a:pt x="1067" y="2915"/>
                    <a:pt x="1103" y="2936"/>
                    <a:pt x="1140" y="2936"/>
                  </a:cubicBezTo>
                  <a:cubicBezTo>
                    <a:pt x="1176" y="2936"/>
                    <a:pt x="1212" y="2915"/>
                    <a:pt x="1225" y="2874"/>
                  </a:cubicBezTo>
                  <a:lnTo>
                    <a:pt x="1320" y="2567"/>
                  </a:lnTo>
                  <a:cubicBezTo>
                    <a:pt x="1323" y="2559"/>
                    <a:pt x="1324" y="2551"/>
                    <a:pt x="1324" y="2544"/>
                  </a:cubicBezTo>
                  <a:lnTo>
                    <a:pt x="1325" y="1882"/>
                  </a:lnTo>
                  <a:lnTo>
                    <a:pt x="1325" y="1877"/>
                  </a:lnTo>
                  <a:lnTo>
                    <a:pt x="2271" y="1099"/>
                  </a:lnTo>
                  <a:cubicBezTo>
                    <a:pt x="2280" y="1092"/>
                    <a:pt x="2285" y="1081"/>
                    <a:pt x="2286" y="1070"/>
                  </a:cubicBezTo>
                  <a:lnTo>
                    <a:pt x="2286" y="900"/>
                  </a:lnTo>
                  <a:cubicBezTo>
                    <a:pt x="2286" y="879"/>
                    <a:pt x="2268" y="862"/>
                    <a:pt x="2247" y="862"/>
                  </a:cubicBezTo>
                  <a:cubicBezTo>
                    <a:pt x="2242" y="862"/>
                    <a:pt x="2238" y="862"/>
                    <a:pt x="2233" y="864"/>
                  </a:cubicBezTo>
                  <a:lnTo>
                    <a:pt x="1326" y="1194"/>
                  </a:lnTo>
                  <a:lnTo>
                    <a:pt x="1328" y="351"/>
                  </a:lnTo>
                  <a:lnTo>
                    <a:pt x="1592" y="131"/>
                  </a:lnTo>
                  <a:cubicBezTo>
                    <a:pt x="1601" y="124"/>
                    <a:pt x="1606" y="114"/>
                    <a:pt x="1606" y="102"/>
                  </a:cubicBezTo>
                  <a:lnTo>
                    <a:pt x="1606" y="2"/>
                  </a:lnTo>
                  <a:lnTo>
                    <a:pt x="1145" y="171"/>
                  </a:lnTo>
                  <a:lnTo>
                    <a:pt x="6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p30"/>
            <p:cNvSpPr/>
            <p:nvPr/>
          </p:nvSpPr>
          <p:spPr>
            <a:xfrm>
              <a:off x="8676996" y="3728281"/>
              <a:ext cx="167029" cy="173729"/>
            </a:xfrm>
            <a:custGeom>
              <a:avLst/>
              <a:gdLst/>
              <a:ahLst/>
              <a:cxnLst/>
              <a:rect l="l" t="t" r="r" b="b"/>
              <a:pathLst>
                <a:path w="2391" h="2487" extrusionOk="0">
                  <a:moveTo>
                    <a:pt x="676" y="1"/>
                  </a:moveTo>
                  <a:lnTo>
                    <a:pt x="454" y="439"/>
                  </a:lnTo>
                  <a:lnTo>
                    <a:pt x="1" y="631"/>
                  </a:lnTo>
                  <a:lnTo>
                    <a:pt x="70" y="703"/>
                  </a:lnTo>
                  <a:cubicBezTo>
                    <a:pt x="76" y="711"/>
                    <a:pt x="87" y="715"/>
                    <a:pt x="97" y="715"/>
                  </a:cubicBezTo>
                  <a:cubicBezTo>
                    <a:pt x="98" y="715"/>
                    <a:pt x="99" y="715"/>
                    <a:pt x="100" y="715"/>
                  </a:cubicBezTo>
                  <a:lnTo>
                    <a:pt x="442" y="697"/>
                  </a:lnTo>
                  <a:lnTo>
                    <a:pt x="1018" y="1313"/>
                  </a:lnTo>
                  <a:lnTo>
                    <a:pt x="127" y="1689"/>
                  </a:lnTo>
                  <a:cubicBezTo>
                    <a:pt x="104" y="1699"/>
                    <a:pt x="96" y="1731"/>
                    <a:pt x="115" y="1751"/>
                  </a:cubicBezTo>
                  <a:lnTo>
                    <a:pt x="230" y="1874"/>
                  </a:lnTo>
                  <a:cubicBezTo>
                    <a:pt x="238" y="1882"/>
                    <a:pt x="247" y="1887"/>
                    <a:pt x="257" y="1887"/>
                  </a:cubicBezTo>
                  <a:cubicBezTo>
                    <a:pt x="258" y="1887"/>
                    <a:pt x="260" y="1887"/>
                    <a:pt x="261" y="1887"/>
                  </a:cubicBezTo>
                  <a:lnTo>
                    <a:pt x="1485" y="1813"/>
                  </a:lnTo>
                  <a:lnTo>
                    <a:pt x="1487" y="1817"/>
                  </a:lnTo>
                  <a:lnTo>
                    <a:pt x="1938" y="2299"/>
                  </a:lnTo>
                  <a:cubicBezTo>
                    <a:pt x="1943" y="2306"/>
                    <a:pt x="1949" y="2311"/>
                    <a:pt x="1956" y="2314"/>
                  </a:cubicBezTo>
                  <a:lnTo>
                    <a:pt x="2236" y="2475"/>
                  </a:lnTo>
                  <a:cubicBezTo>
                    <a:pt x="2250" y="2483"/>
                    <a:pt x="2265" y="2487"/>
                    <a:pt x="2280" y="2487"/>
                  </a:cubicBezTo>
                  <a:cubicBezTo>
                    <a:pt x="2340" y="2487"/>
                    <a:pt x="2390" y="2422"/>
                    <a:pt x="2360" y="2358"/>
                  </a:cubicBezTo>
                  <a:lnTo>
                    <a:pt x="2220" y="2069"/>
                  </a:lnTo>
                  <a:cubicBezTo>
                    <a:pt x="2216" y="2062"/>
                    <a:pt x="2213" y="2056"/>
                    <a:pt x="2208" y="2050"/>
                  </a:cubicBezTo>
                  <a:lnTo>
                    <a:pt x="1755" y="1566"/>
                  </a:lnTo>
                  <a:lnTo>
                    <a:pt x="1753" y="1563"/>
                  </a:lnTo>
                  <a:lnTo>
                    <a:pt x="1911" y="348"/>
                  </a:lnTo>
                  <a:cubicBezTo>
                    <a:pt x="1912" y="335"/>
                    <a:pt x="1909" y="324"/>
                    <a:pt x="1901" y="317"/>
                  </a:cubicBezTo>
                  <a:lnTo>
                    <a:pt x="1785" y="192"/>
                  </a:lnTo>
                  <a:cubicBezTo>
                    <a:pt x="1777" y="184"/>
                    <a:pt x="1767" y="180"/>
                    <a:pt x="1757" y="180"/>
                  </a:cubicBezTo>
                  <a:cubicBezTo>
                    <a:pt x="1743" y="180"/>
                    <a:pt x="1730" y="188"/>
                    <a:pt x="1722" y="202"/>
                  </a:cubicBezTo>
                  <a:lnTo>
                    <a:pt x="1286" y="1062"/>
                  </a:lnTo>
                  <a:lnTo>
                    <a:pt x="710" y="446"/>
                  </a:lnTo>
                  <a:lnTo>
                    <a:pt x="754" y="105"/>
                  </a:lnTo>
                  <a:cubicBezTo>
                    <a:pt x="756" y="94"/>
                    <a:pt x="752" y="83"/>
                    <a:pt x="743" y="74"/>
                  </a:cubicBezTo>
                  <a:lnTo>
                    <a:pt x="67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Google Shape;652;p30"/>
            <p:cNvSpPr/>
            <p:nvPr/>
          </p:nvSpPr>
          <p:spPr>
            <a:xfrm rot="-2521153">
              <a:off x="8741875" y="2239340"/>
              <a:ext cx="208600" cy="160110"/>
            </a:xfrm>
            <a:custGeom>
              <a:avLst/>
              <a:gdLst/>
              <a:ahLst/>
              <a:cxnLst/>
              <a:rect l="l" t="t" r="r" b="b"/>
              <a:pathLst>
                <a:path w="2986" h="2292" extrusionOk="0">
                  <a:moveTo>
                    <a:pt x="1017" y="0"/>
                  </a:moveTo>
                  <a:lnTo>
                    <a:pt x="848" y="12"/>
                  </a:lnTo>
                  <a:cubicBezTo>
                    <a:pt x="821" y="14"/>
                    <a:pt x="805" y="42"/>
                    <a:pt x="815" y="66"/>
                  </a:cubicBezTo>
                  <a:lnTo>
                    <a:pt x="1208" y="948"/>
                  </a:lnTo>
                  <a:lnTo>
                    <a:pt x="367" y="1006"/>
                  </a:lnTo>
                  <a:lnTo>
                    <a:pt x="131" y="757"/>
                  </a:lnTo>
                  <a:cubicBezTo>
                    <a:pt x="124" y="751"/>
                    <a:pt x="114" y="746"/>
                    <a:pt x="104" y="746"/>
                  </a:cubicBezTo>
                  <a:cubicBezTo>
                    <a:pt x="103" y="746"/>
                    <a:pt x="102" y="746"/>
                    <a:pt x="101" y="746"/>
                  </a:cubicBezTo>
                  <a:lnTo>
                    <a:pt x="0" y="752"/>
                  </a:lnTo>
                  <a:lnTo>
                    <a:pt x="200" y="1201"/>
                  </a:lnTo>
                  <a:lnTo>
                    <a:pt x="63" y="1673"/>
                  </a:lnTo>
                  <a:lnTo>
                    <a:pt x="163" y="1665"/>
                  </a:lnTo>
                  <a:cubicBezTo>
                    <a:pt x="174" y="1665"/>
                    <a:pt x="184" y="1659"/>
                    <a:pt x="191" y="1651"/>
                  </a:cubicBezTo>
                  <a:lnTo>
                    <a:pt x="391" y="1372"/>
                  </a:lnTo>
                  <a:lnTo>
                    <a:pt x="1233" y="1315"/>
                  </a:lnTo>
                  <a:lnTo>
                    <a:pt x="963" y="2242"/>
                  </a:lnTo>
                  <a:cubicBezTo>
                    <a:pt x="956" y="2267"/>
                    <a:pt x="975" y="2292"/>
                    <a:pt x="999" y="2292"/>
                  </a:cubicBezTo>
                  <a:cubicBezTo>
                    <a:pt x="1000" y="2292"/>
                    <a:pt x="1001" y="2291"/>
                    <a:pt x="1003" y="2291"/>
                  </a:cubicBezTo>
                  <a:lnTo>
                    <a:pt x="1173" y="2280"/>
                  </a:lnTo>
                  <a:cubicBezTo>
                    <a:pt x="1184" y="2279"/>
                    <a:pt x="1195" y="2273"/>
                    <a:pt x="1201" y="2264"/>
                  </a:cubicBezTo>
                  <a:lnTo>
                    <a:pt x="1915" y="1268"/>
                  </a:lnTo>
                  <a:lnTo>
                    <a:pt x="1919" y="1268"/>
                  </a:lnTo>
                  <a:lnTo>
                    <a:pt x="2579" y="1223"/>
                  </a:lnTo>
                  <a:cubicBezTo>
                    <a:pt x="2587" y="1222"/>
                    <a:pt x="2595" y="1220"/>
                    <a:pt x="2602" y="1218"/>
                  </a:cubicBezTo>
                  <a:lnTo>
                    <a:pt x="2903" y="1100"/>
                  </a:lnTo>
                  <a:cubicBezTo>
                    <a:pt x="2985" y="1069"/>
                    <a:pt x="2976" y="951"/>
                    <a:pt x="2892" y="930"/>
                  </a:cubicBezTo>
                  <a:lnTo>
                    <a:pt x="2578" y="857"/>
                  </a:lnTo>
                  <a:cubicBezTo>
                    <a:pt x="2571" y="855"/>
                    <a:pt x="2564" y="854"/>
                    <a:pt x="2556" y="854"/>
                  </a:cubicBezTo>
                  <a:lnTo>
                    <a:pt x="1896" y="901"/>
                  </a:lnTo>
                  <a:lnTo>
                    <a:pt x="1891" y="901"/>
                  </a:lnTo>
                  <a:lnTo>
                    <a:pt x="1048" y="12"/>
                  </a:lnTo>
                  <a:cubicBezTo>
                    <a:pt x="1041" y="4"/>
                    <a:pt x="1029" y="0"/>
                    <a:pt x="10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Google Shape;653;p30"/>
            <p:cNvSpPr/>
            <p:nvPr/>
          </p:nvSpPr>
          <p:spPr>
            <a:xfrm rot="3045691">
              <a:off x="160322" y="888847"/>
              <a:ext cx="208102" cy="156400"/>
            </a:xfrm>
            <a:custGeom>
              <a:avLst/>
              <a:gdLst/>
              <a:ahLst/>
              <a:cxnLst/>
              <a:rect l="l" t="t" r="r" b="b"/>
              <a:pathLst>
                <a:path w="2979" h="2239" extrusionOk="0">
                  <a:moveTo>
                    <a:pt x="2147" y="1"/>
                  </a:moveTo>
                  <a:cubicBezTo>
                    <a:pt x="2140" y="1"/>
                    <a:pt x="2132" y="3"/>
                    <a:pt x="2126" y="8"/>
                  </a:cubicBezTo>
                  <a:lnTo>
                    <a:pt x="1103" y="682"/>
                  </a:lnTo>
                  <a:lnTo>
                    <a:pt x="1099" y="680"/>
                  </a:lnTo>
                  <a:lnTo>
                    <a:pt x="467" y="486"/>
                  </a:lnTo>
                  <a:cubicBezTo>
                    <a:pt x="460" y="483"/>
                    <a:pt x="451" y="482"/>
                    <a:pt x="444" y="482"/>
                  </a:cubicBezTo>
                  <a:lnTo>
                    <a:pt x="123" y="483"/>
                  </a:lnTo>
                  <a:cubicBezTo>
                    <a:pt x="122" y="483"/>
                    <a:pt x="122" y="483"/>
                    <a:pt x="121" y="483"/>
                  </a:cubicBezTo>
                  <a:cubicBezTo>
                    <a:pt x="34" y="483"/>
                    <a:pt x="1" y="596"/>
                    <a:pt x="72" y="645"/>
                  </a:cubicBezTo>
                  <a:lnTo>
                    <a:pt x="338" y="826"/>
                  </a:lnTo>
                  <a:cubicBezTo>
                    <a:pt x="344" y="831"/>
                    <a:pt x="352" y="834"/>
                    <a:pt x="359" y="836"/>
                  </a:cubicBezTo>
                  <a:lnTo>
                    <a:pt x="991" y="1031"/>
                  </a:lnTo>
                  <a:lnTo>
                    <a:pt x="995" y="1032"/>
                  </a:lnTo>
                  <a:lnTo>
                    <a:pt x="1463" y="2164"/>
                  </a:lnTo>
                  <a:cubicBezTo>
                    <a:pt x="1468" y="2175"/>
                    <a:pt x="1477" y="2183"/>
                    <a:pt x="1488" y="2186"/>
                  </a:cubicBezTo>
                  <a:lnTo>
                    <a:pt x="1651" y="2237"/>
                  </a:lnTo>
                  <a:cubicBezTo>
                    <a:pt x="1654" y="2238"/>
                    <a:pt x="1658" y="2238"/>
                    <a:pt x="1662" y="2238"/>
                  </a:cubicBezTo>
                  <a:cubicBezTo>
                    <a:pt x="1683" y="2238"/>
                    <a:pt x="1701" y="2220"/>
                    <a:pt x="1700" y="2197"/>
                  </a:cubicBezTo>
                  <a:lnTo>
                    <a:pt x="1649" y="1233"/>
                  </a:lnTo>
                  <a:lnTo>
                    <a:pt x="2456" y="1481"/>
                  </a:lnTo>
                  <a:lnTo>
                    <a:pt x="2588" y="1797"/>
                  </a:lnTo>
                  <a:cubicBezTo>
                    <a:pt x="2592" y="1808"/>
                    <a:pt x="2600" y="1815"/>
                    <a:pt x="2611" y="1819"/>
                  </a:cubicBezTo>
                  <a:lnTo>
                    <a:pt x="2708" y="1848"/>
                  </a:lnTo>
                  <a:lnTo>
                    <a:pt x="2681" y="1358"/>
                  </a:lnTo>
                  <a:lnTo>
                    <a:pt x="2979" y="967"/>
                  </a:lnTo>
                  <a:lnTo>
                    <a:pt x="2882" y="938"/>
                  </a:lnTo>
                  <a:cubicBezTo>
                    <a:pt x="2878" y="937"/>
                    <a:pt x="2875" y="936"/>
                    <a:pt x="2871" y="936"/>
                  </a:cubicBezTo>
                  <a:cubicBezTo>
                    <a:pt x="2864" y="936"/>
                    <a:pt x="2857" y="939"/>
                    <a:pt x="2850" y="943"/>
                  </a:cubicBezTo>
                  <a:lnTo>
                    <a:pt x="2563" y="1130"/>
                  </a:lnTo>
                  <a:lnTo>
                    <a:pt x="1757" y="883"/>
                  </a:lnTo>
                  <a:lnTo>
                    <a:pt x="2340" y="113"/>
                  </a:lnTo>
                  <a:cubicBezTo>
                    <a:pt x="2356" y="91"/>
                    <a:pt x="2347" y="60"/>
                    <a:pt x="2322" y="53"/>
                  </a:cubicBezTo>
                  <a:lnTo>
                    <a:pt x="2159" y="3"/>
                  </a:lnTo>
                  <a:cubicBezTo>
                    <a:pt x="2155" y="2"/>
                    <a:pt x="2151" y="1"/>
                    <a:pt x="21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54" name="Google Shape;654;p30"/>
          <p:cNvGrpSpPr/>
          <p:nvPr/>
        </p:nvGrpSpPr>
        <p:grpSpPr>
          <a:xfrm rot="10800000" flipH="1">
            <a:off x="-1992226" y="464022"/>
            <a:ext cx="13003350" cy="5776823"/>
            <a:chOff x="-1954126" y="-1536228"/>
            <a:chExt cx="13003350" cy="5776823"/>
          </a:xfrm>
        </p:grpSpPr>
        <p:grpSp>
          <p:nvGrpSpPr>
            <p:cNvPr id="655" name="Google Shape;655;p30"/>
            <p:cNvGrpSpPr/>
            <p:nvPr/>
          </p:nvGrpSpPr>
          <p:grpSpPr>
            <a:xfrm>
              <a:off x="-1954126" y="-1536228"/>
              <a:ext cx="13003350" cy="5776823"/>
              <a:chOff x="-1954126" y="-1536228"/>
              <a:chExt cx="13003350" cy="5776823"/>
            </a:xfrm>
          </p:grpSpPr>
          <p:sp>
            <p:nvSpPr>
              <p:cNvPr id="656" name="Google Shape;656;p30"/>
              <p:cNvSpPr/>
              <p:nvPr/>
            </p:nvSpPr>
            <p:spPr>
              <a:xfrm>
                <a:off x="-1954126" y="1259148"/>
                <a:ext cx="2625219" cy="2625219"/>
              </a:xfrm>
              <a:custGeom>
                <a:avLst/>
                <a:gdLst/>
                <a:ahLst/>
                <a:cxnLst/>
                <a:rect l="l" t="t" r="r" b="b"/>
                <a:pathLst>
                  <a:path w="35446" h="35446" fill="none" extrusionOk="0">
                    <a:moveTo>
                      <a:pt x="35446" y="17723"/>
                    </a:moveTo>
                    <a:cubicBezTo>
                      <a:pt x="35446" y="22423"/>
                      <a:pt x="33578" y="26931"/>
                      <a:pt x="30255" y="30255"/>
                    </a:cubicBezTo>
                    <a:cubicBezTo>
                      <a:pt x="26931" y="33578"/>
                      <a:pt x="22423" y="35446"/>
                      <a:pt x="17723" y="35446"/>
                    </a:cubicBezTo>
                    <a:cubicBezTo>
                      <a:pt x="13023" y="35446"/>
                      <a:pt x="8515" y="33578"/>
                      <a:pt x="5192" y="30255"/>
                    </a:cubicBezTo>
                    <a:cubicBezTo>
                      <a:pt x="1868" y="26931"/>
                      <a:pt x="1" y="22423"/>
                      <a:pt x="1" y="17723"/>
                    </a:cubicBezTo>
                    <a:cubicBezTo>
                      <a:pt x="1" y="13023"/>
                      <a:pt x="1868" y="8515"/>
                      <a:pt x="5192" y="5192"/>
                    </a:cubicBezTo>
                    <a:cubicBezTo>
                      <a:pt x="8515" y="1868"/>
                      <a:pt x="13023" y="1"/>
                      <a:pt x="17723" y="1"/>
                    </a:cubicBezTo>
                    <a:cubicBezTo>
                      <a:pt x="22423" y="1"/>
                      <a:pt x="26931" y="1868"/>
                      <a:pt x="30255" y="5192"/>
                    </a:cubicBezTo>
                    <a:cubicBezTo>
                      <a:pt x="33578" y="8515"/>
                      <a:pt x="35446" y="13023"/>
                      <a:pt x="35446" y="17723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accent1"/>
                </a:solidFill>
                <a:prstDash val="dot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7" name="Google Shape;657;p30"/>
              <p:cNvSpPr/>
              <p:nvPr/>
            </p:nvSpPr>
            <p:spPr>
              <a:xfrm>
                <a:off x="2198625" y="-1536228"/>
                <a:ext cx="2071146" cy="2071218"/>
              </a:xfrm>
              <a:custGeom>
                <a:avLst/>
                <a:gdLst/>
                <a:ahLst/>
                <a:cxnLst/>
                <a:rect l="l" t="t" r="r" b="b"/>
                <a:pathLst>
                  <a:path w="29128" h="29129" fill="none" extrusionOk="0">
                    <a:moveTo>
                      <a:pt x="24863" y="4267"/>
                    </a:moveTo>
                    <a:cubicBezTo>
                      <a:pt x="27594" y="6999"/>
                      <a:pt x="29128" y="10703"/>
                      <a:pt x="29128" y="14565"/>
                    </a:cubicBezTo>
                    <a:cubicBezTo>
                      <a:pt x="29128" y="18427"/>
                      <a:pt x="27594" y="22132"/>
                      <a:pt x="24863" y="24863"/>
                    </a:cubicBezTo>
                    <a:cubicBezTo>
                      <a:pt x="22131" y="27594"/>
                      <a:pt x="18427" y="29128"/>
                      <a:pt x="14564" y="29128"/>
                    </a:cubicBezTo>
                    <a:cubicBezTo>
                      <a:pt x="10702" y="29128"/>
                      <a:pt x="6998" y="27594"/>
                      <a:pt x="4267" y="24863"/>
                    </a:cubicBezTo>
                    <a:cubicBezTo>
                      <a:pt x="1536" y="22132"/>
                      <a:pt x="0" y="18427"/>
                      <a:pt x="0" y="14565"/>
                    </a:cubicBezTo>
                    <a:cubicBezTo>
                      <a:pt x="0" y="10703"/>
                      <a:pt x="1536" y="6999"/>
                      <a:pt x="4267" y="4267"/>
                    </a:cubicBezTo>
                    <a:cubicBezTo>
                      <a:pt x="6998" y="1536"/>
                      <a:pt x="10702" y="1"/>
                      <a:pt x="14564" y="1"/>
                    </a:cubicBezTo>
                    <a:cubicBezTo>
                      <a:pt x="18427" y="1"/>
                      <a:pt x="22131" y="1536"/>
                      <a:pt x="24863" y="4267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accent1"/>
                </a:solidFill>
                <a:prstDash val="dot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8" name="Google Shape;658;p30"/>
              <p:cNvSpPr/>
              <p:nvPr/>
            </p:nvSpPr>
            <p:spPr>
              <a:xfrm>
                <a:off x="8424000" y="1615371"/>
                <a:ext cx="2625224" cy="2625224"/>
              </a:xfrm>
              <a:custGeom>
                <a:avLst/>
                <a:gdLst/>
                <a:ahLst/>
                <a:cxnLst/>
                <a:rect l="l" t="t" r="r" b="b"/>
                <a:pathLst>
                  <a:path w="72736" h="72736" fill="none" extrusionOk="0">
                    <a:moveTo>
                      <a:pt x="72736" y="36368"/>
                    </a:moveTo>
                    <a:cubicBezTo>
                      <a:pt x="72736" y="46014"/>
                      <a:pt x="68904" y="55264"/>
                      <a:pt x="62084" y="62084"/>
                    </a:cubicBezTo>
                    <a:cubicBezTo>
                      <a:pt x="55264" y="68904"/>
                      <a:pt x="46013" y="72736"/>
                      <a:pt x="36368" y="72736"/>
                    </a:cubicBezTo>
                    <a:cubicBezTo>
                      <a:pt x="26724" y="72736"/>
                      <a:pt x="17473" y="68904"/>
                      <a:pt x="10653" y="62084"/>
                    </a:cubicBezTo>
                    <a:cubicBezTo>
                      <a:pt x="3833" y="55264"/>
                      <a:pt x="0" y="46014"/>
                      <a:pt x="0" y="36368"/>
                    </a:cubicBezTo>
                    <a:cubicBezTo>
                      <a:pt x="0" y="26723"/>
                      <a:pt x="3833" y="17473"/>
                      <a:pt x="10653" y="10653"/>
                    </a:cubicBezTo>
                    <a:cubicBezTo>
                      <a:pt x="17473" y="3832"/>
                      <a:pt x="26724" y="0"/>
                      <a:pt x="36368" y="0"/>
                    </a:cubicBezTo>
                    <a:cubicBezTo>
                      <a:pt x="46013" y="0"/>
                      <a:pt x="55264" y="3832"/>
                      <a:pt x="62084" y="10653"/>
                    </a:cubicBezTo>
                    <a:cubicBezTo>
                      <a:pt x="68904" y="17473"/>
                      <a:pt x="72736" y="26723"/>
                      <a:pt x="72736" y="36368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accent1"/>
                </a:solidFill>
                <a:prstDash val="dot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9" name="Google Shape;659;p30"/>
              <p:cNvSpPr/>
              <p:nvPr/>
            </p:nvSpPr>
            <p:spPr>
              <a:xfrm rot="8992672">
                <a:off x="6987828" y="-212077"/>
                <a:ext cx="2251190" cy="2966032"/>
              </a:xfrm>
              <a:custGeom>
                <a:avLst/>
                <a:gdLst/>
                <a:ahLst/>
                <a:cxnLst/>
                <a:rect l="l" t="t" r="r" b="b"/>
                <a:pathLst>
                  <a:path w="23216" h="30588" fill="none" extrusionOk="0">
                    <a:moveTo>
                      <a:pt x="19456" y="1585"/>
                    </a:moveTo>
                    <a:cubicBezTo>
                      <a:pt x="18947" y="1448"/>
                      <a:pt x="18433" y="1338"/>
                      <a:pt x="17913" y="1256"/>
                    </a:cubicBezTo>
                    <a:cubicBezTo>
                      <a:pt x="9969" y="0"/>
                      <a:pt x="2510" y="5425"/>
                      <a:pt x="1256" y="13370"/>
                    </a:cubicBezTo>
                    <a:cubicBezTo>
                      <a:pt x="1" y="21313"/>
                      <a:pt x="5424" y="28771"/>
                      <a:pt x="13369" y="30027"/>
                    </a:cubicBezTo>
                    <a:cubicBezTo>
                      <a:pt x="16917" y="30587"/>
                      <a:pt x="20370" y="29815"/>
                      <a:pt x="23215" y="28082"/>
                    </a:cubicBezTo>
                  </a:path>
                </a:pathLst>
              </a:custGeom>
              <a:noFill/>
              <a:ln w="9525" cap="rnd" cmpd="sng">
                <a:solidFill>
                  <a:schemeClr val="accent1"/>
                </a:solidFill>
                <a:prstDash val="dot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0" name="Google Shape;660;p30"/>
              <p:cNvSpPr/>
              <p:nvPr/>
            </p:nvSpPr>
            <p:spPr>
              <a:xfrm rot="6918685">
                <a:off x="4663479" y="-1317539"/>
                <a:ext cx="2111789" cy="2771796"/>
              </a:xfrm>
              <a:custGeom>
                <a:avLst/>
                <a:gdLst/>
                <a:ahLst/>
                <a:cxnLst/>
                <a:rect l="l" t="t" r="r" b="b"/>
                <a:pathLst>
                  <a:path w="23216" h="30588" fill="none" extrusionOk="0">
                    <a:moveTo>
                      <a:pt x="19456" y="1585"/>
                    </a:moveTo>
                    <a:cubicBezTo>
                      <a:pt x="18947" y="1448"/>
                      <a:pt x="18433" y="1338"/>
                      <a:pt x="17913" y="1256"/>
                    </a:cubicBezTo>
                    <a:cubicBezTo>
                      <a:pt x="9969" y="0"/>
                      <a:pt x="2510" y="5425"/>
                      <a:pt x="1256" y="13370"/>
                    </a:cubicBezTo>
                    <a:cubicBezTo>
                      <a:pt x="1" y="21313"/>
                      <a:pt x="5424" y="28771"/>
                      <a:pt x="13369" y="30027"/>
                    </a:cubicBezTo>
                    <a:cubicBezTo>
                      <a:pt x="16917" y="30587"/>
                      <a:pt x="20370" y="29815"/>
                      <a:pt x="23215" y="28082"/>
                    </a:cubicBezTo>
                  </a:path>
                </a:pathLst>
              </a:custGeom>
              <a:noFill/>
              <a:ln w="9525" cap="rnd" cmpd="sng">
                <a:solidFill>
                  <a:schemeClr val="accent1"/>
                </a:solidFill>
                <a:prstDash val="dot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61" name="Google Shape;661;p30"/>
            <p:cNvSpPr/>
            <p:nvPr/>
          </p:nvSpPr>
          <p:spPr>
            <a:xfrm rot="4329218">
              <a:off x="409854" y="-1278826"/>
              <a:ext cx="2251220" cy="2966071"/>
            </a:xfrm>
            <a:custGeom>
              <a:avLst/>
              <a:gdLst/>
              <a:ahLst/>
              <a:cxnLst/>
              <a:rect l="l" t="t" r="r" b="b"/>
              <a:pathLst>
                <a:path w="23216" h="30588" fill="none" extrusionOk="0">
                  <a:moveTo>
                    <a:pt x="19456" y="1585"/>
                  </a:moveTo>
                  <a:cubicBezTo>
                    <a:pt x="18947" y="1448"/>
                    <a:pt x="18433" y="1338"/>
                    <a:pt x="17913" y="1256"/>
                  </a:cubicBezTo>
                  <a:cubicBezTo>
                    <a:pt x="9969" y="0"/>
                    <a:pt x="2510" y="5425"/>
                    <a:pt x="1256" y="13370"/>
                  </a:cubicBezTo>
                  <a:cubicBezTo>
                    <a:pt x="1" y="21313"/>
                    <a:pt x="5424" y="28771"/>
                    <a:pt x="13369" y="30027"/>
                  </a:cubicBezTo>
                  <a:cubicBezTo>
                    <a:pt x="16917" y="30587"/>
                    <a:pt x="20370" y="29815"/>
                    <a:pt x="23215" y="28082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62" name="Google Shape;662;p30"/>
          <p:cNvGrpSpPr/>
          <p:nvPr/>
        </p:nvGrpSpPr>
        <p:grpSpPr>
          <a:xfrm>
            <a:off x="-1992237" y="-2193273"/>
            <a:ext cx="14069769" cy="9417677"/>
            <a:chOff x="-1992237" y="-2397923"/>
            <a:chExt cx="14069769" cy="9417677"/>
          </a:xfrm>
        </p:grpSpPr>
        <p:sp>
          <p:nvSpPr>
            <p:cNvPr id="663" name="Google Shape;663;p30"/>
            <p:cNvSpPr/>
            <p:nvPr/>
          </p:nvSpPr>
          <p:spPr>
            <a:xfrm flipH="1">
              <a:off x="-1992237" y="-1039820"/>
              <a:ext cx="8218534" cy="1890746"/>
            </a:xfrm>
            <a:custGeom>
              <a:avLst/>
              <a:gdLst/>
              <a:ahLst/>
              <a:cxnLst/>
              <a:rect l="l" t="t" r="r" b="b"/>
              <a:pathLst>
                <a:path w="153639" h="35346" extrusionOk="0">
                  <a:moveTo>
                    <a:pt x="53840" y="0"/>
                  </a:moveTo>
                  <a:cubicBezTo>
                    <a:pt x="53718" y="0"/>
                    <a:pt x="53596" y="1"/>
                    <a:pt x="53473" y="4"/>
                  </a:cubicBezTo>
                  <a:cubicBezTo>
                    <a:pt x="47342" y="139"/>
                    <a:pt x="42088" y="3675"/>
                    <a:pt x="39465" y="8767"/>
                  </a:cubicBezTo>
                  <a:cubicBezTo>
                    <a:pt x="39253" y="5090"/>
                    <a:pt x="36205" y="2202"/>
                    <a:pt x="32512" y="2202"/>
                  </a:cubicBezTo>
                  <a:cubicBezTo>
                    <a:pt x="32460" y="2202"/>
                    <a:pt x="32409" y="2202"/>
                    <a:pt x="32357" y="2204"/>
                  </a:cubicBezTo>
                  <a:cubicBezTo>
                    <a:pt x="30341" y="2249"/>
                    <a:pt x="28546" y="3146"/>
                    <a:pt x="27304" y="4541"/>
                  </a:cubicBezTo>
                  <a:cubicBezTo>
                    <a:pt x="24453" y="2309"/>
                    <a:pt x="20866" y="981"/>
                    <a:pt x="16981" y="981"/>
                  </a:cubicBezTo>
                  <a:cubicBezTo>
                    <a:pt x="16855" y="981"/>
                    <a:pt x="16729" y="983"/>
                    <a:pt x="16602" y="986"/>
                  </a:cubicBezTo>
                  <a:cubicBezTo>
                    <a:pt x="7341" y="1190"/>
                    <a:pt x="1" y="8864"/>
                    <a:pt x="205" y="18124"/>
                  </a:cubicBezTo>
                  <a:cubicBezTo>
                    <a:pt x="407" y="27257"/>
                    <a:pt x="7875" y="34525"/>
                    <a:pt x="16965" y="34525"/>
                  </a:cubicBezTo>
                  <a:cubicBezTo>
                    <a:pt x="17090" y="34525"/>
                    <a:pt x="17216" y="34523"/>
                    <a:pt x="17342" y="34521"/>
                  </a:cubicBezTo>
                  <a:cubicBezTo>
                    <a:pt x="25065" y="34349"/>
                    <a:pt x="31453" y="28983"/>
                    <a:pt x="33242" y="21836"/>
                  </a:cubicBezTo>
                  <a:cubicBezTo>
                    <a:pt x="33980" y="22094"/>
                    <a:pt x="34749" y="22222"/>
                    <a:pt x="35517" y="22222"/>
                  </a:cubicBezTo>
                  <a:cubicBezTo>
                    <a:pt x="36572" y="22222"/>
                    <a:pt x="37623" y="21980"/>
                    <a:pt x="38586" y="21502"/>
                  </a:cubicBezTo>
                  <a:cubicBezTo>
                    <a:pt x="40800" y="27811"/>
                    <a:pt x="46809" y="32303"/>
                    <a:pt x="53822" y="32303"/>
                  </a:cubicBezTo>
                  <a:cubicBezTo>
                    <a:pt x="53943" y="32303"/>
                    <a:pt x="54064" y="32302"/>
                    <a:pt x="54185" y="32299"/>
                  </a:cubicBezTo>
                  <a:cubicBezTo>
                    <a:pt x="56837" y="32240"/>
                    <a:pt x="59327" y="31546"/>
                    <a:pt x="61509" y="30364"/>
                  </a:cubicBezTo>
                  <a:cubicBezTo>
                    <a:pt x="63410" y="32135"/>
                    <a:pt x="65958" y="33216"/>
                    <a:pt x="68746" y="33216"/>
                  </a:cubicBezTo>
                  <a:cubicBezTo>
                    <a:pt x="68826" y="33216"/>
                    <a:pt x="68906" y="33215"/>
                    <a:pt x="68985" y="33213"/>
                  </a:cubicBezTo>
                  <a:cubicBezTo>
                    <a:pt x="70684" y="33178"/>
                    <a:pt x="72348" y="32733"/>
                    <a:pt x="73838" y="31919"/>
                  </a:cubicBezTo>
                  <a:cubicBezTo>
                    <a:pt x="75448" y="32976"/>
                    <a:pt x="77299" y="33508"/>
                    <a:pt x="79154" y="33508"/>
                  </a:cubicBezTo>
                  <a:cubicBezTo>
                    <a:pt x="80840" y="33508"/>
                    <a:pt x="82528" y="33068"/>
                    <a:pt x="84041" y="32185"/>
                  </a:cubicBezTo>
                  <a:cubicBezTo>
                    <a:pt x="86644" y="34169"/>
                    <a:pt x="89891" y="35345"/>
                    <a:pt x="93401" y="35345"/>
                  </a:cubicBezTo>
                  <a:cubicBezTo>
                    <a:pt x="93518" y="35345"/>
                    <a:pt x="93634" y="35344"/>
                    <a:pt x="93751" y="35341"/>
                  </a:cubicBezTo>
                  <a:cubicBezTo>
                    <a:pt x="97908" y="35250"/>
                    <a:pt x="101645" y="33526"/>
                    <a:pt x="104364" y="30796"/>
                  </a:cubicBezTo>
                  <a:cubicBezTo>
                    <a:pt x="106155" y="32109"/>
                    <a:pt x="108315" y="32814"/>
                    <a:pt x="110529" y="32814"/>
                  </a:cubicBezTo>
                  <a:cubicBezTo>
                    <a:pt x="110611" y="32814"/>
                    <a:pt x="110692" y="32813"/>
                    <a:pt x="110774" y="32811"/>
                  </a:cubicBezTo>
                  <a:cubicBezTo>
                    <a:pt x="115317" y="32711"/>
                    <a:pt x="119119" y="29732"/>
                    <a:pt x="120479" y="25656"/>
                  </a:cubicBezTo>
                  <a:cubicBezTo>
                    <a:pt x="123403" y="31243"/>
                    <a:pt x="129254" y="35035"/>
                    <a:pt x="135953" y="35035"/>
                  </a:cubicBezTo>
                  <a:cubicBezTo>
                    <a:pt x="136084" y="35035"/>
                    <a:pt x="136215" y="35033"/>
                    <a:pt x="136347" y="35030"/>
                  </a:cubicBezTo>
                  <a:cubicBezTo>
                    <a:pt x="145992" y="34817"/>
                    <a:pt x="153639" y="26826"/>
                    <a:pt x="153426" y="17180"/>
                  </a:cubicBezTo>
                  <a:cubicBezTo>
                    <a:pt x="153216" y="7666"/>
                    <a:pt x="145437" y="98"/>
                    <a:pt x="135968" y="98"/>
                  </a:cubicBezTo>
                  <a:cubicBezTo>
                    <a:pt x="135837" y="98"/>
                    <a:pt x="135706" y="99"/>
                    <a:pt x="135575" y="102"/>
                  </a:cubicBezTo>
                  <a:cubicBezTo>
                    <a:pt x="131184" y="199"/>
                    <a:pt x="127208" y="1908"/>
                    <a:pt x="124199" y="4650"/>
                  </a:cubicBezTo>
                  <a:cubicBezTo>
                    <a:pt x="122541" y="3128"/>
                    <a:pt x="120333" y="2200"/>
                    <a:pt x="117916" y="2200"/>
                  </a:cubicBezTo>
                  <a:cubicBezTo>
                    <a:pt x="117847" y="2200"/>
                    <a:pt x="117777" y="2201"/>
                    <a:pt x="117708" y="2202"/>
                  </a:cubicBezTo>
                  <a:cubicBezTo>
                    <a:pt x="112572" y="2316"/>
                    <a:pt x="108502" y="6570"/>
                    <a:pt x="108616" y="11706"/>
                  </a:cubicBezTo>
                  <a:cubicBezTo>
                    <a:pt x="108618" y="11818"/>
                    <a:pt x="108626" y="11930"/>
                    <a:pt x="108632" y="12043"/>
                  </a:cubicBezTo>
                  <a:cubicBezTo>
                    <a:pt x="108076" y="12146"/>
                    <a:pt x="107528" y="12294"/>
                    <a:pt x="106996" y="12485"/>
                  </a:cubicBezTo>
                  <a:cubicBezTo>
                    <a:pt x="104367" y="7665"/>
                    <a:pt x="99255" y="4413"/>
                    <a:pt x="93416" y="4413"/>
                  </a:cubicBezTo>
                  <a:cubicBezTo>
                    <a:pt x="93300" y="4413"/>
                    <a:pt x="93184" y="4414"/>
                    <a:pt x="93067" y="4416"/>
                  </a:cubicBezTo>
                  <a:cubicBezTo>
                    <a:pt x="86681" y="4557"/>
                    <a:pt x="81284" y="8552"/>
                    <a:pt x="79047" y="14129"/>
                  </a:cubicBezTo>
                  <a:lnTo>
                    <a:pt x="78938" y="14129"/>
                  </a:lnTo>
                  <a:cubicBezTo>
                    <a:pt x="77896" y="14151"/>
                    <a:pt x="76863" y="14342"/>
                    <a:pt x="75881" y="14695"/>
                  </a:cubicBezTo>
                  <a:cubicBezTo>
                    <a:pt x="74149" y="13128"/>
                    <a:pt x="71902" y="12125"/>
                    <a:pt x="69433" y="11969"/>
                  </a:cubicBezTo>
                  <a:cubicBezTo>
                    <a:pt x="67585" y="5054"/>
                    <a:pt x="61278" y="0"/>
                    <a:pt x="538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57213" dist="9525" algn="bl" rotWithShape="0">
                <a:schemeClr val="dk1">
                  <a:alpha val="3098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" name="Google Shape;664;p30"/>
            <p:cNvSpPr/>
            <p:nvPr/>
          </p:nvSpPr>
          <p:spPr>
            <a:xfrm rot="10800000" flipH="1">
              <a:off x="109578" y="3970575"/>
              <a:ext cx="9177494" cy="3049179"/>
            </a:xfrm>
            <a:custGeom>
              <a:avLst/>
              <a:gdLst/>
              <a:ahLst/>
              <a:cxnLst/>
              <a:rect l="l" t="t" r="r" b="b"/>
              <a:pathLst>
                <a:path w="171566" h="57002" extrusionOk="0">
                  <a:moveTo>
                    <a:pt x="132351" y="0"/>
                  </a:moveTo>
                  <a:cubicBezTo>
                    <a:pt x="132338" y="0"/>
                    <a:pt x="132326" y="0"/>
                    <a:pt x="132314" y="0"/>
                  </a:cubicBezTo>
                  <a:cubicBezTo>
                    <a:pt x="121660" y="19"/>
                    <a:pt x="112725" y="7341"/>
                    <a:pt x="110240" y="17222"/>
                  </a:cubicBezTo>
                  <a:cubicBezTo>
                    <a:pt x="109018" y="16919"/>
                    <a:pt x="107765" y="16766"/>
                    <a:pt x="106506" y="16766"/>
                  </a:cubicBezTo>
                  <a:cubicBezTo>
                    <a:pt x="106496" y="16766"/>
                    <a:pt x="106486" y="16766"/>
                    <a:pt x="106476" y="16766"/>
                  </a:cubicBezTo>
                  <a:cubicBezTo>
                    <a:pt x="102053" y="16773"/>
                    <a:pt x="98069" y="18637"/>
                    <a:pt x="95251" y="21614"/>
                  </a:cubicBezTo>
                  <a:cubicBezTo>
                    <a:pt x="91472" y="17755"/>
                    <a:pt x="86204" y="15360"/>
                    <a:pt x="80379" y="15360"/>
                  </a:cubicBezTo>
                  <a:cubicBezTo>
                    <a:pt x="80367" y="15360"/>
                    <a:pt x="80355" y="15360"/>
                    <a:pt x="80343" y="15360"/>
                  </a:cubicBezTo>
                  <a:cubicBezTo>
                    <a:pt x="78611" y="15363"/>
                    <a:pt x="76884" y="15580"/>
                    <a:pt x="75206" y="16009"/>
                  </a:cubicBezTo>
                  <a:cubicBezTo>
                    <a:pt x="73795" y="12640"/>
                    <a:pt x="70466" y="10273"/>
                    <a:pt x="66586" y="10273"/>
                  </a:cubicBezTo>
                  <a:cubicBezTo>
                    <a:pt x="66581" y="10273"/>
                    <a:pt x="66576" y="10273"/>
                    <a:pt x="66571" y="10273"/>
                  </a:cubicBezTo>
                  <a:cubicBezTo>
                    <a:pt x="61413" y="10282"/>
                    <a:pt x="57237" y="14471"/>
                    <a:pt x="57245" y="19631"/>
                  </a:cubicBezTo>
                  <a:cubicBezTo>
                    <a:pt x="57245" y="19811"/>
                    <a:pt x="57252" y="19991"/>
                    <a:pt x="57263" y="20169"/>
                  </a:cubicBezTo>
                  <a:cubicBezTo>
                    <a:pt x="55893" y="19648"/>
                    <a:pt x="54463" y="19301"/>
                    <a:pt x="53006" y="19136"/>
                  </a:cubicBezTo>
                  <a:cubicBezTo>
                    <a:pt x="50406" y="11368"/>
                    <a:pt x="43072" y="5773"/>
                    <a:pt x="34434" y="5773"/>
                  </a:cubicBezTo>
                  <a:cubicBezTo>
                    <a:pt x="34423" y="5773"/>
                    <a:pt x="34411" y="5773"/>
                    <a:pt x="34400" y="5773"/>
                  </a:cubicBezTo>
                  <a:cubicBezTo>
                    <a:pt x="23586" y="5790"/>
                    <a:pt x="14832" y="14573"/>
                    <a:pt x="14851" y="25388"/>
                  </a:cubicBezTo>
                  <a:cubicBezTo>
                    <a:pt x="14851" y="25563"/>
                    <a:pt x="14853" y="25737"/>
                    <a:pt x="14858" y="25911"/>
                  </a:cubicBezTo>
                  <a:cubicBezTo>
                    <a:pt x="13578" y="25394"/>
                    <a:pt x="12208" y="25127"/>
                    <a:pt x="10827" y="25127"/>
                  </a:cubicBezTo>
                  <a:cubicBezTo>
                    <a:pt x="10817" y="25127"/>
                    <a:pt x="10808" y="25127"/>
                    <a:pt x="10799" y="25127"/>
                  </a:cubicBezTo>
                  <a:cubicBezTo>
                    <a:pt x="4830" y="25137"/>
                    <a:pt x="0" y="29982"/>
                    <a:pt x="10" y="35951"/>
                  </a:cubicBezTo>
                  <a:cubicBezTo>
                    <a:pt x="20" y="41914"/>
                    <a:pt x="4856" y="46739"/>
                    <a:pt x="10816" y="46739"/>
                  </a:cubicBezTo>
                  <a:cubicBezTo>
                    <a:pt x="10822" y="46739"/>
                    <a:pt x="10828" y="46739"/>
                    <a:pt x="10834" y="46739"/>
                  </a:cubicBezTo>
                  <a:cubicBezTo>
                    <a:pt x="15512" y="46732"/>
                    <a:pt x="19490" y="43753"/>
                    <a:pt x="20987" y="39591"/>
                  </a:cubicBezTo>
                  <a:cubicBezTo>
                    <a:pt x="24495" y="42907"/>
                    <a:pt x="29228" y="44939"/>
                    <a:pt x="34433" y="44939"/>
                  </a:cubicBezTo>
                  <a:cubicBezTo>
                    <a:pt x="34444" y="44939"/>
                    <a:pt x="34455" y="44939"/>
                    <a:pt x="34466" y="44939"/>
                  </a:cubicBezTo>
                  <a:cubicBezTo>
                    <a:pt x="34770" y="44939"/>
                    <a:pt x="35073" y="44929"/>
                    <a:pt x="35374" y="44916"/>
                  </a:cubicBezTo>
                  <a:cubicBezTo>
                    <a:pt x="38335" y="50512"/>
                    <a:pt x="44215" y="54326"/>
                    <a:pt x="50985" y="54326"/>
                  </a:cubicBezTo>
                  <a:cubicBezTo>
                    <a:pt x="50996" y="54326"/>
                    <a:pt x="51006" y="54326"/>
                    <a:pt x="51017" y="54326"/>
                  </a:cubicBezTo>
                  <a:cubicBezTo>
                    <a:pt x="56061" y="54319"/>
                    <a:pt x="60605" y="52195"/>
                    <a:pt x="63817" y="48799"/>
                  </a:cubicBezTo>
                  <a:cubicBezTo>
                    <a:pt x="67622" y="53786"/>
                    <a:pt x="73625" y="57002"/>
                    <a:pt x="80378" y="57002"/>
                  </a:cubicBezTo>
                  <a:cubicBezTo>
                    <a:pt x="80390" y="57002"/>
                    <a:pt x="80401" y="57002"/>
                    <a:pt x="80413" y="57002"/>
                  </a:cubicBezTo>
                  <a:cubicBezTo>
                    <a:pt x="88453" y="56988"/>
                    <a:pt x="95420" y="52419"/>
                    <a:pt x="98879" y="45740"/>
                  </a:cubicBezTo>
                  <a:cubicBezTo>
                    <a:pt x="101199" y="47057"/>
                    <a:pt x="103820" y="47749"/>
                    <a:pt x="106486" y="47749"/>
                  </a:cubicBezTo>
                  <a:cubicBezTo>
                    <a:pt x="106501" y="47749"/>
                    <a:pt x="106515" y="47749"/>
                    <a:pt x="106529" y="47749"/>
                  </a:cubicBezTo>
                  <a:cubicBezTo>
                    <a:pt x="111688" y="47740"/>
                    <a:pt x="116251" y="45207"/>
                    <a:pt x="119060" y="41324"/>
                  </a:cubicBezTo>
                  <a:cubicBezTo>
                    <a:pt x="122803" y="44014"/>
                    <a:pt x="127391" y="45599"/>
                    <a:pt x="132349" y="45599"/>
                  </a:cubicBezTo>
                  <a:cubicBezTo>
                    <a:pt x="132363" y="45599"/>
                    <a:pt x="132376" y="45599"/>
                    <a:pt x="132390" y="45599"/>
                  </a:cubicBezTo>
                  <a:cubicBezTo>
                    <a:pt x="138413" y="45590"/>
                    <a:pt x="143886" y="43243"/>
                    <a:pt x="147957" y="39420"/>
                  </a:cubicBezTo>
                  <a:cubicBezTo>
                    <a:pt x="150286" y="42820"/>
                    <a:pt x="154197" y="45049"/>
                    <a:pt x="158625" y="45049"/>
                  </a:cubicBezTo>
                  <a:cubicBezTo>
                    <a:pt x="158633" y="45049"/>
                    <a:pt x="158640" y="45049"/>
                    <a:pt x="158647" y="45049"/>
                  </a:cubicBezTo>
                  <a:cubicBezTo>
                    <a:pt x="165787" y="45038"/>
                    <a:pt x="171566" y="39240"/>
                    <a:pt x="171553" y="32100"/>
                  </a:cubicBezTo>
                  <a:cubicBezTo>
                    <a:pt x="171541" y="24968"/>
                    <a:pt x="165756" y="19194"/>
                    <a:pt x="158627" y="19194"/>
                  </a:cubicBezTo>
                  <a:cubicBezTo>
                    <a:pt x="158620" y="19194"/>
                    <a:pt x="158612" y="19194"/>
                    <a:pt x="158604" y="19194"/>
                  </a:cubicBezTo>
                  <a:cubicBezTo>
                    <a:pt x="157366" y="19196"/>
                    <a:pt x="156132" y="19376"/>
                    <a:pt x="154945" y="19730"/>
                  </a:cubicBezTo>
                  <a:cubicBezTo>
                    <a:pt x="153444" y="8586"/>
                    <a:pt x="143897" y="0"/>
                    <a:pt x="1323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57213" dist="9525" algn="bl" rotWithShape="0">
                <a:schemeClr val="dk1">
                  <a:alpha val="3098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" name="Google Shape;665;p30"/>
            <p:cNvSpPr/>
            <p:nvPr/>
          </p:nvSpPr>
          <p:spPr>
            <a:xfrm>
              <a:off x="2900038" y="-2397923"/>
              <a:ext cx="9177494" cy="3049179"/>
            </a:xfrm>
            <a:custGeom>
              <a:avLst/>
              <a:gdLst/>
              <a:ahLst/>
              <a:cxnLst/>
              <a:rect l="l" t="t" r="r" b="b"/>
              <a:pathLst>
                <a:path w="171566" h="57002" extrusionOk="0">
                  <a:moveTo>
                    <a:pt x="132351" y="0"/>
                  </a:moveTo>
                  <a:cubicBezTo>
                    <a:pt x="132338" y="0"/>
                    <a:pt x="132326" y="0"/>
                    <a:pt x="132314" y="0"/>
                  </a:cubicBezTo>
                  <a:cubicBezTo>
                    <a:pt x="121660" y="19"/>
                    <a:pt x="112725" y="7341"/>
                    <a:pt x="110240" y="17222"/>
                  </a:cubicBezTo>
                  <a:cubicBezTo>
                    <a:pt x="109018" y="16919"/>
                    <a:pt x="107765" y="16766"/>
                    <a:pt x="106506" y="16766"/>
                  </a:cubicBezTo>
                  <a:cubicBezTo>
                    <a:pt x="106496" y="16766"/>
                    <a:pt x="106486" y="16766"/>
                    <a:pt x="106476" y="16766"/>
                  </a:cubicBezTo>
                  <a:cubicBezTo>
                    <a:pt x="102053" y="16773"/>
                    <a:pt x="98069" y="18637"/>
                    <a:pt x="95251" y="21614"/>
                  </a:cubicBezTo>
                  <a:cubicBezTo>
                    <a:pt x="91472" y="17755"/>
                    <a:pt x="86204" y="15360"/>
                    <a:pt x="80379" y="15360"/>
                  </a:cubicBezTo>
                  <a:cubicBezTo>
                    <a:pt x="80367" y="15360"/>
                    <a:pt x="80355" y="15360"/>
                    <a:pt x="80343" y="15360"/>
                  </a:cubicBezTo>
                  <a:cubicBezTo>
                    <a:pt x="78611" y="15363"/>
                    <a:pt x="76884" y="15580"/>
                    <a:pt x="75206" y="16009"/>
                  </a:cubicBezTo>
                  <a:cubicBezTo>
                    <a:pt x="73795" y="12640"/>
                    <a:pt x="70466" y="10273"/>
                    <a:pt x="66586" y="10273"/>
                  </a:cubicBezTo>
                  <a:cubicBezTo>
                    <a:pt x="66581" y="10273"/>
                    <a:pt x="66576" y="10273"/>
                    <a:pt x="66571" y="10273"/>
                  </a:cubicBezTo>
                  <a:cubicBezTo>
                    <a:pt x="61413" y="10282"/>
                    <a:pt x="57237" y="14471"/>
                    <a:pt x="57245" y="19631"/>
                  </a:cubicBezTo>
                  <a:cubicBezTo>
                    <a:pt x="57245" y="19811"/>
                    <a:pt x="57252" y="19991"/>
                    <a:pt x="57263" y="20169"/>
                  </a:cubicBezTo>
                  <a:cubicBezTo>
                    <a:pt x="55893" y="19648"/>
                    <a:pt x="54463" y="19301"/>
                    <a:pt x="53006" y="19136"/>
                  </a:cubicBezTo>
                  <a:cubicBezTo>
                    <a:pt x="50406" y="11368"/>
                    <a:pt x="43072" y="5773"/>
                    <a:pt x="34434" y="5773"/>
                  </a:cubicBezTo>
                  <a:cubicBezTo>
                    <a:pt x="34423" y="5773"/>
                    <a:pt x="34411" y="5773"/>
                    <a:pt x="34400" y="5773"/>
                  </a:cubicBezTo>
                  <a:cubicBezTo>
                    <a:pt x="23586" y="5790"/>
                    <a:pt x="14832" y="14573"/>
                    <a:pt x="14851" y="25388"/>
                  </a:cubicBezTo>
                  <a:cubicBezTo>
                    <a:pt x="14851" y="25563"/>
                    <a:pt x="14853" y="25737"/>
                    <a:pt x="14858" y="25911"/>
                  </a:cubicBezTo>
                  <a:cubicBezTo>
                    <a:pt x="13578" y="25394"/>
                    <a:pt x="12208" y="25127"/>
                    <a:pt x="10827" y="25127"/>
                  </a:cubicBezTo>
                  <a:cubicBezTo>
                    <a:pt x="10817" y="25127"/>
                    <a:pt x="10808" y="25127"/>
                    <a:pt x="10799" y="25127"/>
                  </a:cubicBezTo>
                  <a:cubicBezTo>
                    <a:pt x="4830" y="25137"/>
                    <a:pt x="0" y="29982"/>
                    <a:pt x="10" y="35951"/>
                  </a:cubicBezTo>
                  <a:cubicBezTo>
                    <a:pt x="20" y="41914"/>
                    <a:pt x="4856" y="46739"/>
                    <a:pt x="10816" y="46739"/>
                  </a:cubicBezTo>
                  <a:cubicBezTo>
                    <a:pt x="10822" y="46739"/>
                    <a:pt x="10828" y="46739"/>
                    <a:pt x="10834" y="46739"/>
                  </a:cubicBezTo>
                  <a:cubicBezTo>
                    <a:pt x="15512" y="46732"/>
                    <a:pt x="19490" y="43753"/>
                    <a:pt x="20987" y="39591"/>
                  </a:cubicBezTo>
                  <a:cubicBezTo>
                    <a:pt x="24495" y="42907"/>
                    <a:pt x="29228" y="44939"/>
                    <a:pt x="34433" y="44939"/>
                  </a:cubicBezTo>
                  <a:cubicBezTo>
                    <a:pt x="34444" y="44939"/>
                    <a:pt x="34455" y="44939"/>
                    <a:pt x="34466" y="44939"/>
                  </a:cubicBezTo>
                  <a:cubicBezTo>
                    <a:pt x="34770" y="44939"/>
                    <a:pt x="35073" y="44929"/>
                    <a:pt x="35374" y="44916"/>
                  </a:cubicBezTo>
                  <a:cubicBezTo>
                    <a:pt x="38335" y="50512"/>
                    <a:pt x="44215" y="54326"/>
                    <a:pt x="50985" y="54326"/>
                  </a:cubicBezTo>
                  <a:cubicBezTo>
                    <a:pt x="50996" y="54326"/>
                    <a:pt x="51006" y="54326"/>
                    <a:pt x="51017" y="54326"/>
                  </a:cubicBezTo>
                  <a:cubicBezTo>
                    <a:pt x="56061" y="54319"/>
                    <a:pt x="60605" y="52195"/>
                    <a:pt x="63817" y="48799"/>
                  </a:cubicBezTo>
                  <a:cubicBezTo>
                    <a:pt x="67622" y="53786"/>
                    <a:pt x="73625" y="57002"/>
                    <a:pt x="80378" y="57002"/>
                  </a:cubicBezTo>
                  <a:cubicBezTo>
                    <a:pt x="80390" y="57002"/>
                    <a:pt x="80401" y="57002"/>
                    <a:pt x="80413" y="57002"/>
                  </a:cubicBezTo>
                  <a:cubicBezTo>
                    <a:pt x="88453" y="56988"/>
                    <a:pt x="95420" y="52419"/>
                    <a:pt x="98879" y="45740"/>
                  </a:cubicBezTo>
                  <a:cubicBezTo>
                    <a:pt x="101199" y="47057"/>
                    <a:pt x="103820" y="47749"/>
                    <a:pt x="106486" y="47749"/>
                  </a:cubicBezTo>
                  <a:cubicBezTo>
                    <a:pt x="106501" y="47749"/>
                    <a:pt x="106515" y="47749"/>
                    <a:pt x="106529" y="47749"/>
                  </a:cubicBezTo>
                  <a:cubicBezTo>
                    <a:pt x="111688" y="47740"/>
                    <a:pt x="116251" y="45207"/>
                    <a:pt x="119060" y="41324"/>
                  </a:cubicBezTo>
                  <a:cubicBezTo>
                    <a:pt x="122803" y="44014"/>
                    <a:pt x="127391" y="45599"/>
                    <a:pt x="132349" y="45599"/>
                  </a:cubicBezTo>
                  <a:cubicBezTo>
                    <a:pt x="132363" y="45599"/>
                    <a:pt x="132376" y="45599"/>
                    <a:pt x="132390" y="45599"/>
                  </a:cubicBezTo>
                  <a:cubicBezTo>
                    <a:pt x="138413" y="45590"/>
                    <a:pt x="143886" y="43243"/>
                    <a:pt x="147957" y="39420"/>
                  </a:cubicBezTo>
                  <a:cubicBezTo>
                    <a:pt x="150286" y="42820"/>
                    <a:pt x="154197" y="45049"/>
                    <a:pt x="158625" y="45049"/>
                  </a:cubicBezTo>
                  <a:cubicBezTo>
                    <a:pt x="158633" y="45049"/>
                    <a:pt x="158640" y="45049"/>
                    <a:pt x="158647" y="45049"/>
                  </a:cubicBezTo>
                  <a:cubicBezTo>
                    <a:pt x="165787" y="45038"/>
                    <a:pt x="171566" y="39240"/>
                    <a:pt x="171553" y="32100"/>
                  </a:cubicBezTo>
                  <a:cubicBezTo>
                    <a:pt x="171541" y="24968"/>
                    <a:pt x="165756" y="19194"/>
                    <a:pt x="158627" y="19194"/>
                  </a:cubicBezTo>
                  <a:cubicBezTo>
                    <a:pt x="158620" y="19194"/>
                    <a:pt x="158612" y="19194"/>
                    <a:pt x="158604" y="19194"/>
                  </a:cubicBezTo>
                  <a:cubicBezTo>
                    <a:pt x="157366" y="19196"/>
                    <a:pt x="156132" y="19376"/>
                    <a:pt x="154945" y="19730"/>
                  </a:cubicBezTo>
                  <a:cubicBezTo>
                    <a:pt x="153444" y="8586"/>
                    <a:pt x="143897" y="0"/>
                    <a:pt x="1323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57213" dist="9525" algn="bl" rotWithShape="0">
                <a:schemeClr val="dk1">
                  <a:alpha val="3098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 idx="2"/>
          </p:nvPr>
        </p:nvSpPr>
        <p:spPr>
          <a:xfrm>
            <a:off x="717550" y="1149600"/>
            <a:ext cx="7173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subTitle" idx="1"/>
          </p:nvPr>
        </p:nvSpPr>
        <p:spPr>
          <a:xfrm>
            <a:off x="717550" y="2130700"/>
            <a:ext cx="2107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title" idx="3"/>
          </p:nvPr>
        </p:nvSpPr>
        <p:spPr>
          <a:xfrm>
            <a:off x="3361200" y="1149600"/>
            <a:ext cx="7173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6" name="Google Shape;56;p4"/>
          <p:cNvSpPr txBox="1">
            <a:spLocks noGrp="1"/>
          </p:cNvSpPr>
          <p:nvPr>
            <p:ph type="subTitle" idx="4"/>
          </p:nvPr>
        </p:nvSpPr>
        <p:spPr>
          <a:xfrm>
            <a:off x="3361200" y="2130700"/>
            <a:ext cx="2107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4"/>
          <p:cNvSpPr txBox="1">
            <a:spLocks noGrp="1"/>
          </p:cNvSpPr>
          <p:nvPr>
            <p:ph type="title" idx="5"/>
          </p:nvPr>
        </p:nvSpPr>
        <p:spPr>
          <a:xfrm>
            <a:off x="6004850" y="1149600"/>
            <a:ext cx="7173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8" name="Google Shape;58;p4"/>
          <p:cNvSpPr txBox="1">
            <a:spLocks noGrp="1"/>
          </p:cNvSpPr>
          <p:nvPr>
            <p:ph type="subTitle" idx="6"/>
          </p:nvPr>
        </p:nvSpPr>
        <p:spPr>
          <a:xfrm>
            <a:off x="6004850" y="2130700"/>
            <a:ext cx="2107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4"/>
          <p:cNvSpPr txBox="1">
            <a:spLocks noGrp="1"/>
          </p:cNvSpPr>
          <p:nvPr>
            <p:ph type="title" idx="7"/>
          </p:nvPr>
        </p:nvSpPr>
        <p:spPr>
          <a:xfrm>
            <a:off x="717550" y="2862800"/>
            <a:ext cx="7173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0" name="Google Shape;60;p4"/>
          <p:cNvSpPr txBox="1">
            <a:spLocks noGrp="1"/>
          </p:cNvSpPr>
          <p:nvPr>
            <p:ph type="subTitle" idx="8"/>
          </p:nvPr>
        </p:nvSpPr>
        <p:spPr>
          <a:xfrm>
            <a:off x="717550" y="3840075"/>
            <a:ext cx="2107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4"/>
          <p:cNvSpPr txBox="1">
            <a:spLocks noGrp="1"/>
          </p:cNvSpPr>
          <p:nvPr>
            <p:ph type="title" idx="9"/>
          </p:nvPr>
        </p:nvSpPr>
        <p:spPr>
          <a:xfrm>
            <a:off x="3361200" y="2862800"/>
            <a:ext cx="7173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2" name="Google Shape;62;p4"/>
          <p:cNvSpPr txBox="1">
            <a:spLocks noGrp="1"/>
          </p:cNvSpPr>
          <p:nvPr>
            <p:ph type="subTitle" idx="13"/>
          </p:nvPr>
        </p:nvSpPr>
        <p:spPr>
          <a:xfrm>
            <a:off x="3361200" y="3840075"/>
            <a:ext cx="2107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4"/>
          <p:cNvSpPr txBox="1">
            <a:spLocks noGrp="1"/>
          </p:cNvSpPr>
          <p:nvPr>
            <p:ph type="title" idx="14"/>
          </p:nvPr>
        </p:nvSpPr>
        <p:spPr>
          <a:xfrm>
            <a:off x="6004850" y="2862800"/>
            <a:ext cx="7173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4" name="Google Shape;64;p4"/>
          <p:cNvSpPr txBox="1">
            <a:spLocks noGrp="1"/>
          </p:cNvSpPr>
          <p:nvPr>
            <p:ph type="subTitle" idx="15"/>
          </p:nvPr>
        </p:nvSpPr>
        <p:spPr>
          <a:xfrm>
            <a:off x="6004850" y="3840075"/>
            <a:ext cx="2107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4"/>
          <p:cNvSpPr txBox="1">
            <a:spLocks noGrp="1"/>
          </p:cNvSpPr>
          <p:nvPr>
            <p:ph type="subTitle" idx="16"/>
          </p:nvPr>
        </p:nvSpPr>
        <p:spPr>
          <a:xfrm>
            <a:off x="722450" y="1743000"/>
            <a:ext cx="2421600" cy="4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6" name="Google Shape;66;p4"/>
          <p:cNvSpPr txBox="1">
            <a:spLocks noGrp="1"/>
          </p:cNvSpPr>
          <p:nvPr>
            <p:ph type="subTitle" idx="17"/>
          </p:nvPr>
        </p:nvSpPr>
        <p:spPr>
          <a:xfrm>
            <a:off x="3361200" y="1743000"/>
            <a:ext cx="2421600" cy="4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7" name="Google Shape;67;p4"/>
          <p:cNvSpPr txBox="1">
            <a:spLocks noGrp="1"/>
          </p:cNvSpPr>
          <p:nvPr>
            <p:ph type="subTitle" idx="18"/>
          </p:nvPr>
        </p:nvSpPr>
        <p:spPr>
          <a:xfrm>
            <a:off x="6004850" y="1743000"/>
            <a:ext cx="2421600" cy="4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8" name="Google Shape;68;p4"/>
          <p:cNvSpPr txBox="1">
            <a:spLocks noGrp="1"/>
          </p:cNvSpPr>
          <p:nvPr>
            <p:ph type="subTitle" idx="19"/>
          </p:nvPr>
        </p:nvSpPr>
        <p:spPr>
          <a:xfrm>
            <a:off x="717550" y="3456200"/>
            <a:ext cx="2421600" cy="4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9" name="Google Shape;69;p4"/>
          <p:cNvSpPr txBox="1">
            <a:spLocks noGrp="1"/>
          </p:cNvSpPr>
          <p:nvPr>
            <p:ph type="subTitle" idx="20"/>
          </p:nvPr>
        </p:nvSpPr>
        <p:spPr>
          <a:xfrm>
            <a:off x="3361200" y="3456200"/>
            <a:ext cx="2421600" cy="4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0" name="Google Shape;70;p4"/>
          <p:cNvSpPr txBox="1">
            <a:spLocks noGrp="1"/>
          </p:cNvSpPr>
          <p:nvPr>
            <p:ph type="subTitle" idx="21"/>
          </p:nvPr>
        </p:nvSpPr>
        <p:spPr>
          <a:xfrm>
            <a:off x="6004850" y="3456200"/>
            <a:ext cx="2421600" cy="4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71" name="Google Shape;71;p4"/>
          <p:cNvGrpSpPr/>
          <p:nvPr/>
        </p:nvGrpSpPr>
        <p:grpSpPr>
          <a:xfrm>
            <a:off x="147688" y="53284"/>
            <a:ext cx="8801161" cy="4077326"/>
            <a:chOff x="137988" y="53284"/>
            <a:chExt cx="8801161" cy="4077326"/>
          </a:xfrm>
        </p:grpSpPr>
        <p:sp>
          <p:nvSpPr>
            <p:cNvPr id="72" name="Google Shape;72;p4"/>
            <p:cNvSpPr/>
            <p:nvPr/>
          </p:nvSpPr>
          <p:spPr>
            <a:xfrm>
              <a:off x="7047556" y="53284"/>
              <a:ext cx="206918" cy="154869"/>
            </a:xfrm>
            <a:custGeom>
              <a:avLst/>
              <a:gdLst/>
              <a:ahLst/>
              <a:cxnLst/>
              <a:rect l="l" t="t" r="r" b="b"/>
              <a:pathLst>
                <a:path w="2962" h="2217" extrusionOk="0">
                  <a:moveTo>
                    <a:pt x="1597" y="0"/>
                  </a:moveTo>
                  <a:cubicBezTo>
                    <a:pt x="1593" y="0"/>
                    <a:pt x="1589" y="1"/>
                    <a:pt x="1585" y="2"/>
                  </a:cubicBezTo>
                  <a:lnTo>
                    <a:pt x="1424" y="59"/>
                  </a:lnTo>
                  <a:cubicBezTo>
                    <a:pt x="1413" y="62"/>
                    <a:pt x="1404" y="71"/>
                    <a:pt x="1401" y="82"/>
                  </a:cubicBezTo>
                  <a:lnTo>
                    <a:pt x="973" y="1234"/>
                  </a:lnTo>
                  <a:lnTo>
                    <a:pt x="348" y="1453"/>
                  </a:lnTo>
                  <a:cubicBezTo>
                    <a:pt x="341" y="1456"/>
                    <a:pt x="335" y="1459"/>
                    <a:pt x="329" y="1464"/>
                  </a:cubicBezTo>
                  <a:lnTo>
                    <a:pt x="70" y="1655"/>
                  </a:lnTo>
                  <a:cubicBezTo>
                    <a:pt x="0" y="1706"/>
                    <a:pt x="37" y="1816"/>
                    <a:pt x="122" y="1816"/>
                  </a:cubicBezTo>
                  <a:cubicBezTo>
                    <a:pt x="124" y="1816"/>
                    <a:pt x="125" y="1816"/>
                    <a:pt x="126" y="1816"/>
                  </a:cubicBezTo>
                  <a:lnTo>
                    <a:pt x="447" y="1804"/>
                  </a:lnTo>
                  <a:cubicBezTo>
                    <a:pt x="456" y="1804"/>
                    <a:pt x="463" y="1801"/>
                    <a:pt x="471" y="1799"/>
                  </a:cubicBezTo>
                  <a:lnTo>
                    <a:pt x="1094" y="1579"/>
                  </a:lnTo>
                  <a:lnTo>
                    <a:pt x="1099" y="1578"/>
                  </a:lnTo>
                  <a:lnTo>
                    <a:pt x="2148" y="2212"/>
                  </a:lnTo>
                  <a:cubicBezTo>
                    <a:pt x="2154" y="2215"/>
                    <a:pt x="2161" y="2216"/>
                    <a:pt x="2168" y="2216"/>
                  </a:cubicBezTo>
                  <a:cubicBezTo>
                    <a:pt x="2172" y="2216"/>
                    <a:pt x="2177" y="2215"/>
                    <a:pt x="2181" y="2214"/>
                  </a:cubicBezTo>
                  <a:lnTo>
                    <a:pt x="2342" y="2158"/>
                  </a:lnTo>
                  <a:cubicBezTo>
                    <a:pt x="2366" y="2149"/>
                    <a:pt x="2376" y="2117"/>
                    <a:pt x="2358" y="2096"/>
                  </a:cubicBezTo>
                  <a:lnTo>
                    <a:pt x="1744" y="1351"/>
                  </a:lnTo>
                  <a:lnTo>
                    <a:pt x="2540" y="1072"/>
                  </a:lnTo>
                  <a:lnTo>
                    <a:pt x="2834" y="1247"/>
                  </a:lnTo>
                  <a:cubicBezTo>
                    <a:pt x="2840" y="1251"/>
                    <a:pt x="2848" y="1253"/>
                    <a:pt x="2855" y="1253"/>
                  </a:cubicBezTo>
                  <a:cubicBezTo>
                    <a:pt x="2859" y="1253"/>
                    <a:pt x="2863" y="1252"/>
                    <a:pt x="2867" y="1251"/>
                  </a:cubicBezTo>
                  <a:lnTo>
                    <a:pt x="2962" y="1218"/>
                  </a:lnTo>
                  <a:lnTo>
                    <a:pt x="2649" y="839"/>
                  </a:lnTo>
                  <a:lnTo>
                    <a:pt x="2657" y="348"/>
                  </a:lnTo>
                  <a:lnTo>
                    <a:pt x="2562" y="381"/>
                  </a:lnTo>
                  <a:cubicBezTo>
                    <a:pt x="2551" y="385"/>
                    <a:pt x="2543" y="393"/>
                    <a:pt x="2539" y="404"/>
                  </a:cubicBezTo>
                  <a:lnTo>
                    <a:pt x="2419" y="725"/>
                  </a:lnTo>
                  <a:lnTo>
                    <a:pt x="1623" y="1005"/>
                  </a:lnTo>
                  <a:lnTo>
                    <a:pt x="1636" y="39"/>
                  </a:lnTo>
                  <a:cubicBezTo>
                    <a:pt x="1636" y="17"/>
                    <a:pt x="1617" y="0"/>
                    <a:pt x="15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 rot="-2183749">
              <a:off x="207701" y="3369841"/>
              <a:ext cx="208591" cy="160111"/>
            </a:xfrm>
            <a:custGeom>
              <a:avLst/>
              <a:gdLst/>
              <a:ahLst/>
              <a:cxnLst/>
              <a:rect l="l" t="t" r="r" b="b"/>
              <a:pathLst>
                <a:path w="2986" h="2292" extrusionOk="0">
                  <a:moveTo>
                    <a:pt x="1017" y="0"/>
                  </a:moveTo>
                  <a:lnTo>
                    <a:pt x="848" y="12"/>
                  </a:lnTo>
                  <a:cubicBezTo>
                    <a:pt x="821" y="14"/>
                    <a:pt x="805" y="42"/>
                    <a:pt x="815" y="66"/>
                  </a:cubicBezTo>
                  <a:lnTo>
                    <a:pt x="1208" y="948"/>
                  </a:lnTo>
                  <a:lnTo>
                    <a:pt x="367" y="1006"/>
                  </a:lnTo>
                  <a:lnTo>
                    <a:pt x="131" y="757"/>
                  </a:lnTo>
                  <a:cubicBezTo>
                    <a:pt x="124" y="751"/>
                    <a:pt x="114" y="746"/>
                    <a:pt x="104" y="746"/>
                  </a:cubicBezTo>
                  <a:cubicBezTo>
                    <a:pt x="103" y="746"/>
                    <a:pt x="102" y="746"/>
                    <a:pt x="101" y="746"/>
                  </a:cubicBezTo>
                  <a:lnTo>
                    <a:pt x="0" y="752"/>
                  </a:lnTo>
                  <a:lnTo>
                    <a:pt x="200" y="1201"/>
                  </a:lnTo>
                  <a:lnTo>
                    <a:pt x="63" y="1673"/>
                  </a:lnTo>
                  <a:lnTo>
                    <a:pt x="163" y="1665"/>
                  </a:lnTo>
                  <a:cubicBezTo>
                    <a:pt x="174" y="1665"/>
                    <a:pt x="184" y="1659"/>
                    <a:pt x="191" y="1651"/>
                  </a:cubicBezTo>
                  <a:lnTo>
                    <a:pt x="391" y="1372"/>
                  </a:lnTo>
                  <a:lnTo>
                    <a:pt x="1233" y="1315"/>
                  </a:lnTo>
                  <a:lnTo>
                    <a:pt x="963" y="2242"/>
                  </a:lnTo>
                  <a:cubicBezTo>
                    <a:pt x="956" y="2267"/>
                    <a:pt x="975" y="2292"/>
                    <a:pt x="999" y="2292"/>
                  </a:cubicBezTo>
                  <a:cubicBezTo>
                    <a:pt x="1000" y="2292"/>
                    <a:pt x="1001" y="2291"/>
                    <a:pt x="1003" y="2291"/>
                  </a:cubicBezTo>
                  <a:lnTo>
                    <a:pt x="1173" y="2280"/>
                  </a:lnTo>
                  <a:cubicBezTo>
                    <a:pt x="1184" y="2279"/>
                    <a:pt x="1195" y="2273"/>
                    <a:pt x="1201" y="2264"/>
                  </a:cubicBezTo>
                  <a:lnTo>
                    <a:pt x="1915" y="1268"/>
                  </a:lnTo>
                  <a:lnTo>
                    <a:pt x="1919" y="1268"/>
                  </a:lnTo>
                  <a:lnTo>
                    <a:pt x="2579" y="1223"/>
                  </a:lnTo>
                  <a:cubicBezTo>
                    <a:pt x="2587" y="1222"/>
                    <a:pt x="2595" y="1220"/>
                    <a:pt x="2602" y="1218"/>
                  </a:cubicBezTo>
                  <a:lnTo>
                    <a:pt x="2903" y="1100"/>
                  </a:lnTo>
                  <a:cubicBezTo>
                    <a:pt x="2985" y="1069"/>
                    <a:pt x="2976" y="951"/>
                    <a:pt x="2892" y="930"/>
                  </a:cubicBezTo>
                  <a:lnTo>
                    <a:pt x="2578" y="857"/>
                  </a:lnTo>
                  <a:cubicBezTo>
                    <a:pt x="2571" y="855"/>
                    <a:pt x="2564" y="854"/>
                    <a:pt x="2556" y="854"/>
                  </a:cubicBezTo>
                  <a:lnTo>
                    <a:pt x="1896" y="901"/>
                  </a:lnTo>
                  <a:lnTo>
                    <a:pt x="1891" y="901"/>
                  </a:lnTo>
                  <a:lnTo>
                    <a:pt x="1048" y="12"/>
                  </a:lnTo>
                  <a:cubicBezTo>
                    <a:pt x="1041" y="4"/>
                    <a:pt x="1029" y="0"/>
                    <a:pt x="10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 rot="320710">
              <a:off x="4132484" y="254094"/>
              <a:ext cx="159691" cy="205161"/>
            </a:xfrm>
            <a:custGeom>
              <a:avLst/>
              <a:gdLst/>
              <a:ahLst/>
              <a:cxnLst/>
              <a:rect l="l" t="t" r="r" b="b"/>
              <a:pathLst>
                <a:path w="2286" h="2937" extrusionOk="0">
                  <a:moveTo>
                    <a:pt x="684" y="0"/>
                  </a:moveTo>
                  <a:lnTo>
                    <a:pt x="684" y="101"/>
                  </a:lnTo>
                  <a:cubicBezTo>
                    <a:pt x="683" y="112"/>
                    <a:pt x="689" y="123"/>
                    <a:pt x="698" y="130"/>
                  </a:cubicBezTo>
                  <a:lnTo>
                    <a:pt x="961" y="350"/>
                  </a:lnTo>
                  <a:lnTo>
                    <a:pt x="959" y="1194"/>
                  </a:lnTo>
                  <a:lnTo>
                    <a:pt x="52" y="859"/>
                  </a:lnTo>
                  <a:cubicBezTo>
                    <a:pt x="48" y="857"/>
                    <a:pt x="43" y="857"/>
                    <a:pt x="38" y="857"/>
                  </a:cubicBezTo>
                  <a:cubicBezTo>
                    <a:pt x="18" y="857"/>
                    <a:pt x="1" y="873"/>
                    <a:pt x="1" y="895"/>
                  </a:cubicBezTo>
                  <a:lnTo>
                    <a:pt x="1" y="1065"/>
                  </a:lnTo>
                  <a:cubicBezTo>
                    <a:pt x="1" y="1076"/>
                    <a:pt x="6" y="1087"/>
                    <a:pt x="15" y="1094"/>
                  </a:cubicBezTo>
                  <a:lnTo>
                    <a:pt x="958" y="1877"/>
                  </a:lnTo>
                  <a:lnTo>
                    <a:pt x="958" y="1882"/>
                  </a:lnTo>
                  <a:lnTo>
                    <a:pt x="956" y="2543"/>
                  </a:lnTo>
                  <a:cubicBezTo>
                    <a:pt x="956" y="2551"/>
                    <a:pt x="958" y="2559"/>
                    <a:pt x="960" y="2566"/>
                  </a:cubicBezTo>
                  <a:lnTo>
                    <a:pt x="1054" y="2874"/>
                  </a:lnTo>
                  <a:cubicBezTo>
                    <a:pt x="1067" y="2915"/>
                    <a:pt x="1103" y="2936"/>
                    <a:pt x="1140" y="2936"/>
                  </a:cubicBezTo>
                  <a:cubicBezTo>
                    <a:pt x="1176" y="2936"/>
                    <a:pt x="1212" y="2915"/>
                    <a:pt x="1225" y="2874"/>
                  </a:cubicBezTo>
                  <a:lnTo>
                    <a:pt x="1320" y="2567"/>
                  </a:lnTo>
                  <a:cubicBezTo>
                    <a:pt x="1323" y="2559"/>
                    <a:pt x="1324" y="2551"/>
                    <a:pt x="1324" y="2544"/>
                  </a:cubicBezTo>
                  <a:lnTo>
                    <a:pt x="1325" y="1882"/>
                  </a:lnTo>
                  <a:lnTo>
                    <a:pt x="1325" y="1877"/>
                  </a:lnTo>
                  <a:lnTo>
                    <a:pt x="2271" y="1099"/>
                  </a:lnTo>
                  <a:cubicBezTo>
                    <a:pt x="2280" y="1092"/>
                    <a:pt x="2285" y="1081"/>
                    <a:pt x="2286" y="1070"/>
                  </a:cubicBezTo>
                  <a:lnTo>
                    <a:pt x="2286" y="900"/>
                  </a:lnTo>
                  <a:cubicBezTo>
                    <a:pt x="2286" y="879"/>
                    <a:pt x="2268" y="862"/>
                    <a:pt x="2247" y="862"/>
                  </a:cubicBezTo>
                  <a:cubicBezTo>
                    <a:pt x="2242" y="862"/>
                    <a:pt x="2238" y="862"/>
                    <a:pt x="2233" y="864"/>
                  </a:cubicBezTo>
                  <a:lnTo>
                    <a:pt x="1326" y="1194"/>
                  </a:lnTo>
                  <a:lnTo>
                    <a:pt x="1328" y="351"/>
                  </a:lnTo>
                  <a:lnTo>
                    <a:pt x="1592" y="131"/>
                  </a:lnTo>
                  <a:cubicBezTo>
                    <a:pt x="1601" y="124"/>
                    <a:pt x="1606" y="114"/>
                    <a:pt x="1606" y="102"/>
                  </a:cubicBezTo>
                  <a:lnTo>
                    <a:pt x="1606" y="2"/>
                  </a:lnTo>
                  <a:lnTo>
                    <a:pt x="1145" y="171"/>
                  </a:lnTo>
                  <a:lnTo>
                    <a:pt x="6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8551171" y="3956881"/>
              <a:ext cx="167029" cy="173729"/>
            </a:xfrm>
            <a:custGeom>
              <a:avLst/>
              <a:gdLst/>
              <a:ahLst/>
              <a:cxnLst/>
              <a:rect l="l" t="t" r="r" b="b"/>
              <a:pathLst>
                <a:path w="2391" h="2487" extrusionOk="0">
                  <a:moveTo>
                    <a:pt x="676" y="1"/>
                  </a:moveTo>
                  <a:lnTo>
                    <a:pt x="454" y="439"/>
                  </a:lnTo>
                  <a:lnTo>
                    <a:pt x="1" y="631"/>
                  </a:lnTo>
                  <a:lnTo>
                    <a:pt x="70" y="703"/>
                  </a:lnTo>
                  <a:cubicBezTo>
                    <a:pt x="76" y="711"/>
                    <a:pt x="87" y="715"/>
                    <a:pt x="97" y="715"/>
                  </a:cubicBezTo>
                  <a:cubicBezTo>
                    <a:pt x="98" y="715"/>
                    <a:pt x="99" y="715"/>
                    <a:pt x="100" y="715"/>
                  </a:cubicBezTo>
                  <a:lnTo>
                    <a:pt x="442" y="697"/>
                  </a:lnTo>
                  <a:lnTo>
                    <a:pt x="1018" y="1313"/>
                  </a:lnTo>
                  <a:lnTo>
                    <a:pt x="127" y="1689"/>
                  </a:lnTo>
                  <a:cubicBezTo>
                    <a:pt x="104" y="1699"/>
                    <a:pt x="96" y="1731"/>
                    <a:pt x="115" y="1751"/>
                  </a:cubicBezTo>
                  <a:lnTo>
                    <a:pt x="230" y="1874"/>
                  </a:lnTo>
                  <a:cubicBezTo>
                    <a:pt x="238" y="1882"/>
                    <a:pt x="247" y="1887"/>
                    <a:pt x="257" y="1887"/>
                  </a:cubicBezTo>
                  <a:cubicBezTo>
                    <a:pt x="258" y="1887"/>
                    <a:pt x="260" y="1887"/>
                    <a:pt x="261" y="1887"/>
                  </a:cubicBezTo>
                  <a:lnTo>
                    <a:pt x="1485" y="1813"/>
                  </a:lnTo>
                  <a:lnTo>
                    <a:pt x="1487" y="1817"/>
                  </a:lnTo>
                  <a:lnTo>
                    <a:pt x="1938" y="2299"/>
                  </a:lnTo>
                  <a:cubicBezTo>
                    <a:pt x="1943" y="2306"/>
                    <a:pt x="1949" y="2311"/>
                    <a:pt x="1956" y="2314"/>
                  </a:cubicBezTo>
                  <a:lnTo>
                    <a:pt x="2236" y="2475"/>
                  </a:lnTo>
                  <a:cubicBezTo>
                    <a:pt x="2250" y="2483"/>
                    <a:pt x="2265" y="2487"/>
                    <a:pt x="2280" y="2487"/>
                  </a:cubicBezTo>
                  <a:cubicBezTo>
                    <a:pt x="2340" y="2487"/>
                    <a:pt x="2390" y="2422"/>
                    <a:pt x="2360" y="2358"/>
                  </a:cubicBezTo>
                  <a:lnTo>
                    <a:pt x="2220" y="2069"/>
                  </a:lnTo>
                  <a:cubicBezTo>
                    <a:pt x="2216" y="2062"/>
                    <a:pt x="2213" y="2056"/>
                    <a:pt x="2208" y="2050"/>
                  </a:cubicBezTo>
                  <a:lnTo>
                    <a:pt x="1755" y="1566"/>
                  </a:lnTo>
                  <a:lnTo>
                    <a:pt x="1753" y="1563"/>
                  </a:lnTo>
                  <a:lnTo>
                    <a:pt x="1911" y="348"/>
                  </a:lnTo>
                  <a:cubicBezTo>
                    <a:pt x="1912" y="335"/>
                    <a:pt x="1909" y="324"/>
                    <a:pt x="1901" y="317"/>
                  </a:cubicBezTo>
                  <a:lnTo>
                    <a:pt x="1785" y="192"/>
                  </a:lnTo>
                  <a:cubicBezTo>
                    <a:pt x="1777" y="184"/>
                    <a:pt x="1767" y="180"/>
                    <a:pt x="1757" y="180"/>
                  </a:cubicBezTo>
                  <a:cubicBezTo>
                    <a:pt x="1743" y="180"/>
                    <a:pt x="1730" y="188"/>
                    <a:pt x="1722" y="202"/>
                  </a:cubicBezTo>
                  <a:lnTo>
                    <a:pt x="1286" y="1062"/>
                  </a:lnTo>
                  <a:lnTo>
                    <a:pt x="710" y="446"/>
                  </a:lnTo>
                  <a:lnTo>
                    <a:pt x="754" y="105"/>
                  </a:lnTo>
                  <a:cubicBezTo>
                    <a:pt x="756" y="94"/>
                    <a:pt x="752" y="83"/>
                    <a:pt x="743" y="74"/>
                  </a:cubicBezTo>
                  <a:lnTo>
                    <a:pt x="67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 rot="-2521153">
              <a:off x="8703775" y="2239340"/>
              <a:ext cx="208600" cy="160110"/>
            </a:xfrm>
            <a:custGeom>
              <a:avLst/>
              <a:gdLst/>
              <a:ahLst/>
              <a:cxnLst/>
              <a:rect l="l" t="t" r="r" b="b"/>
              <a:pathLst>
                <a:path w="2986" h="2292" extrusionOk="0">
                  <a:moveTo>
                    <a:pt x="1017" y="0"/>
                  </a:moveTo>
                  <a:lnTo>
                    <a:pt x="848" y="12"/>
                  </a:lnTo>
                  <a:cubicBezTo>
                    <a:pt x="821" y="14"/>
                    <a:pt x="805" y="42"/>
                    <a:pt x="815" y="66"/>
                  </a:cubicBezTo>
                  <a:lnTo>
                    <a:pt x="1208" y="948"/>
                  </a:lnTo>
                  <a:lnTo>
                    <a:pt x="367" y="1006"/>
                  </a:lnTo>
                  <a:lnTo>
                    <a:pt x="131" y="757"/>
                  </a:lnTo>
                  <a:cubicBezTo>
                    <a:pt x="124" y="751"/>
                    <a:pt x="114" y="746"/>
                    <a:pt x="104" y="746"/>
                  </a:cubicBezTo>
                  <a:cubicBezTo>
                    <a:pt x="103" y="746"/>
                    <a:pt x="102" y="746"/>
                    <a:pt x="101" y="746"/>
                  </a:cubicBezTo>
                  <a:lnTo>
                    <a:pt x="0" y="752"/>
                  </a:lnTo>
                  <a:lnTo>
                    <a:pt x="200" y="1201"/>
                  </a:lnTo>
                  <a:lnTo>
                    <a:pt x="63" y="1673"/>
                  </a:lnTo>
                  <a:lnTo>
                    <a:pt x="163" y="1665"/>
                  </a:lnTo>
                  <a:cubicBezTo>
                    <a:pt x="174" y="1665"/>
                    <a:pt x="184" y="1659"/>
                    <a:pt x="191" y="1651"/>
                  </a:cubicBezTo>
                  <a:lnTo>
                    <a:pt x="391" y="1372"/>
                  </a:lnTo>
                  <a:lnTo>
                    <a:pt x="1233" y="1315"/>
                  </a:lnTo>
                  <a:lnTo>
                    <a:pt x="963" y="2242"/>
                  </a:lnTo>
                  <a:cubicBezTo>
                    <a:pt x="956" y="2267"/>
                    <a:pt x="975" y="2292"/>
                    <a:pt x="999" y="2292"/>
                  </a:cubicBezTo>
                  <a:cubicBezTo>
                    <a:pt x="1000" y="2292"/>
                    <a:pt x="1001" y="2291"/>
                    <a:pt x="1003" y="2291"/>
                  </a:cubicBezTo>
                  <a:lnTo>
                    <a:pt x="1173" y="2280"/>
                  </a:lnTo>
                  <a:cubicBezTo>
                    <a:pt x="1184" y="2279"/>
                    <a:pt x="1195" y="2273"/>
                    <a:pt x="1201" y="2264"/>
                  </a:cubicBezTo>
                  <a:lnTo>
                    <a:pt x="1915" y="1268"/>
                  </a:lnTo>
                  <a:lnTo>
                    <a:pt x="1919" y="1268"/>
                  </a:lnTo>
                  <a:lnTo>
                    <a:pt x="2579" y="1223"/>
                  </a:lnTo>
                  <a:cubicBezTo>
                    <a:pt x="2587" y="1222"/>
                    <a:pt x="2595" y="1220"/>
                    <a:pt x="2602" y="1218"/>
                  </a:cubicBezTo>
                  <a:lnTo>
                    <a:pt x="2903" y="1100"/>
                  </a:lnTo>
                  <a:cubicBezTo>
                    <a:pt x="2985" y="1069"/>
                    <a:pt x="2976" y="951"/>
                    <a:pt x="2892" y="930"/>
                  </a:cubicBezTo>
                  <a:lnTo>
                    <a:pt x="2578" y="857"/>
                  </a:lnTo>
                  <a:cubicBezTo>
                    <a:pt x="2571" y="855"/>
                    <a:pt x="2564" y="854"/>
                    <a:pt x="2556" y="854"/>
                  </a:cubicBezTo>
                  <a:lnTo>
                    <a:pt x="1896" y="901"/>
                  </a:lnTo>
                  <a:lnTo>
                    <a:pt x="1891" y="901"/>
                  </a:lnTo>
                  <a:lnTo>
                    <a:pt x="1048" y="12"/>
                  </a:lnTo>
                  <a:cubicBezTo>
                    <a:pt x="1041" y="4"/>
                    <a:pt x="1029" y="0"/>
                    <a:pt x="10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 rot="3045691">
              <a:off x="160322" y="888847"/>
              <a:ext cx="208102" cy="156400"/>
            </a:xfrm>
            <a:custGeom>
              <a:avLst/>
              <a:gdLst/>
              <a:ahLst/>
              <a:cxnLst/>
              <a:rect l="l" t="t" r="r" b="b"/>
              <a:pathLst>
                <a:path w="2979" h="2239" extrusionOk="0">
                  <a:moveTo>
                    <a:pt x="2147" y="1"/>
                  </a:moveTo>
                  <a:cubicBezTo>
                    <a:pt x="2140" y="1"/>
                    <a:pt x="2132" y="3"/>
                    <a:pt x="2126" y="8"/>
                  </a:cubicBezTo>
                  <a:lnTo>
                    <a:pt x="1103" y="682"/>
                  </a:lnTo>
                  <a:lnTo>
                    <a:pt x="1099" y="680"/>
                  </a:lnTo>
                  <a:lnTo>
                    <a:pt x="467" y="486"/>
                  </a:lnTo>
                  <a:cubicBezTo>
                    <a:pt x="460" y="483"/>
                    <a:pt x="451" y="482"/>
                    <a:pt x="444" y="482"/>
                  </a:cubicBezTo>
                  <a:lnTo>
                    <a:pt x="123" y="483"/>
                  </a:lnTo>
                  <a:cubicBezTo>
                    <a:pt x="122" y="483"/>
                    <a:pt x="122" y="483"/>
                    <a:pt x="121" y="483"/>
                  </a:cubicBezTo>
                  <a:cubicBezTo>
                    <a:pt x="34" y="483"/>
                    <a:pt x="1" y="596"/>
                    <a:pt x="72" y="645"/>
                  </a:cubicBezTo>
                  <a:lnTo>
                    <a:pt x="338" y="826"/>
                  </a:lnTo>
                  <a:cubicBezTo>
                    <a:pt x="344" y="831"/>
                    <a:pt x="352" y="834"/>
                    <a:pt x="359" y="836"/>
                  </a:cubicBezTo>
                  <a:lnTo>
                    <a:pt x="991" y="1031"/>
                  </a:lnTo>
                  <a:lnTo>
                    <a:pt x="995" y="1032"/>
                  </a:lnTo>
                  <a:lnTo>
                    <a:pt x="1463" y="2164"/>
                  </a:lnTo>
                  <a:cubicBezTo>
                    <a:pt x="1468" y="2175"/>
                    <a:pt x="1477" y="2183"/>
                    <a:pt x="1488" y="2186"/>
                  </a:cubicBezTo>
                  <a:lnTo>
                    <a:pt x="1651" y="2237"/>
                  </a:lnTo>
                  <a:cubicBezTo>
                    <a:pt x="1654" y="2238"/>
                    <a:pt x="1658" y="2238"/>
                    <a:pt x="1662" y="2238"/>
                  </a:cubicBezTo>
                  <a:cubicBezTo>
                    <a:pt x="1683" y="2238"/>
                    <a:pt x="1701" y="2220"/>
                    <a:pt x="1700" y="2197"/>
                  </a:cubicBezTo>
                  <a:lnTo>
                    <a:pt x="1649" y="1233"/>
                  </a:lnTo>
                  <a:lnTo>
                    <a:pt x="2456" y="1481"/>
                  </a:lnTo>
                  <a:lnTo>
                    <a:pt x="2588" y="1797"/>
                  </a:lnTo>
                  <a:cubicBezTo>
                    <a:pt x="2592" y="1808"/>
                    <a:pt x="2600" y="1815"/>
                    <a:pt x="2611" y="1819"/>
                  </a:cubicBezTo>
                  <a:lnTo>
                    <a:pt x="2708" y="1848"/>
                  </a:lnTo>
                  <a:lnTo>
                    <a:pt x="2681" y="1358"/>
                  </a:lnTo>
                  <a:lnTo>
                    <a:pt x="2979" y="967"/>
                  </a:lnTo>
                  <a:lnTo>
                    <a:pt x="2882" y="938"/>
                  </a:lnTo>
                  <a:cubicBezTo>
                    <a:pt x="2878" y="937"/>
                    <a:pt x="2875" y="936"/>
                    <a:pt x="2871" y="936"/>
                  </a:cubicBezTo>
                  <a:cubicBezTo>
                    <a:pt x="2864" y="936"/>
                    <a:pt x="2857" y="939"/>
                    <a:pt x="2850" y="943"/>
                  </a:cubicBezTo>
                  <a:lnTo>
                    <a:pt x="2563" y="1130"/>
                  </a:lnTo>
                  <a:lnTo>
                    <a:pt x="1757" y="883"/>
                  </a:lnTo>
                  <a:lnTo>
                    <a:pt x="2340" y="113"/>
                  </a:lnTo>
                  <a:cubicBezTo>
                    <a:pt x="2356" y="91"/>
                    <a:pt x="2347" y="60"/>
                    <a:pt x="2322" y="53"/>
                  </a:cubicBezTo>
                  <a:lnTo>
                    <a:pt x="2159" y="3"/>
                  </a:lnTo>
                  <a:cubicBezTo>
                    <a:pt x="2155" y="2"/>
                    <a:pt x="2151" y="1"/>
                    <a:pt x="21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8" name="Google Shape;78;p4"/>
          <p:cNvGrpSpPr/>
          <p:nvPr/>
        </p:nvGrpSpPr>
        <p:grpSpPr>
          <a:xfrm>
            <a:off x="-1954126" y="-1536228"/>
            <a:ext cx="12688950" cy="5855573"/>
            <a:chOff x="-1954126" y="-1536228"/>
            <a:chExt cx="12688950" cy="5855573"/>
          </a:xfrm>
        </p:grpSpPr>
        <p:grpSp>
          <p:nvGrpSpPr>
            <p:cNvPr id="79" name="Google Shape;79;p4"/>
            <p:cNvGrpSpPr/>
            <p:nvPr/>
          </p:nvGrpSpPr>
          <p:grpSpPr>
            <a:xfrm>
              <a:off x="-1954126" y="-1536228"/>
              <a:ext cx="12688950" cy="5855573"/>
              <a:chOff x="-1954126" y="-1536228"/>
              <a:chExt cx="12688950" cy="5855573"/>
            </a:xfrm>
          </p:grpSpPr>
          <p:sp>
            <p:nvSpPr>
              <p:cNvPr id="80" name="Google Shape;80;p4"/>
              <p:cNvSpPr/>
              <p:nvPr/>
            </p:nvSpPr>
            <p:spPr>
              <a:xfrm>
                <a:off x="-1954126" y="1259148"/>
                <a:ext cx="2625219" cy="2625219"/>
              </a:xfrm>
              <a:custGeom>
                <a:avLst/>
                <a:gdLst/>
                <a:ahLst/>
                <a:cxnLst/>
                <a:rect l="l" t="t" r="r" b="b"/>
                <a:pathLst>
                  <a:path w="35446" h="35446" fill="none" extrusionOk="0">
                    <a:moveTo>
                      <a:pt x="35446" y="17723"/>
                    </a:moveTo>
                    <a:cubicBezTo>
                      <a:pt x="35446" y="22423"/>
                      <a:pt x="33578" y="26931"/>
                      <a:pt x="30255" y="30255"/>
                    </a:cubicBezTo>
                    <a:cubicBezTo>
                      <a:pt x="26931" y="33578"/>
                      <a:pt x="22423" y="35446"/>
                      <a:pt x="17723" y="35446"/>
                    </a:cubicBezTo>
                    <a:cubicBezTo>
                      <a:pt x="13023" y="35446"/>
                      <a:pt x="8515" y="33578"/>
                      <a:pt x="5192" y="30255"/>
                    </a:cubicBezTo>
                    <a:cubicBezTo>
                      <a:pt x="1868" y="26931"/>
                      <a:pt x="1" y="22423"/>
                      <a:pt x="1" y="17723"/>
                    </a:cubicBezTo>
                    <a:cubicBezTo>
                      <a:pt x="1" y="13023"/>
                      <a:pt x="1868" y="8515"/>
                      <a:pt x="5192" y="5192"/>
                    </a:cubicBezTo>
                    <a:cubicBezTo>
                      <a:pt x="8515" y="1868"/>
                      <a:pt x="13023" y="1"/>
                      <a:pt x="17723" y="1"/>
                    </a:cubicBezTo>
                    <a:cubicBezTo>
                      <a:pt x="22423" y="1"/>
                      <a:pt x="26931" y="1868"/>
                      <a:pt x="30255" y="5192"/>
                    </a:cubicBezTo>
                    <a:cubicBezTo>
                      <a:pt x="33578" y="8515"/>
                      <a:pt x="35446" y="13023"/>
                      <a:pt x="35446" y="17723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accent1"/>
                </a:solidFill>
                <a:prstDash val="dot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" name="Google Shape;81;p4"/>
              <p:cNvSpPr/>
              <p:nvPr/>
            </p:nvSpPr>
            <p:spPr>
              <a:xfrm>
                <a:off x="2198625" y="-1536228"/>
                <a:ext cx="2071146" cy="2071218"/>
              </a:xfrm>
              <a:custGeom>
                <a:avLst/>
                <a:gdLst/>
                <a:ahLst/>
                <a:cxnLst/>
                <a:rect l="l" t="t" r="r" b="b"/>
                <a:pathLst>
                  <a:path w="29128" h="29129" fill="none" extrusionOk="0">
                    <a:moveTo>
                      <a:pt x="24863" y="4267"/>
                    </a:moveTo>
                    <a:cubicBezTo>
                      <a:pt x="27594" y="6999"/>
                      <a:pt x="29128" y="10703"/>
                      <a:pt x="29128" y="14565"/>
                    </a:cubicBezTo>
                    <a:cubicBezTo>
                      <a:pt x="29128" y="18427"/>
                      <a:pt x="27594" y="22132"/>
                      <a:pt x="24863" y="24863"/>
                    </a:cubicBezTo>
                    <a:cubicBezTo>
                      <a:pt x="22131" y="27594"/>
                      <a:pt x="18427" y="29128"/>
                      <a:pt x="14564" y="29128"/>
                    </a:cubicBezTo>
                    <a:cubicBezTo>
                      <a:pt x="10702" y="29128"/>
                      <a:pt x="6998" y="27594"/>
                      <a:pt x="4267" y="24863"/>
                    </a:cubicBezTo>
                    <a:cubicBezTo>
                      <a:pt x="1536" y="22132"/>
                      <a:pt x="0" y="18427"/>
                      <a:pt x="0" y="14565"/>
                    </a:cubicBezTo>
                    <a:cubicBezTo>
                      <a:pt x="0" y="10703"/>
                      <a:pt x="1536" y="6999"/>
                      <a:pt x="4267" y="4267"/>
                    </a:cubicBezTo>
                    <a:cubicBezTo>
                      <a:pt x="6998" y="1536"/>
                      <a:pt x="10702" y="1"/>
                      <a:pt x="14564" y="1"/>
                    </a:cubicBezTo>
                    <a:cubicBezTo>
                      <a:pt x="18427" y="1"/>
                      <a:pt x="22131" y="1536"/>
                      <a:pt x="24863" y="4267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accent1"/>
                </a:solidFill>
                <a:prstDash val="dot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" name="Google Shape;82;p4"/>
              <p:cNvSpPr/>
              <p:nvPr/>
            </p:nvSpPr>
            <p:spPr>
              <a:xfrm>
                <a:off x="8109600" y="1694121"/>
                <a:ext cx="2625224" cy="2625224"/>
              </a:xfrm>
              <a:custGeom>
                <a:avLst/>
                <a:gdLst/>
                <a:ahLst/>
                <a:cxnLst/>
                <a:rect l="l" t="t" r="r" b="b"/>
                <a:pathLst>
                  <a:path w="72736" h="72736" fill="none" extrusionOk="0">
                    <a:moveTo>
                      <a:pt x="72736" y="36368"/>
                    </a:moveTo>
                    <a:cubicBezTo>
                      <a:pt x="72736" y="46014"/>
                      <a:pt x="68904" y="55264"/>
                      <a:pt x="62084" y="62084"/>
                    </a:cubicBezTo>
                    <a:cubicBezTo>
                      <a:pt x="55264" y="68904"/>
                      <a:pt x="46013" y="72736"/>
                      <a:pt x="36368" y="72736"/>
                    </a:cubicBezTo>
                    <a:cubicBezTo>
                      <a:pt x="26724" y="72736"/>
                      <a:pt x="17473" y="68904"/>
                      <a:pt x="10653" y="62084"/>
                    </a:cubicBezTo>
                    <a:cubicBezTo>
                      <a:pt x="3833" y="55264"/>
                      <a:pt x="0" y="46014"/>
                      <a:pt x="0" y="36368"/>
                    </a:cubicBezTo>
                    <a:cubicBezTo>
                      <a:pt x="0" y="26723"/>
                      <a:pt x="3833" y="17473"/>
                      <a:pt x="10653" y="10653"/>
                    </a:cubicBezTo>
                    <a:cubicBezTo>
                      <a:pt x="17473" y="3832"/>
                      <a:pt x="26724" y="0"/>
                      <a:pt x="36368" y="0"/>
                    </a:cubicBezTo>
                    <a:cubicBezTo>
                      <a:pt x="46013" y="0"/>
                      <a:pt x="55264" y="3832"/>
                      <a:pt x="62084" y="10653"/>
                    </a:cubicBezTo>
                    <a:cubicBezTo>
                      <a:pt x="68904" y="17473"/>
                      <a:pt x="72736" y="26723"/>
                      <a:pt x="72736" y="36368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accent1"/>
                </a:solidFill>
                <a:prstDash val="dot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" name="Google Shape;83;p4"/>
              <p:cNvSpPr/>
              <p:nvPr/>
            </p:nvSpPr>
            <p:spPr>
              <a:xfrm rot="8992672">
                <a:off x="6987828" y="-212077"/>
                <a:ext cx="2251190" cy="2966032"/>
              </a:xfrm>
              <a:custGeom>
                <a:avLst/>
                <a:gdLst/>
                <a:ahLst/>
                <a:cxnLst/>
                <a:rect l="l" t="t" r="r" b="b"/>
                <a:pathLst>
                  <a:path w="23216" h="30588" fill="none" extrusionOk="0">
                    <a:moveTo>
                      <a:pt x="19456" y="1585"/>
                    </a:moveTo>
                    <a:cubicBezTo>
                      <a:pt x="18947" y="1448"/>
                      <a:pt x="18433" y="1338"/>
                      <a:pt x="17913" y="1256"/>
                    </a:cubicBezTo>
                    <a:cubicBezTo>
                      <a:pt x="9969" y="0"/>
                      <a:pt x="2510" y="5425"/>
                      <a:pt x="1256" y="13370"/>
                    </a:cubicBezTo>
                    <a:cubicBezTo>
                      <a:pt x="1" y="21313"/>
                      <a:pt x="5424" y="28771"/>
                      <a:pt x="13369" y="30027"/>
                    </a:cubicBezTo>
                    <a:cubicBezTo>
                      <a:pt x="16917" y="30587"/>
                      <a:pt x="20370" y="29815"/>
                      <a:pt x="23215" y="28082"/>
                    </a:cubicBezTo>
                  </a:path>
                </a:pathLst>
              </a:custGeom>
              <a:noFill/>
              <a:ln w="9525" cap="rnd" cmpd="sng">
                <a:solidFill>
                  <a:schemeClr val="accent1"/>
                </a:solidFill>
                <a:prstDash val="dot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" name="Google Shape;84;p4"/>
              <p:cNvSpPr/>
              <p:nvPr/>
            </p:nvSpPr>
            <p:spPr>
              <a:xfrm rot="6918685">
                <a:off x="4663479" y="-1317539"/>
                <a:ext cx="2111789" cy="2771796"/>
              </a:xfrm>
              <a:custGeom>
                <a:avLst/>
                <a:gdLst/>
                <a:ahLst/>
                <a:cxnLst/>
                <a:rect l="l" t="t" r="r" b="b"/>
                <a:pathLst>
                  <a:path w="23216" h="30588" fill="none" extrusionOk="0">
                    <a:moveTo>
                      <a:pt x="19456" y="1585"/>
                    </a:moveTo>
                    <a:cubicBezTo>
                      <a:pt x="18947" y="1448"/>
                      <a:pt x="18433" y="1338"/>
                      <a:pt x="17913" y="1256"/>
                    </a:cubicBezTo>
                    <a:cubicBezTo>
                      <a:pt x="9969" y="0"/>
                      <a:pt x="2510" y="5425"/>
                      <a:pt x="1256" y="13370"/>
                    </a:cubicBezTo>
                    <a:cubicBezTo>
                      <a:pt x="1" y="21313"/>
                      <a:pt x="5424" y="28771"/>
                      <a:pt x="13369" y="30027"/>
                    </a:cubicBezTo>
                    <a:cubicBezTo>
                      <a:pt x="16917" y="30587"/>
                      <a:pt x="20370" y="29815"/>
                      <a:pt x="23215" y="28082"/>
                    </a:cubicBezTo>
                  </a:path>
                </a:pathLst>
              </a:custGeom>
              <a:noFill/>
              <a:ln w="9525" cap="rnd" cmpd="sng">
                <a:solidFill>
                  <a:schemeClr val="accent1"/>
                </a:solidFill>
                <a:prstDash val="dot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5" name="Google Shape;85;p4"/>
            <p:cNvSpPr/>
            <p:nvPr/>
          </p:nvSpPr>
          <p:spPr>
            <a:xfrm rot="4329218">
              <a:off x="409854" y="-1278826"/>
              <a:ext cx="2251220" cy="2966071"/>
            </a:xfrm>
            <a:custGeom>
              <a:avLst/>
              <a:gdLst/>
              <a:ahLst/>
              <a:cxnLst/>
              <a:rect l="l" t="t" r="r" b="b"/>
              <a:pathLst>
                <a:path w="23216" h="30588" fill="none" extrusionOk="0">
                  <a:moveTo>
                    <a:pt x="19456" y="1585"/>
                  </a:moveTo>
                  <a:cubicBezTo>
                    <a:pt x="18947" y="1448"/>
                    <a:pt x="18433" y="1338"/>
                    <a:pt x="17913" y="1256"/>
                  </a:cubicBezTo>
                  <a:cubicBezTo>
                    <a:pt x="9969" y="0"/>
                    <a:pt x="2510" y="5425"/>
                    <a:pt x="1256" y="13370"/>
                  </a:cubicBezTo>
                  <a:cubicBezTo>
                    <a:pt x="1" y="21313"/>
                    <a:pt x="5424" y="28771"/>
                    <a:pt x="13369" y="30027"/>
                  </a:cubicBezTo>
                  <a:cubicBezTo>
                    <a:pt x="16917" y="30587"/>
                    <a:pt x="20370" y="29815"/>
                    <a:pt x="23215" y="28082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6" name="Google Shape;86;p4"/>
          <p:cNvSpPr/>
          <p:nvPr/>
        </p:nvSpPr>
        <p:spPr>
          <a:xfrm>
            <a:off x="3929928" y="-2306650"/>
            <a:ext cx="9177494" cy="3049179"/>
          </a:xfrm>
          <a:custGeom>
            <a:avLst/>
            <a:gdLst/>
            <a:ahLst/>
            <a:cxnLst/>
            <a:rect l="l" t="t" r="r" b="b"/>
            <a:pathLst>
              <a:path w="171566" h="57002" extrusionOk="0">
                <a:moveTo>
                  <a:pt x="132351" y="0"/>
                </a:moveTo>
                <a:cubicBezTo>
                  <a:pt x="132338" y="0"/>
                  <a:pt x="132326" y="0"/>
                  <a:pt x="132314" y="0"/>
                </a:cubicBezTo>
                <a:cubicBezTo>
                  <a:pt x="121660" y="19"/>
                  <a:pt x="112725" y="7341"/>
                  <a:pt x="110240" y="17222"/>
                </a:cubicBezTo>
                <a:cubicBezTo>
                  <a:pt x="109018" y="16919"/>
                  <a:pt x="107765" y="16766"/>
                  <a:pt x="106506" y="16766"/>
                </a:cubicBezTo>
                <a:cubicBezTo>
                  <a:pt x="106496" y="16766"/>
                  <a:pt x="106486" y="16766"/>
                  <a:pt x="106476" y="16766"/>
                </a:cubicBezTo>
                <a:cubicBezTo>
                  <a:pt x="102053" y="16773"/>
                  <a:pt x="98069" y="18637"/>
                  <a:pt x="95251" y="21614"/>
                </a:cubicBezTo>
                <a:cubicBezTo>
                  <a:pt x="91472" y="17755"/>
                  <a:pt x="86204" y="15360"/>
                  <a:pt x="80379" y="15360"/>
                </a:cubicBezTo>
                <a:cubicBezTo>
                  <a:pt x="80367" y="15360"/>
                  <a:pt x="80355" y="15360"/>
                  <a:pt x="80343" y="15360"/>
                </a:cubicBezTo>
                <a:cubicBezTo>
                  <a:pt x="78611" y="15363"/>
                  <a:pt x="76884" y="15580"/>
                  <a:pt x="75206" y="16009"/>
                </a:cubicBezTo>
                <a:cubicBezTo>
                  <a:pt x="73795" y="12640"/>
                  <a:pt x="70466" y="10273"/>
                  <a:pt x="66586" y="10273"/>
                </a:cubicBezTo>
                <a:cubicBezTo>
                  <a:pt x="66581" y="10273"/>
                  <a:pt x="66576" y="10273"/>
                  <a:pt x="66571" y="10273"/>
                </a:cubicBezTo>
                <a:cubicBezTo>
                  <a:pt x="61413" y="10282"/>
                  <a:pt x="57237" y="14471"/>
                  <a:pt x="57245" y="19631"/>
                </a:cubicBezTo>
                <a:cubicBezTo>
                  <a:pt x="57245" y="19811"/>
                  <a:pt x="57252" y="19991"/>
                  <a:pt x="57263" y="20169"/>
                </a:cubicBezTo>
                <a:cubicBezTo>
                  <a:pt x="55893" y="19648"/>
                  <a:pt x="54463" y="19301"/>
                  <a:pt x="53006" y="19136"/>
                </a:cubicBezTo>
                <a:cubicBezTo>
                  <a:pt x="50406" y="11368"/>
                  <a:pt x="43072" y="5773"/>
                  <a:pt x="34434" y="5773"/>
                </a:cubicBezTo>
                <a:cubicBezTo>
                  <a:pt x="34423" y="5773"/>
                  <a:pt x="34411" y="5773"/>
                  <a:pt x="34400" y="5773"/>
                </a:cubicBezTo>
                <a:cubicBezTo>
                  <a:pt x="23586" y="5790"/>
                  <a:pt x="14832" y="14573"/>
                  <a:pt x="14851" y="25388"/>
                </a:cubicBezTo>
                <a:cubicBezTo>
                  <a:pt x="14851" y="25563"/>
                  <a:pt x="14853" y="25737"/>
                  <a:pt x="14858" y="25911"/>
                </a:cubicBezTo>
                <a:cubicBezTo>
                  <a:pt x="13578" y="25394"/>
                  <a:pt x="12208" y="25127"/>
                  <a:pt x="10827" y="25127"/>
                </a:cubicBezTo>
                <a:cubicBezTo>
                  <a:pt x="10817" y="25127"/>
                  <a:pt x="10808" y="25127"/>
                  <a:pt x="10799" y="25127"/>
                </a:cubicBezTo>
                <a:cubicBezTo>
                  <a:pt x="4830" y="25137"/>
                  <a:pt x="0" y="29982"/>
                  <a:pt x="10" y="35951"/>
                </a:cubicBezTo>
                <a:cubicBezTo>
                  <a:pt x="20" y="41914"/>
                  <a:pt x="4856" y="46739"/>
                  <a:pt x="10816" y="46739"/>
                </a:cubicBezTo>
                <a:cubicBezTo>
                  <a:pt x="10822" y="46739"/>
                  <a:pt x="10828" y="46739"/>
                  <a:pt x="10834" y="46739"/>
                </a:cubicBezTo>
                <a:cubicBezTo>
                  <a:pt x="15512" y="46732"/>
                  <a:pt x="19490" y="43753"/>
                  <a:pt x="20987" y="39591"/>
                </a:cubicBezTo>
                <a:cubicBezTo>
                  <a:pt x="24495" y="42907"/>
                  <a:pt x="29228" y="44939"/>
                  <a:pt x="34433" y="44939"/>
                </a:cubicBezTo>
                <a:cubicBezTo>
                  <a:pt x="34444" y="44939"/>
                  <a:pt x="34455" y="44939"/>
                  <a:pt x="34466" y="44939"/>
                </a:cubicBezTo>
                <a:cubicBezTo>
                  <a:pt x="34770" y="44939"/>
                  <a:pt x="35073" y="44929"/>
                  <a:pt x="35374" y="44916"/>
                </a:cubicBezTo>
                <a:cubicBezTo>
                  <a:pt x="38335" y="50512"/>
                  <a:pt x="44215" y="54326"/>
                  <a:pt x="50985" y="54326"/>
                </a:cubicBezTo>
                <a:cubicBezTo>
                  <a:pt x="50996" y="54326"/>
                  <a:pt x="51006" y="54326"/>
                  <a:pt x="51017" y="54326"/>
                </a:cubicBezTo>
                <a:cubicBezTo>
                  <a:pt x="56061" y="54319"/>
                  <a:pt x="60605" y="52195"/>
                  <a:pt x="63817" y="48799"/>
                </a:cubicBezTo>
                <a:cubicBezTo>
                  <a:pt x="67622" y="53786"/>
                  <a:pt x="73625" y="57002"/>
                  <a:pt x="80378" y="57002"/>
                </a:cubicBezTo>
                <a:cubicBezTo>
                  <a:pt x="80390" y="57002"/>
                  <a:pt x="80401" y="57002"/>
                  <a:pt x="80413" y="57002"/>
                </a:cubicBezTo>
                <a:cubicBezTo>
                  <a:pt x="88453" y="56988"/>
                  <a:pt x="95420" y="52419"/>
                  <a:pt x="98879" y="45740"/>
                </a:cubicBezTo>
                <a:cubicBezTo>
                  <a:pt x="101199" y="47057"/>
                  <a:pt x="103820" y="47749"/>
                  <a:pt x="106486" y="47749"/>
                </a:cubicBezTo>
                <a:cubicBezTo>
                  <a:pt x="106501" y="47749"/>
                  <a:pt x="106515" y="47749"/>
                  <a:pt x="106529" y="47749"/>
                </a:cubicBezTo>
                <a:cubicBezTo>
                  <a:pt x="111688" y="47740"/>
                  <a:pt x="116251" y="45207"/>
                  <a:pt x="119060" y="41324"/>
                </a:cubicBezTo>
                <a:cubicBezTo>
                  <a:pt x="122803" y="44014"/>
                  <a:pt x="127391" y="45599"/>
                  <a:pt x="132349" y="45599"/>
                </a:cubicBezTo>
                <a:cubicBezTo>
                  <a:pt x="132363" y="45599"/>
                  <a:pt x="132376" y="45599"/>
                  <a:pt x="132390" y="45599"/>
                </a:cubicBezTo>
                <a:cubicBezTo>
                  <a:pt x="138413" y="45590"/>
                  <a:pt x="143886" y="43243"/>
                  <a:pt x="147957" y="39420"/>
                </a:cubicBezTo>
                <a:cubicBezTo>
                  <a:pt x="150286" y="42820"/>
                  <a:pt x="154197" y="45049"/>
                  <a:pt x="158625" y="45049"/>
                </a:cubicBezTo>
                <a:cubicBezTo>
                  <a:pt x="158633" y="45049"/>
                  <a:pt x="158640" y="45049"/>
                  <a:pt x="158647" y="45049"/>
                </a:cubicBezTo>
                <a:cubicBezTo>
                  <a:pt x="165787" y="45038"/>
                  <a:pt x="171566" y="39240"/>
                  <a:pt x="171553" y="32100"/>
                </a:cubicBezTo>
                <a:cubicBezTo>
                  <a:pt x="171541" y="24968"/>
                  <a:pt x="165756" y="19194"/>
                  <a:pt x="158627" y="19194"/>
                </a:cubicBezTo>
                <a:cubicBezTo>
                  <a:pt x="158620" y="19194"/>
                  <a:pt x="158612" y="19194"/>
                  <a:pt x="158604" y="19194"/>
                </a:cubicBezTo>
                <a:cubicBezTo>
                  <a:pt x="157366" y="19196"/>
                  <a:pt x="156132" y="19376"/>
                  <a:pt x="154945" y="19730"/>
                </a:cubicBezTo>
                <a:cubicBezTo>
                  <a:pt x="153444" y="8586"/>
                  <a:pt x="143897" y="0"/>
                  <a:pt x="13235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557213" dist="9525" algn="bl" rotWithShape="0">
              <a:schemeClr val="dk1">
                <a:alpha val="3098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7" name="Google Shape;87;p4"/>
          <p:cNvGrpSpPr/>
          <p:nvPr/>
        </p:nvGrpSpPr>
        <p:grpSpPr>
          <a:xfrm>
            <a:off x="-264112" y="4412777"/>
            <a:ext cx="11213906" cy="3049179"/>
            <a:chOff x="-264112" y="4412777"/>
            <a:chExt cx="11213906" cy="3049179"/>
          </a:xfrm>
        </p:grpSpPr>
        <p:sp>
          <p:nvSpPr>
            <p:cNvPr id="88" name="Google Shape;88;p4"/>
            <p:cNvSpPr/>
            <p:nvPr/>
          </p:nvSpPr>
          <p:spPr>
            <a:xfrm>
              <a:off x="1772300" y="4412777"/>
              <a:ext cx="9177494" cy="3049179"/>
            </a:xfrm>
            <a:custGeom>
              <a:avLst/>
              <a:gdLst/>
              <a:ahLst/>
              <a:cxnLst/>
              <a:rect l="l" t="t" r="r" b="b"/>
              <a:pathLst>
                <a:path w="171566" h="57002" extrusionOk="0">
                  <a:moveTo>
                    <a:pt x="132351" y="0"/>
                  </a:moveTo>
                  <a:cubicBezTo>
                    <a:pt x="132338" y="0"/>
                    <a:pt x="132326" y="0"/>
                    <a:pt x="132314" y="0"/>
                  </a:cubicBezTo>
                  <a:cubicBezTo>
                    <a:pt x="121660" y="19"/>
                    <a:pt x="112725" y="7341"/>
                    <a:pt x="110240" y="17222"/>
                  </a:cubicBezTo>
                  <a:cubicBezTo>
                    <a:pt x="109018" y="16919"/>
                    <a:pt x="107765" y="16766"/>
                    <a:pt x="106506" y="16766"/>
                  </a:cubicBezTo>
                  <a:cubicBezTo>
                    <a:pt x="106496" y="16766"/>
                    <a:pt x="106486" y="16766"/>
                    <a:pt x="106476" y="16766"/>
                  </a:cubicBezTo>
                  <a:cubicBezTo>
                    <a:pt x="102053" y="16773"/>
                    <a:pt x="98069" y="18637"/>
                    <a:pt x="95251" y="21614"/>
                  </a:cubicBezTo>
                  <a:cubicBezTo>
                    <a:pt x="91472" y="17755"/>
                    <a:pt x="86204" y="15360"/>
                    <a:pt x="80379" y="15360"/>
                  </a:cubicBezTo>
                  <a:cubicBezTo>
                    <a:pt x="80367" y="15360"/>
                    <a:pt x="80355" y="15360"/>
                    <a:pt x="80343" y="15360"/>
                  </a:cubicBezTo>
                  <a:cubicBezTo>
                    <a:pt x="78611" y="15363"/>
                    <a:pt x="76884" y="15580"/>
                    <a:pt x="75206" y="16009"/>
                  </a:cubicBezTo>
                  <a:cubicBezTo>
                    <a:pt x="73795" y="12640"/>
                    <a:pt x="70466" y="10273"/>
                    <a:pt x="66586" y="10273"/>
                  </a:cubicBezTo>
                  <a:cubicBezTo>
                    <a:pt x="66581" y="10273"/>
                    <a:pt x="66576" y="10273"/>
                    <a:pt x="66571" y="10273"/>
                  </a:cubicBezTo>
                  <a:cubicBezTo>
                    <a:pt x="61413" y="10282"/>
                    <a:pt x="57237" y="14471"/>
                    <a:pt x="57245" y="19631"/>
                  </a:cubicBezTo>
                  <a:cubicBezTo>
                    <a:pt x="57245" y="19811"/>
                    <a:pt x="57252" y="19991"/>
                    <a:pt x="57263" y="20169"/>
                  </a:cubicBezTo>
                  <a:cubicBezTo>
                    <a:pt x="55893" y="19648"/>
                    <a:pt x="54463" y="19301"/>
                    <a:pt x="53006" y="19136"/>
                  </a:cubicBezTo>
                  <a:cubicBezTo>
                    <a:pt x="50406" y="11368"/>
                    <a:pt x="43072" y="5773"/>
                    <a:pt x="34434" y="5773"/>
                  </a:cubicBezTo>
                  <a:cubicBezTo>
                    <a:pt x="34423" y="5773"/>
                    <a:pt x="34411" y="5773"/>
                    <a:pt x="34400" y="5773"/>
                  </a:cubicBezTo>
                  <a:cubicBezTo>
                    <a:pt x="23586" y="5790"/>
                    <a:pt x="14832" y="14573"/>
                    <a:pt x="14851" y="25388"/>
                  </a:cubicBezTo>
                  <a:cubicBezTo>
                    <a:pt x="14851" y="25563"/>
                    <a:pt x="14853" y="25737"/>
                    <a:pt x="14858" y="25911"/>
                  </a:cubicBezTo>
                  <a:cubicBezTo>
                    <a:pt x="13578" y="25394"/>
                    <a:pt x="12208" y="25127"/>
                    <a:pt x="10827" y="25127"/>
                  </a:cubicBezTo>
                  <a:cubicBezTo>
                    <a:pt x="10817" y="25127"/>
                    <a:pt x="10808" y="25127"/>
                    <a:pt x="10799" y="25127"/>
                  </a:cubicBezTo>
                  <a:cubicBezTo>
                    <a:pt x="4830" y="25137"/>
                    <a:pt x="0" y="29982"/>
                    <a:pt x="10" y="35951"/>
                  </a:cubicBezTo>
                  <a:cubicBezTo>
                    <a:pt x="20" y="41914"/>
                    <a:pt x="4856" y="46739"/>
                    <a:pt x="10816" y="46739"/>
                  </a:cubicBezTo>
                  <a:cubicBezTo>
                    <a:pt x="10822" y="46739"/>
                    <a:pt x="10828" y="46739"/>
                    <a:pt x="10834" y="46739"/>
                  </a:cubicBezTo>
                  <a:cubicBezTo>
                    <a:pt x="15512" y="46732"/>
                    <a:pt x="19490" y="43753"/>
                    <a:pt x="20987" y="39591"/>
                  </a:cubicBezTo>
                  <a:cubicBezTo>
                    <a:pt x="24495" y="42907"/>
                    <a:pt x="29228" y="44939"/>
                    <a:pt x="34433" y="44939"/>
                  </a:cubicBezTo>
                  <a:cubicBezTo>
                    <a:pt x="34444" y="44939"/>
                    <a:pt x="34455" y="44939"/>
                    <a:pt x="34466" y="44939"/>
                  </a:cubicBezTo>
                  <a:cubicBezTo>
                    <a:pt x="34770" y="44939"/>
                    <a:pt x="35073" y="44929"/>
                    <a:pt x="35374" y="44916"/>
                  </a:cubicBezTo>
                  <a:cubicBezTo>
                    <a:pt x="38335" y="50512"/>
                    <a:pt x="44215" y="54326"/>
                    <a:pt x="50985" y="54326"/>
                  </a:cubicBezTo>
                  <a:cubicBezTo>
                    <a:pt x="50996" y="54326"/>
                    <a:pt x="51006" y="54326"/>
                    <a:pt x="51017" y="54326"/>
                  </a:cubicBezTo>
                  <a:cubicBezTo>
                    <a:pt x="56061" y="54319"/>
                    <a:pt x="60605" y="52195"/>
                    <a:pt x="63817" y="48799"/>
                  </a:cubicBezTo>
                  <a:cubicBezTo>
                    <a:pt x="67622" y="53786"/>
                    <a:pt x="73625" y="57002"/>
                    <a:pt x="80378" y="57002"/>
                  </a:cubicBezTo>
                  <a:cubicBezTo>
                    <a:pt x="80390" y="57002"/>
                    <a:pt x="80401" y="57002"/>
                    <a:pt x="80413" y="57002"/>
                  </a:cubicBezTo>
                  <a:cubicBezTo>
                    <a:pt x="88453" y="56988"/>
                    <a:pt x="95420" y="52419"/>
                    <a:pt x="98879" y="45740"/>
                  </a:cubicBezTo>
                  <a:cubicBezTo>
                    <a:pt x="101199" y="47057"/>
                    <a:pt x="103820" y="47749"/>
                    <a:pt x="106486" y="47749"/>
                  </a:cubicBezTo>
                  <a:cubicBezTo>
                    <a:pt x="106501" y="47749"/>
                    <a:pt x="106515" y="47749"/>
                    <a:pt x="106529" y="47749"/>
                  </a:cubicBezTo>
                  <a:cubicBezTo>
                    <a:pt x="111688" y="47740"/>
                    <a:pt x="116251" y="45207"/>
                    <a:pt x="119060" y="41324"/>
                  </a:cubicBezTo>
                  <a:cubicBezTo>
                    <a:pt x="122803" y="44014"/>
                    <a:pt x="127391" y="45599"/>
                    <a:pt x="132349" y="45599"/>
                  </a:cubicBezTo>
                  <a:cubicBezTo>
                    <a:pt x="132363" y="45599"/>
                    <a:pt x="132376" y="45599"/>
                    <a:pt x="132390" y="45599"/>
                  </a:cubicBezTo>
                  <a:cubicBezTo>
                    <a:pt x="138413" y="45590"/>
                    <a:pt x="143886" y="43243"/>
                    <a:pt x="147957" y="39420"/>
                  </a:cubicBezTo>
                  <a:cubicBezTo>
                    <a:pt x="150286" y="42820"/>
                    <a:pt x="154197" y="45049"/>
                    <a:pt x="158625" y="45049"/>
                  </a:cubicBezTo>
                  <a:cubicBezTo>
                    <a:pt x="158633" y="45049"/>
                    <a:pt x="158640" y="45049"/>
                    <a:pt x="158647" y="45049"/>
                  </a:cubicBezTo>
                  <a:cubicBezTo>
                    <a:pt x="165787" y="45038"/>
                    <a:pt x="171566" y="39240"/>
                    <a:pt x="171553" y="32100"/>
                  </a:cubicBezTo>
                  <a:cubicBezTo>
                    <a:pt x="171541" y="24968"/>
                    <a:pt x="165756" y="19194"/>
                    <a:pt x="158627" y="19194"/>
                  </a:cubicBezTo>
                  <a:cubicBezTo>
                    <a:pt x="158620" y="19194"/>
                    <a:pt x="158612" y="19194"/>
                    <a:pt x="158604" y="19194"/>
                  </a:cubicBezTo>
                  <a:cubicBezTo>
                    <a:pt x="157366" y="19196"/>
                    <a:pt x="156132" y="19376"/>
                    <a:pt x="154945" y="19730"/>
                  </a:cubicBezTo>
                  <a:cubicBezTo>
                    <a:pt x="153444" y="8586"/>
                    <a:pt x="143897" y="0"/>
                    <a:pt x="1323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57213" dist="9525" algn="bl" rotWithShape="0">
                <a:schemeClr val="dk1">
                  <a:alpha val="3098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4"/>
            <p:cNvSpPr/>
            <p:nvPr/>
          </p:nvSpPr>
          <p:spPr>
            <a:xfrm flipH="1">
              <a:off x="-264112" y="4576005"/>
              <a:ext cx="8218534" cy="1890746"/>
            </a:xfrm>
            <a:custGeom>
              <a:avLst/>
              <a:gdLst/>
              <a:ahLst/>
              <a:cxnLst/>
              <a:rect l="l" t="t" r="r" b="b"/>
              <a:pathLst>
                <a:path w="153639" h="35346" extrusionOk="0">
                  <a:moveTo>
                    <a:pt x="53840" y="0"/>
                  </a:moveTo>
                  <a:cubicBezTo>
                    <a:pt x="53718" y="0"/>
                    <a:pt x="53596" y="1"/>
                    <a:pt x="53473" y="4"/>
                  </a:cubicBezTo>
                  <a:cubicBezTo>
                    <a:pt x="47342" y="139"/>
                    <a:pt x="42088" y="3675"/>
                    <a:pt x="39465" y="8767"/>
                  </a:cubicBezTo>
                  <a:cubicBezTo>
                    <a:pt x="39253" y="5090"/>
                    <a:pt x="36205" y="2202"/>
                    <a:pt x="32512" y="2202"/>
                  </a:cubicBezTo>
                  <a:cubicBezTo>
                    <a:pt x="32460" y="2202"/>
                    <a:pt x="32409" y="2202"/>
                    <a:pt x="32357" y="2204"/>
                  </a:cubicBezTo>
                  <a:cubicBezTo>
                    <a:pt x="30341" y="2249"/>
                    <a:pt x="28546" y="3146"/>
                    <a:pt x="27304" y="4541"/>
                  </a:cubicBezTo>
                  <a:cubicBezTo>
                    <a:pt x="24453" y="2309"/>
                    <a:pt x="20866" y="981"/>
                    <a:pt x="16981" y="981"/>
                  </a:cubicBezTo>
                  <a:cubicBezTo>
                    <a:pt x="16855" y="981"/>
                    <a:pt x="16729" y="983"/>
                    <a:pt x="16602" y="986"/>
                  </a:cubicBezTo>
                  <a:cubicBezTo>
                    <a:pt x="7341" y="1190"/>
                    <a:pt x="1" y="8864"/>
                    <a:pt x="205" y="18124"/>
                  </a:cubicBezTo>
                  <a:cubicBezTo>
                    <a:pt x="407" y="27257"/>
                    <a:pt x="7875" y="34525"/>
                    <a:pt x="16965" y="34525"/>
                  </a:cubicBezTo>
                  <a:cubicBezTo>
                    <a:pt x="17090" y="34525"/>
                    <a:pt x="17216" y="34523"/>
                    <a:pt x="17342" y="34521"/>
                  </a:cubicBezTo>
                  <a:cubicBezTo>
                    <a:pt x="25065" y="34349"/>
                    <a:pt x="31453" y="28983"/>
                    <a:pt x="33242" y="21836"/>
                  </a:cubicBezTo>
                  <a:cubicBezTo>
                    <a:pt x="33980" y="22094"/>
                    <a:pt x="34749" y="22222"/>
                    <a:pt x="35517" y="22222"/>
                  </a:cubicBezTo>
                  <a:cubicBezTo>
                    <a:pt x="36572" y="22222"/>
                    <a:pt x="37623" y="21980"/>
                    <a:pt x="38586" y="21502"/>
                  </a:cubicBezTo>
                  <a:cubicBezTo>
                    <a:pt x="40800" y="27811"/>
                    <a:pt x="46809" y="32303"/>
                    <a:pt x="53822" y="32303"/>
                  </a:cubicBezTo>
                  <a:cubicBezTo>
                    <a:pt x="53943" y="32303"/>
                    <a:pt x="54064" y="32302"/>
                    <a:pt x="54185" y="32299"/>
                  </a:cubicBezTo>
                  <a:cubicBezTo>
                    <a:pt x="56837" y="32240"/>
                    <a:pt x="59327" y="31546"/>
                    <a:pt x="61509" y="30364"/>
                  </a:cubicBezTo>
                  <a:cubicBezTo>
                    <a:pt x="63410" y="32135"/>
                    <a:pt x="65958" y="33216"/>
                    <a:pt x="68746" y="33216"/>
                  </a:cubicBezTo>
                  <a:cubicBezTo>
                    <a:pt x="68826" y="33216"/>
                    <a:pt x="68906" y="33215"/>
                    <a:pt x="68985" y="33213"/>
                  </a:cubicBezTo>
                  <a:cubicBezTo>
                    <a:pt x="70684" y="33178"/>
                    <a:pt x="72348" y="32733"/>
                    <a:pt x="73838" y="31919"/>
                  </a:cubicBezTo>
                  <a:cubicBezTo>
                    <a:pt x="75448" y="32976"/>
                    <a:pt x="77299" y="33508"/>
                    <a:pt x="79154" y="33508"/>
                  </a:cubicBezTo>
                  <a:cubicBezTo>
                    <a:pt x="80840" y="33508"/>
                    <a:pt x="82528" y="33068"/>
                    <a:pt x="84041" y="32185"/>
                  </a:cubicBezTo>
                  <a:cubicBezTo>
                    <a:pt x="86644" y="34169"/>
                    <a:pt x="89891" y="35345"/>
                    <a:pt x="93401" y="35345"/>
                  </a:cubicBezTo>
                  <a:cubicBezTo>
                    <a:pt x="93518" y="35345"/>
                    <a:pt x="93634" y="35344"/>
                    <a:pt x="93751" y="35341"/>
                  </a:cubicBezTo>
                  <a:cubicBezTo>
                    <a:pt x="97908" y="35250"/>
                    <a:pt x="101645" y="33526"/>
                    <a:pt x="104364" y="30796"/>
                  </a:cubicBezTo>
                  <a:cubicBezTo>
                    <a:pt x="106155" y="32109"/>
                    <a:pt x="108315" y="32814"/>
                    <a:pt x="110529" y="32814"/>
                  </a:cubicBezTo>
                  <a:cubicBezTo>
                    <a:pt x="110611" y="32814"/>
                    <a:pt x="110692" y="32813"/>
                    <a:pt x="110774" y="32811"/>
                  </a:cubicBezTo>
                  <a:cubicBezTo>
                    <a:pt x="115317" y="32711"/>
                    <a:pt x="119119" y="29732"/>
                    <a:pt x="120479" y="25656"/>
                  </a:cubicBezTo>
                  <a:cubicBezTo>
                    <a:pt x="123403" y="31243"/>
                    <a:pt x="129254" y="35035"/>
                    <a:pt x="135953" y="35035"/>
                  </a:cubicBezTo>
                  <a:cubicBezTo>
                    <a:pt x="136084" y="35035"/>
                    <a:pt x="136215" y="35033"/>
                    <a:pt x="136347" y="35030"/>
                  </a:cubicBezTo>
                  <a:cubicBezTo>
                    <a:pt x="145992" y="34817"/>
                    <a:pt x="153639" y="26826"/>
                    <a:pt x="153426" y="17180"/>
                  </a:cubicBezTo>
                  <a:cubicBezTo>
                    <a:pt x="153216" y="7666"/>
                    <a:pt x="145437" y="98"/>
                    <a:pt x="135968" y="98"/>
                  </a:cubicBezTo>
                  <a:cubicBezTo>
                    <a:pt x="135837" y="98"/>
                    <a:pt x="135706" y="99"/>
                    <a:pt x="135575" y="102"/>
                  </a:cubicBezTo>
                  <a:cubicBezTo>
                    <a:pt x="131184" y="199"/>
                    <a:pt x="127208" y="1908"/>
                    <a:pt x="124199" y="4650"/>
                  </a:cubicBezTo>
                  <a:cubicBezTo>
                    <a:pt x="122541" y="3128"/>
                    <a:pt x="120333" y="2200"/>
                    <a:pt x="117916" y="2200"/>
                  </a:cubicBezTo>
                  <a:cubicBezTo>
                    <a:pt x="117847" y="2200"/>
                    <a:pt x="117777" y="2201"/>
                    <a:pt x="117708" y="2202"/>
                  </a:cubicBezTo>
                  <a:cubicBezTo>
                    <a:pt x="112572" y="2316"/>
                    <a:pt x="108502" y="6570"/>
                    <a:pt x="108616" y="11706"/>
                  </a:cubicBezTo>
                  <a:cubicBezTo>
                    <a:pt x="108618" y="11818"/>
                    <a:pt x="108626" y="11930"/>
                    <a:pt x="108632" y="12043"/>
                  </a:cubicBezTo>
                  <a:cubicBezTo>
                    <a:pt x="108076" y="12146"/>
                    <a:pt x="107528" y="12294"/>
                    <a:pt x="106996" y="12485"/>
                  </a:cubicBezTo>
                  <a:cubicBezTo>
                    <a:pt x="104367" y="7665"/>
                    <a:pt x="99255" y="4413"/>
                    <a:pt x="93416" y="4413"/>
                  </a:cubicBezTo>
                  <a:cubicBezTo>
                    <a:pt x="93300" y="4413"/>
                    <a:pt x="93184" y="4414"/>
                    <a:pt x="93067" y="4416"/>
                  </a:cubicBezTo>
                  <a:cubicBezTo>
                    <a:pt x="86681" y="4557"/>
                    <a:pt x="81284" y="8552"/>
                    <a:pt x="79047" y="14129"/>
                  </a:cubicBezTo>
                  <a:lnTo>
                    <a:pt x="78938" y="14129"/>
                  </a:lnTo>
                  <a:cubicBezTo>
                    <a:pt x="77896" y="14151"/>
                    <a:pt x="76863" y="14342"/>
                    <a:pt x="75881" y="14695"/>
                  </a:cubicBezTo>
                  <a:cubicBezTo>
                    <a:pt x="74149" y="13128"/>
                    <a:pt x="71902" y="12125"/>
                    <a:pt x="69433" y="11969"/>
                  </a:cubicBezTo>
                  <a:cubicBezTo>
                    <a:pt x="67585" y="5054"/>
                    <a:pt x="61278" y="0"/>
                    <a:pt x="538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57213" dist="9525" algn="bl" rotWithShape="0">
                <a:schemeClr val="dk1">
                  <a:alpha val="3098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7" name="Google Shape;667;p3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-135242"/>
            <a:ext cx="12160026" cy="696468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68" name="Google Shape;668;p31"/>
          <p:cNvGrpSpPr/>
          <p:nvPr/>
        </p:nvGrpSpPr>
        <p:grpSpPr>
          <a:xfrm>
            <a:off x="514350" y="256932"/>
            <a:ext cx="298774" cy="199187"/>
            <a:chOff x="0" y="0"/>
            <a:chExt cx="796730" cy="531165"/>
          </a:xfrm>
        </p:grpSpPr>
        <p:grpSp>
          <p:nvGrpSpPr>
            <p:cNvPr id="669" name="Google Shape;669;p31"/>
            <p:cNvGrpSpPr/>
            <p:nvPr/>
          </p:nvGrpSpPr>
          <p:grpSpPr>
            <a:xfrm>
              <a:off x="0" y="0"/>
              <a:ext cx="531165" cy="531165"/>
              <a:chOff x="0" y="0"/>
              <a:chExt cx="812800" cy="812800"/>
            </a:xfrm>
          </p:grpSpPr>
          <p:sp>
            <p:nvSpPr>
              <p:cNvPr id="670" name="Google Shape;670;p31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45725" tIns="45725" rIns="45725" bIns="457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Arial"/>
                  <a:buNone/>
                </a:pPr>
                <a:endParaRPr sz="7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1" name="Google Shape;671;p31"/>
              <p:cNvSpPr txBox="1"/>
              <p:nvPr/>
            </p:nvSpPr>
            <p:spPr>
              <a:xfrm>
                <a:off x="76200" y="38100"/>
                <a:ext cx="660300" cy="69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25400" tIns="25400" rIns="25400" bIns="254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endParaRPr sz="9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72" name="Google Shape;672;p31"/>
            <p:cNvGrpSpPr/>
            <p:nvPr/>
          </p:nvGrpSpPr>
          <p:grpSpPr>
            <a:xfrm>
              <a:off x="265565" y="0"/>
              <a:ext cx="531165" cy="531165"/>
              <a:chOff x="0" y="0"/>
              <a:chExt cx="812800" cy="812800"/>
            </a:xfrm>
          </p:grpSpPr>
          <p:sp>
            <p:nvSpPr>
              <p:cNvPr id="673" name="Google Shape;673;p31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E34B"/>
              </a:solidFill>
              <a:ln>
                <a:noFill/>
              </a:ln>
            </p:spPr>
            <p:txBody>
              <a:bodyPr spcFirstLastPara="1" wrap="square" lIns="45725" tIns="45725" rIns="45725" bIns="457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Arial"/>
                  <a:buNone/>
                </a:pPr>
                <a:endParaRPr sz="7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4" name="Google Shape;674;p31"/>
              <p:cNvSpPr txBox="1"/>
              <p:nvPr/>
            </p:nvSpPr>
            <p:spPr>
              <a:xfrm>
                <a:off x="76200" y="38100"/>
                <a:ext cx="660300" cy="69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25400" tIns="25400" rIns="25400" bIns="254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endParaRPr sz="9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675" name="Google Shape;675;p31"/>
          <p:cNvGrpSpPr/>
          <p:nvPr/>
        </p:nvGrpSpPr>
        <p:grpSpPr>
          <a:xfrm>
            <a:off x="5513793" y="99768"/>
            <a:ext cx="957452" cy="380459"/>
            <a:chOff x="0" y="-57150"/>
            <a:chExt cx="504320" cy="200400"/>
          </a:xfrm>
        </p:grpSpPr>
        <p:sp>
          <p:nvSpPr>
            <p:cNvPr id="676" name="Google Shape;676;p31"/>
            <p:cNvSpPr/>
            <p:nvPr/>
          </p:nvSpPr>
          <p:spPr>
            <a:xfrm>
              <a:off x="0" y="0"/>
              <a:ext cx="504320" cy="143191"/>
            </a:xfrm>
            <a:custGeom>
              <a:avLst/>
              <a:gdLst/>
              <a:ahLst/>
              <a:cxnLst/>
              <a:rect l="l" t="t" r="r" b="b"/>
              <a:pathLst>
                <a:path w="504320" h="143191" extrusionOk="0">
                  <a:moveTo>
                    <a:pt x="71596" y="0"/>
                  </a:moveTo>
                  <a:lnTo>
                    <a:pt x="432725" y="0"/>
                  </a:lnTo>
                  <a:cubicBezTo>
                    <a:pt x="472266" y="0"/>
                    <a:pt x="504320" y="32054"/>
                    <a:pt x="504320" y="71596"/>
                  </a:cubicBezTo>
                  <a:lnTo>
                    <a:pt x="504320" y="71596"/>
                  </a:lnTo>
                  <a:cubicBezTo>
                    <a:pt x="504320" y="90584"/>
                    <a:pt x="496777" y="108795"/>
                    <a:pt x="483351" y="122221"/>
                  </a:cubicBezTo>
                  <a:cubicBezTo>
                    <a:pt x="469924" y="135648"/>
                    <a:pt x="451713" y="143191"/>
                    <a:pt x="432725" y="143191"/>
                  </a:cubicBezTo>
                  <a:lnTo>
                    <a:pt x="71596" y="143191"/>
                  </a:lnTo>
                  <a:cubicBezTo>
                    <a:pt x="32054" y="143191"/>
                    <a:pt x="0" y="111137"/>
                    <a:pt x="0" y="71596"/>
                  </a:cubicBezTo>
                  <a:lnTo>
                    <a:pt x="0" y="71596"/>
                  </a:lnTo>
                  <a:cubicBezTo>
                    <a:pt x="0" y="32054"/>
                    <a:pt x="32054" y="0"/>
                    <a:pt x="71596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Google Shape;677;p31"/>
            <p:cNvSpPr txBox="1"/>
            <p:nvPr/>
          </p:nvSpPr>
          <p:spPr>
            <a:xfrm>
              <a:off x="0" y="-57150"/>
              <a:ext cx="504300" cy="20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94444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78" name="Google Shape;678;p31"/>
          <p:cNvGrpSpPr/>
          <p:nvPr/>
        </p:nvGrpSpPr>
        <p:grpSpPr>
          <a:xfrm>
            <a:off x="6673648" y="99768"/>
            <a:ext cx="957452" cy="380459"/>
            <a:chOff x="0" y="-57150"/>
            <a:chExt cx="504320" cy="200400"/>
          </a:xfrm>
        </p:grpSpPr>
        <p:sp>
          <p:nvSpPr>
            <p:cNvPr id="679" name="Google Shape;679;p31"/>
            <p:cNvSpPr/>
            <p:nvPr/>
          </p:nvSpPr>
          <p:spPr>
            <a:xfrm>
              <a:off x="0" y="0"/>
              <a:ext cx="504320" cy="143191"/>
            </a:xfrm>
            <a:custGeom>
              <a:avLst/>
              <a:gdLst/>
              <a:ahLst/>
              <a:cxnLst/>
              <a:rect l="l" t="t" r="r" b="b"/>
              <a:pathLst>
                <a:path w="504320" h="143191" extrusionOk="0">
                  <a:moveTo>
                    <a:pt x="71596" y="0"/>
                  </a:moveTo>
                  <a:lnTo>
                    <a:pt x="432725" y="0"/>
                  </a:lnTo>
                  <a:cubicBezTo>
                    <a:pt x="472266" y="0"/>
                    <a:pt x="504320" y="32054"/>
                    <a:pt x="504320" y="71596"/>
                  </a:cubicBezTo>
                  <a:lnTo>
                    <a:pt x="504320" y="71596"/>
                  </a:lnTo>
                  <a:cubicBezTo>
                    <a:pt x="504320" y="90584"/>
                    <a:pt x="496777" y="108795"/>
                    <a:pt x="483351" y="122221"/>
                  </a:cubicBezTo>
                  <a:cubicBezTo>
                    <a:pt x="469924" y="135648"/>
                    <a:pt x="451713" y="143191"/>
                    <a:pt x="432725" y="143191"/>
                  </a:cubicBezTo>
                  <a:lnTo>
                    <a:pt x="71596" y="143191"/>
                  </a:lnTo>
                  <a:cubicBezTo>
                    <a:pt x="32054" y="143191"/>
                    <a:pt x="0" y="111137"/>
                    <a:pt x="0" y="71596"/>
                  </a:cubicBezTo>
                  <a:lnTo>
                    <a:pt x="0" y="71596"/>
                  </a:lnTo>
                  <a:cubicBezTo>
                    <a:pt x="0" y="32054"/>
                    <a:pt x="32054" y="0"/>
                    <a:pt x="71596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Google Shape;680;p31"/>
            <p:cNvSpPr txBox="1"/>
            <p:nvPr/>
          </p:nvSpPr>
          <p:spPr>
            <a:xfrm>
              <a:off x="0" y="-57150"/>
              <a:ext cx="504300" cy="20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94444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81" name="Google Shape;681;p31"/>
          <p:cNvGrpSpPr/>
          <p:nvPr/>
        </p:nvGrpSpPr>
        <p:grpSpPr>
          <a:xfrm>
            <a:off x="7834630" y="99768"/>
            <a:ext cx="957452" cy="380459"/>
            <a:chOff x="0" y="-57150"/>
            <a:chExt cx="504320" cy="200400"/>
          </a:xfrm>
        </p:grpSpPr>
        <p:sp>
          <p:nvSpPr>
            <p:cNvPr id="682" name="Google Shape;682;p31"/>
            <p:cNvSpPr/>
            <p:nvPr/>
          </p:nvSpPr>
          <p:spPr>
            <a:xfrm>
              <a:off x="0" y="0"/>
              <a:ext cx="504320" cy="143191"/>
            </a:xfrm>
            <a:custGeom>
              <a:avLst/>
              <a:gdLst/>
              <a:ahLst/>
              <a:cxnLst/>
              <a:rect l="l" t="t" r="r" b="b"/>
              <a:pathLst>
                <a:path w="504320" h="143191" extrusionOk="0">
                  <a:moveTo>
                    <a:pt x="71596" y="0"/>
                  </a:moveTo>
                  <a:lnTo>
                    <a:pt x="432725" y="0"/>
                  </a:lnTo>
                  <a:cubicBezTo>
                    <a:pt x="472266" y="0"/>
                    <a:pt x="504320" y="32054"/>
                    <a:pt x="504320" y="71596"/>
                  </a:cubicBezTo>
                  <a:lnTo>
                    <a:pt x="504320" y="71596"/>
                  </a:lnTo>
                  <a:cubicBezTo>
                    <a:pt x="504320" y="90584"/>
                    <a:pt x="496777" y="108795"/>
                    <a:pt x="483351" y="122221"/>
                  </a:cubicBezTo>
                  <a:cubicBezTo>
                    <a:pt x="469924" y="135648"/>
                    <a:pt x="451713" y="143191"/>
                    <a:pt x="432725" y="143191"/>
                  </a:cubicBezTo>
                  <a:lnTo>
                    <a:pt x="71596" y="143191"/>
                  </a:lnTo>
                  <a:cubicBezTo>
                    <a:pt x="32054" y="143191"/>
                    <a:pt x="0" y="111137"/>
                    <a:pt x="0" y="71596"/>
                  </a:cubicBezTo>
                  <a:lnTo>
                    <a:pt x="0" y="71596"/>
                  </a:lnTo>
                  <a:cubicBezTo>
                    <a:pt x="0" y="32054"/>
                    <a:pt x="32054" y="0"/>
                    <a:pt x="71596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3" name="Google Shape;683;p31"/>
            <p:cNvSpPr txBox="1"/>
            <p:nvPr/>
          </p:nvSpPr>
          <p:spPr>
            <a:xfrm>
              <a:off x="0" y="-57150"/>
              <a:ext cx="504300" cy="20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94444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84" name="Google Shape;684;p31"/>
          <p:cNvSpPr txBox="1"/>
          <p:nvPr/>
        </p:nvSpPr>
        <p:spPr>
          <a:xfrm>
            <a:off x="5780367" y="244969"/>
            <a:ext cx="4242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pl" sz="10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ABOUT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5" name="Google Shape;685;p31"/>
          <p:cNvSpPr txBox="1"/>
          <p:nvPr/>
        </p:nvSpPr>
        <p:spPr>
          <a:xfrm>
            <a:off x="897231" y="257301"/>
            <a:ext cx="7302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pl" sz="10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YOUR LOGO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6" name="Google Shape;686;p31"/>
          <p:cNvSpPr txBox="1"/>
          <p:nvPr/>
        </p:nvSpPr>
        <p:spPr>
          <a:xfrm>
            <a:off x="6912638" y="244969"/>
            <a:ext cx="4806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pl" sz="10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SERVICE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7" name="Google Shape;687;p31"/>
          <p:cNvSpPr txBox="1"/>
          <p:nvPr/>
        </p:nvSpPr>
        <p:spPr>
          <a:xfrm>
            <a:off x="8025451" y="244969"/>
            <a:ext cx="5760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pl" sz="10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CONTACT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8" name="Google Shape;688;p31"/>
          <p:cNvSpPr txBox="1">
            <a:spLocks noGrp="1"/>
          </p:cNvSpPr>
          <p:nvPr>
            <p:ph type="title"/>
          </p:nvPr>
        </p:nvSpPr>
        <p:spPr>
          <a:xfrm>
            <a:off x="294751" y="1574525"/>
            <a:ext cx="76791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b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Montserrat"/>
              <a:buNone/>
              <a:defRPr sz="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Montserrat"/>
              <a:buNone/>
              <a:defRPr sz="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Montserrat"/>
              <a:buNone/>
              <a:defRPr sz="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Montserrat"/>
              <a:buNone/>
              <a:defRPr sz="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Montserrat"/>
              <a:buNone/>
              <a:defRPr sz="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Montserrat"/>
              <a:buNone/>
              <a:defRPr sz="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Montserrat"/>
              <a:buNone/>
              <a:defRPr sz="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Montserrat"/>
              <a:buNone/>
              <a:defRPr sz="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89" name="Google Shape;689;p31"/>
          <p:cNvSpPr>
            <a:spLocks noGrp="1"/>
          </p:cNvSpPr>
          <p:nvPr>
            <p:ph type="pic" idx="2"/>
          </p:nvPr>
        </p:nvSpPr>
        <p:spPr>
          <a:xfrm>
            <a:off x="5224332" y="2138313"/>
            <a:ext cx="2743200" cy="2057400"/>
          </a:xfrm>
          <a:prstGeom prst="rect">
            <a:avLst/>
          </a:prstGeom>
          <a:noFill/>
          <a:ln>
            <a:noFill/>
          </a:ln>
        </p:spPr>
      </p:sp>
      <p:sp>
        <p:nvSpPr>
          <p:cNvPr id="690" name="Google Shape;690;p31"/>
          <p:cNvSpPr txBox="1">
            <a:spLocks noGrp="1"/>
          </p:cNvSpPr>
          <p:nvPr>
            <p:ph type="body" idx="1"/>
          </p:nvPr>
        </p:nvSpPr>
        <p:spPr>
          <a:xfrm>
            <a:off x="1218432" y="2652819"/>
            <a:ext cx="2743200" cy="4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1pPr>
            <a:lvl2pPr marL="914400" lvl="1" indent="-22860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2pPr>
            <a:lvl3pPr marL="1371600" lvl="2" indent="-22860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3pPr>
            <a:lvl4pPr marL="1828800" lvl="3" indent="-22860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4pPr>
            <a:lvl5pPr marL="2286000" lvl="4" indent="-22860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5pPr>
            <a:lvl6pPr marL="2743200" lvl="5" indent="-22860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6pPr>
            <a:lvl7pPr marL="3200400" lvl="6" indent="-22860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7pPr>
            <a:lvl8pPr marL="3657600" lvl="7" indent="-22860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8pPr>
            <a:lvl9pPr marL="4114800" lvl="8" indent="-22860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5"/>
          <p:cNvGrpSpPr/>
          <p:nvPr/>
        </p:nvGrpSpPr>
        <p:grpSpPr>
          <a:xfrm>
            <a:off x="-113238" y="-1241978"/>
            <a:ext cx="10739462" cy="7084408"/>
            <a:chOff x="-113238" y="-1241978"/>
            <a:chExt cx="10739462" cy="7084408"/>
          </a:xfrm>
        </p:grpSpPr>
        <p:sp>
          <p:nvSpPr>
            <p:cNvPr id="92" name="Google Shape;92;p5"/>
            <p:cNvSpPr/>
            <p:nvPr/>
          </p:nvSpPr>
          <p:spPr>
            <a:xfrm>
              <a:off x="-113238" y="3217211"/>
              <a:ext cx="2625219" cy="2625219"/>
            </a:xfrm>
            <a:custGeom>
              <a:avLst/>
              <a:gdLst/>
              <a:ahLst/>
              <a:cxnLst/>
              <a:rect l="l" t="t" r="r" b="b"/>
              <a:pathLst>
                <a:path w="35446" h="35446" fill="none" extrusionOk="0">
                  <a:moveTo>
                    <a:pt x="35446" y="17723"/>
                  </a:moveTo>
                  <a:cubicBezTo>
                    <a:pt x="35446" y="22423"/>
                    <a:pt x="33578" y="26931"/>
                    <a:pt x="30255" y="30255"/>
                  </a:cubicBezTo>
                  <a:cubicBezTo>
                    <a:pt x="26931" y="33578"/>
                    <a:pt x="22423" y="35446"/>
                    <a:pt x="17723" y="35446"/>
                  </a:cubicBezTo>
                  <a:cubicBezTo>
                    <a:pt x="13023" y="35446"/>
                    <a:pt x="8515" y="33578"/>
                    <a:pt x="5192" y="30255"/>
                  </a:cubicBezTo>
                  <a:cubicBezTo>
                    <a:pt x="1868" y="26931"/>
                    <a:pt x="1" y="22423"/>
                    <a:pt x="1" y="17723"/>
                  </a:cubicBezTo>
                  <a:cubicBezTo>
                    <a:pt x="1" y="13023"/>
                    <a:pt x="1868" y="8515"/>
                    <a:pt x="5192" y="5192"/>
                  </a:cubicBezTo>
                  <a:cubicBezTo>
                    <a:pt x="8515" y="1868"/>
                    <a:pt x="13023" y="1"/>
                    <a:pt x="17723" y="1"/>
                  </a:cubicBezTo>
                  <a:cubicBezTo>
                    <a:pt x="22423" y="1"/>
                    <a:pt x="26931" y="1868"/>
                    <a:pt x="30255" y="5192"/>
                  </a:cubicBezTo>
                  <a:cubicBezTo>
                    <a:pt x="33578" y="8515"/>
                    <a:pt x="35446" y="13023"/>
                    <a:pt x="35446" y="17723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477750" y="-926705"/>
              <a:ext cx="2251175" cy="2251264"/>
            </a:xfrm>
            <a:custGeom>
              <a:avLst/>
              <a:gdLst/>
              <a:ahLst/>
              <a:cxnLst/>
              <a:rect l="l" t="t" r="r" b="b"/>
              <a:pathLst>
                <a:path w="35446" h="35446" fill="none" extrusionOk="0">
                  <a:moveTo>
                    <a:pt x="35446" y="17723"/>
                  </a:moveTo>
                  <a:cubicBezTo>
                    <a:pt x="35446" y="22423"/>
                    <a:pt x="33578" y="26931"/>
                    <a:pt x="30256" y="30255"/>
                  </a:cubicBezTo>
                  <a:cubicBezTo>
                    <a:pt x="26931" y="33578"/>
                    <a:pt x="22424" y="35446"/>
                    <a:pt x="17723" y="35446"/>
                  </a:cubicBezTo>
                  <a:cubicBezTo>
                    <a:pt x="13023" y="35446"/>
                    <a:pt x="8515" y="33578"/>
                    <a:pt x="5191" y="30255"/>
                  </a:cubicBezTo>
                  <a:cubicBezTo>
                    <a:pt x="1868" y="26931"/>
                    <a:pt x="1" y="22423"/>
                    <a:pt x="1" y="17723"/>
                  </a:cubicBezTo>
                  <a:cubicBezTo>
                    <a:pt x="1" y="13023"/>
                    <a:pt x="1868" y="8515"/>
                    <a:pt x="5191" y="5191"/>
                  </a:cubicBezTo>
                  <a:cubicBezTo>
                    <a:pt x="8515" y="1868"/>
                    <a:pt x="13023" y="1"/>
                    <a:pt x="17723" y="1"/>
                  </a:cubicBezTo>
                  <a:cubicBezTo>
                    <a:pt x="22424" y="1"/>
                    <a:pt x="26931" y="1868"/>
                    <a:pt x="30256" y="5191"/>
                  </a:cubicBezTo>
                  <a:cubicBezTo>
                    <a:pt x="33578" y="8515"/>
                    <a:pt x="35446" y="13023"/>
                    <a:pt x="35446" y="17723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-6" y="677395"/>
              <a:ext cx="2251197" cy="2966042"/>
            </a:xfrm>
            <a:custGeom>
              <a:avLst/>
              <a:gdLst/>
              <a:ahLst/>
              <a:cxnLst/>
              <a:rect l="l" t="t" r="r" b="b"/>
              <a:pathLst>
                <a:path w="23216" h="30588" fill="none" extrusionOk="0">
                  <a:moveTo>
                    <a:pt x="19456" y="1585"/>
                  </a:moveTo>
                  <a:cubicBezTo>
                    <a:pt x="18947" y="1448"/>
                    <a:pt x="18433" y="1338"/>
                    <a:pt x="17913" y="1256"/>
                  </a:cubicBezTo>
                  <a:cubicBezTo>
                    <a:pt x="9969" y="0"/>
                    <a:pt x="2510" y="5425"/>
                    <a:pt x="1256" y="13370"/>
                  </a:cubicBezTo>
                  <a:cubicBezTo>
                    <a:pt x="1" y="21313"/>
                    <a:pt x="5424" y="28771"/>
                    <a:pt x="13369" y="30027"/>
                  </a:cubicBezTo>
                  <a:cubicBezTo>
                    <a:pt x="16917" y="30587"/>
                    <a:pt x="20370" y="29815"/>
                    <a:pt x="23215" y="28082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6896320" y="3333966"/>
              <a:ext cx="2155982" cy="2155908"/>
            </a:xfrm>
            <a:custGeom>
              <a:avLst/>
              <a:gdLst/>
              <a:ahLst/>
              <a:cxnLst/>
              <a:rect l="l" t="t" r="r" b="b"/>
              <a:pathLst>
                <a:path w="29128" h="29127" fill="none" extrusionOk="0">
                  <a:moveTo>
                    <a:pt x="29127" y="14564"/>
                  </a:moveTo>
                  <a:cubicBezTo>
                    <a:pt x="29127" y="18426"/>
                    <a:pt x="27593" y="22130"/>
                    <a:pt x="24862" y="24861"/>
                  </a:cubicBezTo>
                  <a:cubicBezTo>
                    <a:pt x="22131" y="27593"/>
                    <a:pt x="18427" y="29127"/>
                    <a:pt x="14564" y="29127"/>
                  </a:cubicBezTo>
                  <a:cubicBezTo>
                    <a:pt x="10702" y="29127"/>
                    <a:pt x="6998" y="27593"/>
                    <a:pt x="4266" y="24861"/>
                  </a:cubicBezTo>
                  <a:cubicBezTo>
                    <a:pt x="1535" y="22130"/>
                    <a:pt x="0" y="18426"/>
                    <a:pt x="0" y="14564"/>
                  </a:cubicBezTo>
                  <a:cubicBezTo>
                    <a:pt x="0" y="10701"/>
                    <a:pt x="1535" y="6997"/>
                    <a:pt x="4266" y="4266"/>
                  </a:cubicBezTo>
                  <a:cubicBezTo>
                    <a:pt x="6998" y="1534"/>
                    <a:pt x="10702" y="0"/>
                    <a:pt x="14564" y="0"/>
                  </a:cubicBezTo>
                  <a:cubicBezTo>
                    <a:pt x="18427" y="0"/>
                    <a:pt x="22131" y="1534"/>
                    <a:pt x="24862" y="4266"/>
                  </a:cubicBezTo>
                  <a:cubicBezTo>
                    <a:pt x="27593" y="6997"/>
                    <a:pt x="29127" y="10701"/>
                    <a:pt x="29127" y="14564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2464350" y="-1241978"/>
              <a:ext cx="2071146" cy="2071218"/>
            </a:xfrm>
            <a:custGeom>
              <a:avLst/>
              <a:gdLst/>
              <a:ahLst/>
              <a:cxnLst/>
              <a:rect l="l" t="t" r="r" b="b"/>
              <a:pathLst>
                <a:path w="29128" h="29129" fill="none" extrusionOk="0">
                  <a:moveTo>
                    <a:pt x="24863" y="4267"/>
                  </a:moveTo>
                  <a:cubicBezTo>
                    <a:pt x="27594" y="6999"/>
                    <a:pt x="29128" y="10703"/>
                    <a:pt x="29128" y="14565"/>
                  </a:cubicBezTo>
                  <a:cubicBezTo>
                    <a:pt x="29128" y="18427"/>
                    <a:pt x="27594" y="22132"/>
                    <a:pt x="24863" y="24863"/>
                  </a:cubicBezTo>
                  <a:cubicBezTo>
                    <a:pt x="22131" y="27594"/>
                    <a:pt x="18427" y="29128"/>
                    <a:pt x="14564" y="29128"/>
                  </a:cubicBezTo>
                  <a:cubicBezTo>
                    <a:pt x="10702" y="29128"/>
                    <a:pt x="6998" y="27594"/>
                    <a:pt x="4267" y="24863"/>
                  </a:cubicBezTo>
                  <a:cubicBezTo>
                    <a:pt x="1536" y="22132"/>
                    <a:pt x="0" y="18427"/>
                    <a:pt x="0" y="14565"/>
                  </a:cubicBezTo>
                  <a:cubicBezTo>
                    <a:pt x="0" y="10703"/>
                    <a:pt x="1536" y="6999"/>
                    <a:pt x="4267" y="4267"/>
                  </a:cubicBezTo>
                  <a:cubicBezTo>
                    <a:pt x="6998" y="1536"/>
                    <a:pt x="10702" y="1"/>
                    <a:pt x="14564" y="1"/>
                  </a:cubicBezTo>
                  <a:cubicBezTo>
                    <a:pt x="18427" y="1"/>
                    <a:pt x="22131" y="1536"/>
                    <a:pt x="24863" y="4267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8001000" y="1530671"/>
              <a:ext cx="2625224" cy="2625224"/>
            </a:xfrm>
            <a:custGeom>
              <a:avLst/>
              <a:gdLst/>
              <a:ahLst/>
              <a:cxnLst/>
              <a:rect l="l" t="t" r="r" b="b"/>
              <a:pathLst>
                <a:path w="72736" h="72736" fill="none" extrusionOk="0">
                  <a:moveTo>
                    <a:pt x="72736" y="36368"/>
                  </a:moveTo>
                  <a:cubicBezTo>
                    <a:pt x="72736" y="46014"/>
                    <a:pt x="68904" y="55264"/>
                    <a:pt x="62084" y="62084"/>
                  </a:cubicBezTo>
                  <a:cubicBezTo>
                    <a:pt x="55264" y="68904"/>
                    <a:pt x="46013" y="72736"/>
                    <a:pt x="36368" y="72736"/>
                  </a:cubicBezTo>
                  <a:cubicBezTo>
                    <a:pt x="26724" y="72736"/>
                    <a:pt x="17473" y="68904"/>
                    <a:pt x="10653" y="62084"/>
                  </a:cubicBezTo>
                  <a:cubicBezTo>
                    <a:pt x="3833" y="55264"/>
                    <a:pt x="0" y="46014"/>
                    <a:pt x="0" y="36368"/>
                  </a:cubicBezTo>
                  <a:cubicBezTo>
                    <a:pt x="0" y="26723"/>
                    <a:pt x="3833" y="17473"/>
                    <a:pt x="10653" y="10653"/>
                  </a:cubicBezTo>
                  <a:cubicBezTo>
                    <a:pt x="17473" y="3832"/>
                    <a:pt x="26724" y="0"/>
                    <a:pt x="36368" y="0"/>
                  </a:cubicBezTo>
                  <a:cubicBezTo>
                    <a:pt x="46013" y="0"/>
                    <a:pt x="55264" y="3832"/>
                    <a:pt x="62084" y="10653"/>
                  </a:cubicBezTo>
                  <a:cubicBezTo>
                    <a:pt x="68904" y="17473"/>
                    <a:pt x="72736" y="26723"/>
                    <a:pt x="72736" y="36368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 rot="9899976">
              <a:off x="6934506" y="-97774"/>
              <a:ext cx="2251180" cy="2966019"/>
            </a:xfrm>
            <a:custGeom>
              <a:avLst/>
              <a:gdLst/>
              <a:ahLst/>
              <a:cxnLst/>
              <a:rect l="l" t="t" r="r" b="b"/>
              <a:pathLst>
                <a:path w="23216" h="30588" fill="none" extrusionOk="0">
                  <a:moveTo>
                    <a:pt x="19456" y="1585"/>
                  </a:moveTo>
                  <a:cubicBezTo>
                    <a:pt x="18947" y="1448"/>
                    <a:pt x="18433" y="1338"/>
                    <a:pt x="17913" y="1256"/>
                  </a:cubicBezTo>
                  <a:cubicBezTo>
                    <a:pt x="9969" y="0"/>
                    <a:pt x="2510" y="5425"/>
                    <a:pt x="1256" y="13370"/>
                  </a:cubicBezTo>
                  <a:cubicBezTo>
                    <a:pt x="1" y="21313"/>
                    <a:pt x="5424" y="28771"/>
                    <a:pt x="13369" y="30027"/>
                  </a:cubicBezTo>
                  <a:cubicBezTo>
                    <a:pt x="16917" y="30587"/>
                    <a:pt x="20370" y="29815"/>
                    <a:pt x="23215" y="28082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5"/>
            <p:cNvSpPr/>
            <p:nvPr/>
          </p:nvSpPr>
          <p:spPr>
            <a:xfrm rot="5773943">
              <a:off x="4419930" y="-868430"/>
              <a:ext cx="2111788" cy="2771825"/>
            </a:xfrm>
            <a:custGeom>
              <a:avLst/>
              <a:gdLst/>
              <a:ahLst/>
              <a:cxnLst/>
              <a:rect l="l" t="t" r="r" b="b"/>
              <a:pathLst>
                <a:path w="23216" h="30588" fill="none" extrusionOk="0">
                  <a:moveTo>
                    <a:pt x="19456" y="1585"/>
                  </a:moveTo>
                  <a:cubicBezTo>
                    <a:pt x="18947" y="1448"/>
                    <a:pt x="18433" y="1338"/>
                    <a:pt x="17913" y="1256"/>
                  </a:cubicBezTo>
                  <a:cubicBezTo>
                    <a:pt x="9969" y="0"/>
                    <a:pt x="2510" y="5425"/>
                    <a:pt x="1256" y="13370"/>
                  </a:cubicBezTo>
                  <a:cubicBezTo>
                    <a:pt x="1" y="21313"/>
                    <a:pt x="5424" y="28771"/>
                    <a:pt x="13369" y="30027"/>
                  </a:cubicBezTo>
                  <a:cubicBezTo>
                    <a:pt x="16917" y="30587"/>
                    <a:pt x="20370" y="29815"/>
                    <a:pt x="23215" y="28082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0" name="Google Shape;100;p5"/>
          <p:cNvSpPr txBox="1">
            <a:spLocks noGrp="1"/>
          </p:cNvSpPr>
          <p:nvPr>
            <p:ph type="title"/>
          </p:nvPr>
        </p:nvSpPr>
        <p:spPr>
          <a:xfrm>
            <a:off x="2417191" y="2386250"/>
            <a:ext cx="43095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1" name="Google Shape;101;p5"/>
          <p:cNvSpPr txBox="1">
            <a:spLocks noGrp="1"/>
          </p:cNvSpPr>
          <p:nvPr>
            <p:ph type="title" idx="2"/>
          </p:nvPr>
        </p:nvSpPr>
        <p:spPr>
          <a:xfrm>
            <a:off x="3765750" y="1322950"/>
            <a:ext cx="1612500" cy="9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02" name="Google Shape;102;p5"/>
          <p:cNvSpPr txBox="1">
            <a:spLocks noGrp="1"/>
          </p:cNvSpPr>
          <p:nvPr>
            <p:ph type="subTitle" idx="1"/>
          </p:nvPr>
        </p:nvSpPr>
        <p:spPr>
          <a:xfrm>
            <a:off x="2417309" y="3380450"/>
            <a:ext cx="43095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03" name="Google Shape;103;p5"/>
          <p:cNvGrpSpPr/>
          <p:nvPr/>
        </p:nvGrpSpPr>
        <p:grpSpPr>
          <a:xfrm>
            <a:off x="-1776162" y="4198930"/>
            <a:ext cx="12696321" cy="3437126"/>
            <a:chOff x="-1776162" y="4503730"/>
            <a:chExt cx="12696321" cy="3437126"/>
          </a:xfrm>
        </p:grpSpPr>
        <p:sp>
          <p:nvSpPr>
            <p:cNvPr id="104" name="Google Shape;104;p5"/>
            <p:cNvSpPr/>
            <p:nvPr/>
          </p:nvSpPr>
          <p:spPr>
            <a:xfrm>
              <a:off x="-359125" y="4503730"/>
              <a:ext cx="8218534" cy="1890746"/>
            </a:xfrm>
            <a:custGeom>
              <a:avLst/>
              <a:gdLst/>
              <a:ahLst/>
              <a:cxnLst/>
              <a:rect l="l" t="t" r="r" b="b"/>
              <a:pathLst>
                <a:path w="153639" h="35346" extrusionOk="0">
                  <a:moveTo>
                    <a:pt x="53840" y="0"/>
                  </a:moveTo>
                  <a:cubicBezTo>
                    <a:pt x="53718" y="0"/>
                    <a:pt x="53596" y="1"/>
                    <a:pt x="53473" y="4"/>
                  </a:cubicBezTo>
                  <a:cubicBezTo>
                    <a:pt x="47342" y="139"/>
                    <a:pt x="42088" y="3675"/>
                    <a:pt x="39465" y="8767"/>
                  </a:cubicBezTo>
                  <a:cubicBezTo>
                    <a:pt x="39253" y="5090"/>
                    <a:pt x="36205" y="2202"/>
                    <a:pt x="32512" y="2202"/>
                  </a:cubicBezTo>
                  <a:cubicBezTo>
                    <a:pt x="32460" y="2202"/>
                    <a:pt x="32409" y="2202"/>
                    <a:pt x="32357" y="2204"/>
                  </a:cubicBezTo>
                  <a:cubicBezTo>
                    <a:pt x="30341" y="2249"/>
                    <a:pt x="28546" y="3146"/>
                    <a:pt x="27304" y="4541"/>
                  </a:cubicBezTo>
                  <a:cubicBezTo>
                    <a:pt x="24453" y="2309"/>
                    <a:pt x="20866" y="981"/>
                    <a:pt x="16981" y="981"/>
                  </a:cubicBezTo>
                  <a:cubicBezTo>
                    <a:pt x="16855" y="981"/>
                    <a:pt x="16729" y="983"/>
                    <a:pt x="16602" y="986"/>
                  </a:cubicBezTo>
                  <a:cubicBezTo>
                    <a:pt x="7341" y="1190"/>
                    <a:pt x="1" y="8864"/>
                    <a:pt x="205" y="18124"/>
                  </a:cubicBezTo>
                  <a:cubicBezTo>
                    <a:pt x="407" y="27257"/>
                    <a:pt x="7875" y="34525"/>
                    <a:pt x="16965" y="34525"/>
                  </a:cubicBezTo>
                  <a:cubicBezTo>
                    <a:pt x="17090" y="34525"/>
                    <a:pt x="17216" y="34523"/>
                    <a:pt x="17342" y="34521"/>
                  </a:cubicBezTo>
                  <a:cubicBezTo>
                    <a:pt x="25065" y="34349"/>
                    <a:pt x="31453" y="28983"/>
                    <a:pt x="33242" y="21836"/>
                  </a:cubicBezTo>
                  <a:cubicBezTo>
                    <a:pt x="33980" y="22094"/>
                    <a:pt x="34749" y="22222"/>
                    <a:pt x="35517" y="22222"/>
                  </a:cubicBezTo>
                  <a:cubicBezTo>
                    <a:pt x="36572" y="22222"/>
                    <a:pt x="37623" y="21980"/>
                    <a:pt x="38586" y="21502"/>
                  </a:cubicBezTo>
                  <a:cubicBezTo>
                    <a:pt x="40800" y="27811"/>
                    <a:pt x="46809" y="32303"/>
                    <a:pt x="53822" y="32303"/>
                  </a:cubicBezTo>
                  <a:cubicBezTo>
                    <a:pt x="53943" y="32303"/>
                    <a:pt x="54064" y="32302"/>
                    <a:pt x="54185" y="32299"/>
                  </a:cubicBezTo>
                  <a:cubicBezTo>
                    <a:pt x="56837" y="32240"/>
                    <a:pt x="59327" y="31546"/>
                    <a:pt x="61509" y="30364"/>
                  </a:cubicBezTo>
                  <a:cubicBezTo>
                    <a:pt x="63410" y="32135"/>
                    <a:pt x="65958" y="33216"/>
                    <a:pt x="68746" y="33216"/>
                  </a:cubicBezTo>
                  <a:cubicBezTo>
                    <a:pt x="68826" y="33216"/>
                    <a:pt x="68906" y="33215"/>
                    <a:pt x="68985" y="33213"/>
                  </a:cubicBezTo>
                  <a:cubicBezTo>
                    <a:pt x="70684" y="33178"/>
                    <a:pt x="72348" y="32733"/>
                    <a:pt x="73838" y="31919"/>
                  </a:cubicBezTo>
                  <a:cubicBezTo>
                    <a:pt x="75448" y="32976"/>
                    <a:pt x="77299" y="33508"/>
                    <a:pt x="79154" y="33508"/>
                  </a:cubicBezTo>
                  <a:cubicBezTo>
                    <a:pt x="80840" y="33508"/>
                    <a:pt x="82528" y="33068"/>
                    <a:pt x="84041" y="32185"/>
                  </a:cubicBezTo>
                  <a:cubicBezTo>
                    <a:pt x="86644" y="34169"/>
                    <a:pt x="89891" y="35345"/>
                    <a:pt x="93401" y="35345"/>
                  </a:cubicBezTo>
                  <a:cubicBezTo>
                    <a:pt x="93518" y="35345"/>
                    <a:pt x="93634" y="35344"/>
                    <a:pt x="93751" y="35341"/>
                  </a:cubicBezTo>
                  <a:cubicBezTo>
                    <a:pt x="97908" y="35250"/>
                    <a:pt x="101645" y="33526"/>
                    <a:pt x="104364" y="30796"/>
                  </a:cubicBezTo>
                  <a:cubicBezTo>
                    <a:pt x="106155" y="32109"/>
                    <a:pt x="108315" y="32814"/>
                    <a:pt x="110529" y="32814"/>
                  </a:cubicBezTo>
                  <a:cubicBezTo>
                    <a:pt x="110611" y="32814"/>
                    <a:pt x="110692" y="32813"/>
                    <a:pt x="110774" y="32811"/>
                  </a:cubicBezTo>
                  <a:cubicBezTo>
                    <a:pt x="115317" y="32711"/>
                    <a:pt x="119119" y="29732"/>
                    <a:pt x="120479" y="25656"/>
                  </a:cubicBezTo>
                  <a:cubicBezTo>
                    <a:pt x="123403" y="31243"/>
                    <a:pt x="129254" y="35035"/>
                    <a:pt x="135953" y="35035"/>
                  </a:cubicBezTo>
                  <a:cubicBezTo>
                    <a:pt x="136084" y="35035"/>
                    <a:pt x="136215" y="35033"/>
                    <a:pt x="136347" y="35030"/>
                  </a:cubicBezTo>
                  <a:cubicBezTo>
                    <a:pt x="145992" y="34817"/>
                    <a:pt x="153639" y="26826"/>
                    <a:pt x="153426" y="17180"/>
                  </a:cubicBezTo>
                  <a:cubicBezTo>
                    <a:pt x="153216" y="7666"/>
                    <a:pt x="145437" y="98"/>
                    <a:pt x="135968" y="98"/>
                  </a:cubicBezTo>
                  <a:cubicBezTo>
                    <a:pt x="135837" y="98"/>
                    <a:pt x="135706" y="99"/>
                    <a:pt x="135575" y="102"/>
                  </a:cubicBezTo>
                  <a:cubicBezTo>
                    <a:pt x="131184" y="199"/>
                    <a:pt x="127208" y="1908"/>
                    <a:pt x="124199" y="4650"/>
                  </a:cubicBezTo>
                  <a:cubicBezTo>
                    <a:pt x="122541" y="3128"/>
                    <a:pt x="120333" y="2200"/>
                    <a:pt x="117916" y="2200"/>
                  </a:cubicBezTo>
                  <a:cubicBezTo>
                    <a:pt x="117847" y="2200"/>
                    <a:pt x="117777" y="2201"/>
                    <a:pt x="117708" y="2202"/>
                  </a:cubicBezTo>
                  <a:cubicBezTo>
                    <a:pt x="112572" y="2316"/>
                    <a:pt x="108502" y="6570"/>
                    <a:pt x="108616" y="11706"/>
                  </a:cubicBezTo>
                  <a:cubicBezTo>
                    <a:pt x="108618" y="11818"/>
                    <a:pt x="108626" y="11930"/>
                    <a:pt x="108632" y="12043"/>
                  </a:cubicBezTo>
                  <a:cubicBezTo>
                    <a:pt x="108076" y="12146"/>
                    <a:pt x="107528" y="12294"/>
                    <a:pt x="106996" y="12485"/>
                  </a:cubicBezTo>
                  <a:cubicBezTo>
                    <a:pt x="104367" y="7665"/>
                    <a:pt x="99255" y="4413"/>
                    <a:pt x="93416" y="4413"/>
                  </a:cubicBezTo>
                  <a:cubicBezTo>
                    <a:pt x="93300" y="4413"/>
                    <a:pt x="93184" y="4414"/>
                    <a:pt x="93067" y="4416"/>
                  </a:cubicBezTo>
                  <a:cubicBezTo>
                    <a:pt x="86681" y="4557"/>
                    <a:pt x="81284" y="8552"/>
                    <a:pt x="79047" y="14129"/>
                  </a:cubicBezTo>
                  <a:lnTo>
                    <a:pt x="78938" y="14129"/>
                  </a:lnTo>
                  <a:cubicBezTo>
                    <a:pt x="77896" y="14151"/>
                    <a:pt x="76863" y="14342"/>
                    <a:pt x="75881" y="14695"/>
                  </a:cubicBezTo>
                  <a:cubicBezTo>
                    <a:pt x="74149" y="13128"/>
                    <a:pt x="71902" y="12125"/>
                    <a:pt x="69433" y="11969"/>
                  </a:cubicBezTo>
                  <a:cubicBezTo>
                    <a:pt x="67585" y="5054"/>
                    <a:pt x="61278" y="0"/>
                    <a:pt x="538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57213" dist="9525" algn="bl" rotWithShape="0">
                <a:schemeClr val="dk1">
                  <a:alpha val="3098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1742665" y="4673125"/>
              <a:ext cx="9177494" cy="3049179"/>
            </a:xfrm>
            <a:custGeom>
              <a:avLst/>
              <a:gdLst/>
              <a:ahLst/>
              <a:cxnLst/>
              <a:rect l="l" t="t" r="r" b="b"/>
              <a:pathLst>
                <a:path w="171566" h="57002" extrusionOk="0">
                  <a:moveTo>
                    <a:pt x="132351" y="0"/>
                  </a:moveTo>
                  <a:cubicBezTo>
                    <a:pt x="132338" y="0"/>
                    <a:pt x="132326" y="0"/>
                    <a:pt x="132314" y="0"/>
                  </a:cubicBezTo>
                  <a:cubicBezTo>
                    <a:pt x="121660" y="19"/>
                    <a:pt x="112725" y="7341"/>
                    <a:pt x="110240" y="17222"/>
                  </a:cubicBezTo>
                  <a:cubicBezTo>
                    <a:pt x="109018" y="16919"/>
                    <a:pt x="107765" y="16766"/>
                    <a:pt x="106506" y="16766"/>
                  </a:cubicBezTo>
                  <a:cubicBezTo>
                    <a:pt x="106496" y="16766"/>
                    <a:pt x="106486" y="16766"/>
                    <a:pt x="106476" y="16766"/>
                  </a:cubicBezTo>
                  <a:cubicBezTo>
                    <a:pt x="102053" y="16773"/>
                    <a:pt x="98069" y="18637"/>
                    <a:pt x="95251" y="21614"/>
                  </a:cubicBezTo>
                  <a:cubicBezTo>
                    <a:pt x="91472" y="17755"/>
                    <a:pt x="86204" y="15360"/>
                    <a:pt x="80379" y="15360"/>
                  </a:cubicBezTo>
                  <a:cubicBezTo>
                    <a:pt x="80367" y="15360"/>
                    <a:pt x="80355" y="15360"/>
                    <a:pt x="80343" y="15360"/>
                  </a:cubicBezTo>
                  <a:cubicBezTo>
                    <a:pt x="78611" y="15363"/>
                    <a:pt x="76884" y="15580"/>
                    <a:pt x="75206" y="16009"/>
                  </a:cubicBezTo>
                  <a:cubicBezTo>
                    <a:pt x="73795" y="12640"/>
                    <a:pt x="70466" y="10273"/>
                    <a:pt x="66586" y="10273"/>
                  </a:cubicBezTo>
                  <a:cubicBezTo>
                    <a:pt x="66581" y="10273"/>
                    <a:pt x="66576" y="10273"/>
                    <a:pt x="66571" y="10273"/>
                  </a:cubicBezTo>
                  <a:cubicBezTo>
                    <a:pt x="61413" y="10282"/>
                    <a:pt x="57237" y="14471"/>
                    <a:pt x="57245" y="19631"/>
                  </a:cubicBezTo>
                  <a:cubicBezTo>
                    <a:pt x="57245" y="19811"/>
                    <a:pt x="57252" y="19991"/>
                    <a:pt x="57263" y="20169"/>
                  </a:cubicBezTo>
                  <a:cubicBezTo>
                    <a:pt x="55893" y="19648"/>
                    <a:pt x="54463" y="19301"/>
                    <a:pt x="53006" y="19136"/>
                  </a:cubicBezTo>
                  <a:cubicBezTo>
                    <a:pt x="50406" y="11368"/>
                    <a:pt x="43072" y="5773"/>
                    <a:pt x="34434" y="5773"/>
                  </a:cubicBezTo>
                  <a:cubicBezTo>
                    <a:pt x="34423" y="5773"/>
                    <a:pt x="34411" y="5773"/>
                    <a:pt x="34400" y="5773"/>
                  </a:cubicBezTo>
                  <a:cubicBezTo>
                    <a:pt x="23586" y="5790"/>
                    <a:pt x="14832" y="14573"/>
                    <a:pt x="14851" y="25388"/>
                  </a:cubicBezTo>
                  <a:cubicBezTo>
                    <a:pt x="14851" y="25563"/>
                    <a:pt x="14853" y="25737"/>
                    <a:pt x="14858" y="25911"/>
                  </a:cubicBezTo>
                  <a:cubicBezTo>
                    <a:pt x="13578" y="25394"/>
                    <a:pt x="12208" y="25127"/>
                    <a:pt x="10827" y="25127"/>
                  </a:cubicBezTo>
                  <a:cubicBezTo>
                    <a:pt x="10817" y="25127"/>
                    <a:pt x="10808" y="25127"/>
                    <a:pt x="10799" y="25127"/>
                  </a:cubicBezTo>
                  <a:cubicBezTo>
                    <a:pt x="4830" y="25137"/>
                    <a:pt x="0" y="29982"/>
                    <a:pt x="10" y="35951"/>
                  </a:cubicBezTo>
                  <a:cubicBezTo>
                    <a:pt x="20" y="41914"/>
                    <a:pt x="4856" y="46739"/>
                    <a:pt x="10816" y="46739"/>
                  </a:cubicBezTo>
                  <a:cubicBezTo>
                    <a:pt x="10822" y="46739"/>
                    <a:pt x="10828" y="46739"/>
                    <a:pt x="10834" y="46739"/>
                  </a:cubicBezTo>
                  <a:cubicBezTo>
                    <a:pt x="15512" y="46732"/>
                    <a:pt x="19490" y="43753"/>
                    <a:pt x="20987" y="39591"/>
                  </a:cubicBezTo>
                  <a:cubicBezTo>
                    <a:pt x="24495" y="42907"/>
                    <a:pt x="29228" y="44939"/>
                    <a:pt x="34433" y="44939"/>
                  </a:cubicBezTo>
                  <a:cubicBezTo>
                    <a:pt x="34444" y="44939"/>
                    <a:pt x="34455" y="44939"/>
                    <a:pt x="34466" y="44939"/>
                  </a:cubicBezTo>
                  <a:cubicBezTo>
                    <a:pt x="34770" y="44939"/>
                    <a:pt x="35073" y="44929"/>
                    <a:pt x="35374" y="44916"/>
                  </a:cubicBezTo>
                  <a:cubicBezTo>
                    <a:pt x="38335" y="50512"/>
                    <a:pt x="44215" y="54326"/>
                    <a:pt x="50985" y="54326"/>
                  </a:cubicBezTo>
                  <a:cubicBezTo>
                    <a:pt x="50996" y="54326"/>
                    <a:pt x="51006" y="54326"/>
                    <a:pt x="51017" y="54326"/>
                  </a:cubicBezTo>
                  <a:cubicBezTo>
                    <a:pt x="56061" y="54319"/>
                    <a:pt x="60605" y="52195"/>
                    <a:pt x="63817" y="48799"/>
                  </a:cubicBezTo>
                  <a:cubicBezTo>
                    <a:pt x="67622" y="53786"/>
                    <a:pt x="73625" y="57002"/>
                    <a:pt x="80378" y="57002"/>
                  </a:cubicBezTo>
                  <a:cubicBezTo>
                    <a:pt x="80390" y="57002"/>
                    <a:pt x="80401" y="57002"/>
                    <a:pt x="80413" y="57002"/>
                  </a:cubicBezTo>
                  <a:cubicBezTo>
                    <a:pt x="88453" y="56988"/>
                    <a:pt x="95420" y="52419"/>
                    <a:pt x="98879" y="45740"/>
                  </a:cubicBezTo>
                  <a:cubicBezTo>
                    <a:pt x="101199" y="47057"/>
                    <a:pt x="103820" y="47749"/>
                    <a:pt x="106486" y="47749"/>
                  </a:cubicBezTo>
                  <a:cubicBezTo>
                    <a:pt x="106501" y="47749"/>
                    <a:pt x="106515" y="47749"/>
                    <a:pt x="106529" y="47749"/>
                  </a:cubicBezTo>
                  <a:cubicBezTo>
                    <a:pt x="111688" y="47740"/>
                    <a:pt x="116251" y="45207"/>
                    <a:pt x="119060" y="41324"/>
                  </a:cubicBezTo>
                  <a:cubicBezTo>
                    <a:pt x="122803" y="44014"/>
                    <a:pt x="127391" y="45599"/>
                    <a:pt x="132349" y="45599"/>
                  </a:cubicBezTo>
                  <a:cubicBezTo>
                    <a:pt x="132363" y="45599"/>
                    <a:pt x="132376" y="45599"/>
                    <a:pt x="132390" y="45599"/>
                  </a:cubicBezTo>
                  <a:cubicBezTo>
                    <a:pt x="138413" y="45590"/>
                    <a:pt x="143886" y="43243"/>
                    <a:pt x="147957" y="39420"/>
                  </a:cubicBezTo>
                  <a:cubicBezTo>
                    <a:pt x="150286" y="42820"/>
                    <a:pt x="154197" y="45049"/>
                    <a:pt x="158625" y="45049"/>
                  </a:cubicBezTo>
                  <a:cubicBezTo>
                    <a:pt x="158633" y="45049"/>
                    <a:pt x="158640" y="45049"/>
                    <a:pt x="158647" y="45049"/>
                  </a:cubicBezTo>
                  <a:cubicBezTo>
                    <a:pt x="165787" y="45038"/>
                    <a:pt x="171566" y="39240"/>
                    <a:pt x="171553" y="32100"/>
                  </a:cubicBezTo>
                  <a:cubicBezTo>
                    <a:pt x="171541" y="24968"/>
                    <a:pt x="165756" y="19194"/>
                    <a:pt x="158627" y="19194"/>
                  </a:cubicBezTo>
                  <a:cubicBezTo>
                    <a:pt x="158620" y="19194"/>
                    <a:pt x="158612" y="19194"/>
                    <a:pt x="158604" y="19194"/>
                  </a:cubicBezTo>
                  <a:cubicBezTo>
                    <a:pt x="157366" y="19196"/>
                    <a:pt x="156132" y="19376"/>
                    <a:pt x="154945" y="19730"/>
                  </a:cubicBezTo>
                  <a:cubicBezTo>
                    <a:pt x="153444" y="8586"/>
                    <a:pt x="143897" y="0"/>
                    <a:pt x="1323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57213" dist="9525" algn="bl" rotWithShape="0">
                <a:schemeClr val="dk1">
                  <a:alpha val="3098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-1776162" y="4891677"/>
              <a:ext cx="9177494" cy="3049179"/>
            </a:xfrm>
            <a:custGeom>
              <a:avLst/>
              <a:gdLst/>
              <a:ahLst/>
              <a:cxnLst/>
              <a:rect l="l" t="t" r="r" b="b"/>
              <a:pathLst>
                <a:path w="171566" h="57002" extrusionOk="0">
                  <a:moveTo>
                    <a:pt x="132351" y="0"/>
                  </a:moveTo>
                  <a:cubicBezTo>
                    <a:pt x="132338" y="0"/>
                    <a:pt x="132326" y="0"/>
                    <a:pt x="132314" y="0"/>
                  </a:cubicBezTo>
                  <a:cubicBezTo>
                    <a:pt x="121660" y="19"/>
                    <a:pt x="112725" y="7341"/>
                    <a:pt x="110240" y="17222"/>
                  </a:cubicBezTo>
                  <a:cubicBezTo>
                    <a:pt x="109018" y="16919"/>
                    <a:pt x="107765" y="16766"/>
                    <a:pt x="106506" y="16766"/>
                  </a:cubicBezTo>
                  <a:cubicBezTo>
                    <a:pt x="106496" y="16766"/>
                    <a:pt x="106486" y="16766"/>
                    <a:pt x="106476" y="16766"/>
                  </a:cubicBezTo>
                  <a:cubicBezTo>
                    <a:pt x="102053" y="16773"/>
                    <a:pt x="98069" y="18637"/>
                    <a:pt x="95251" y="21614"/>
                  </a:cubicBezTo>
                  <a:cubicBezTo>
                    <a:pt x="91472" y="17755"/>
                    <a:pt x="86204" y="15360"/>
                    <a:pt x="80379" y="15360"/>
                  </a:cubicBezTo>
                  <a:cubicBezTo>
                    <a:pt x="80367" y="15360"/>
                    <a:pt x="80355" y="15360"/>
                    <a:pt x="80343" y="15360"/>
                  </a:cubicBezTo>
                  <a:cubicBezTo>
                    <a:pt x="78611" y="15363"/>
                    <a:pt x="76884" y="15580"/>
                    <a:pt x="75206" y="16009"/>
                  </a:cubicBezTo>
                  <a:cubicBezTo>
                    <a:pt x="73795" y="12640"/>
                    <a:pt x="70466" y="10273"/>
                    <a:pt x="66586" y="10273"/>
                  </a:cubicBezTo>
                  <a:cubicBezTo>
                    <a:pt x="66581" y="10273"/>
                    <a:pt x="66576" y="10273"/>
                    <a:pt x="66571" y="10273"/>
                  </a:cubicBezTo>
                  <a:cubicBezTo>
                    <a:pt x="61413" y="10282"/>
                    <a:pt x="57237" y="14471"/>
                    <a:pt x="57245" y="19631"/>
                  </a:cubicBezTo>
                  <a:cubicBezTo>
                    <a:pt x="57245" y="19811"/>
                    <a:pt x="57252" y="19991"/>
                    <a:pt x="57263" y="20169"/>
                  </a:cubicBezTo>
                  <a:cubicBezTo>
                    <a:pt x="55893" y="19648"/>
                    <a:pt x="54463" y="19301"/>
                    <a:pt x="53006" y="19136"/>
                  </a:cubicBezTo>
                  <a:cubicBezTo>
                    <a:pt x="50406" y="11368"/>
                    <a:pt x="43072" y="5773"/>
                    <a:pt x="34434" y="5773"/>
                  </a:cubicBezTo>
                  <a:cubicBezTo>
                    <a:pt x="34423" y="5773"/>
                    <a:pt x="34411" y="5773"/>
                    <a:pt x="34400" y="5773"/>
                  </a:cubicBezTo>
                  <a:cubicBezTo>
                    <a:pt x="23586" y="5790"/>
                    <a:pt x="14832" y="14573"/>
                    <a:pt x="14851" y="25388"/>
                  </a:cubicBezTo>
                  <a:cubicBezTo>
                    <a:pt x="14851" y="25563"/>
                    <a:pt x="14853" y="25737"/>
                    <a:pt x="14858" y="25911"/>
                  </a:cubicBezTo>
                  <a:cubicBezTo>
                    <a:pt x="13578" y="25394"/>
                    <a:pt x="12208" y="25127"/>
                    <a:pt x="10827" y="25127"/>
                  </a:cubicBezTo>
                  <a:cubicBezTo>
                    <a:pt x="10817" y="25127"/>
                    <a:pt x="10808" y="25127"/>
                    <a:pt x="10799" y="25127"/>
                  </a:cubicBezTo>
                  <a:cubicBezTo>
                    <a:pt x="4830" y="25137"/>
                    <a:pt x="0" y="29982"/>
                    <a:pt x="10" y="35951"/>
                  </a:cubicBezTo>
                  <a:cubicBezTo>
                    <a:pt x="20" y="41914"/>
                    <a:pt x="4856" y="46739"/>
                    <a:pt x="10816" y="46739"/>
                  </a:cubicBezTo>
                  <a:cubicBezTo>
                    <a:pt x="10822" y="46739"/>
                    <a:pt x="10828" y="46739"/>
                    <a:pt x="10834" y="46739"/>
                  </a:cubicBezTo>
                  <a:cubicBezTo>
                    <a:pt x="15512" y="46732"/>
                    <a:pt x="19490" y="43753"/>
                    <a:pt x="20987" y="39591"/>
                  </a:cubicBezTo>
                  <a:cubicBezTo>
                    <a:pt x="24495" y="42907"/>
                    <a:pt x="29228" y="44939"/>
                    <a:pt x="34433" y="44939"/>
                  </a:cubicBezTo>
                  <a:cubicBezTo>
                    <a:pt x="34444" y="44939"/>
                    <a:pt x="34455" y="44939"/>
                    <a:pt x="34466" y="44939"/>
                  </a:cubicBezTo>
                  <a:cubicBezTo>
                    <a:pt x="34770" y="44939"/>
                    <a:pt x="35073" y="44929"/>
                    <a:pt x="35374" y="44916"/>
                  </a:cubicBezTo>
                  <a:cubicBezTo>
                    <a:pt x="38335" y="50512"/>
                    <a:pt x="44215" y="54326"/>
                    <a:pt x="50985" y="54326"/>
                  </a:cubicBezTo>
                  <a:cubicBezTo>
                    <a:pt x="50996" y="54326"/>
                    <a:pt x="51006" y="54326"/>
                    <a:pt x="51017" y="54326"/>
                  </a:cubicBezTo>
                  <a:cubicBezTo>
                    <a:pt x="56061" y="54319"/>
                    <a:pt x="60605" y="52195"/>
                    <a:pt x="63817" y="48799"/>
                  </a:cubicBezTo>
                  <a:cubicBezTo>
                    <a:pt x="67622" y="53786"/>
                    <a:pt x="73625" y="57002"/>
                    <a:pt x="80378" y="57002"/>
                  </a:cubicBezTo>
                  <a:cubicBezTo>
                    <a:pt x="80390" y="57002"/>
                    <a:pt x="80401" y="57002"/>
                    <a:pt x="80413" y="57002"/>
                  </a:cubicBezTo>
                  <a:cubicBezTo>
                    <a:pt x="88453" y="56988"/>
                    <a:pt x="95420" y="52419"/>
                    <a:pt x="98879" y="45740"/>
                  </a:cubicBezTo>
                  <a:cubicBezTo>
                    <a:pt x="101199" y="47057"/>
                    <a:pt x="103820" y="47749"/>
                    <a:pt x="106486" y="47749"/>
                  </a:cubicBezTo>
                  <a:cubicBezTo>
                    <a:pt x="106501" y="47749"/>
                    <a:pt x="106515" y="47749"/>
                    <a:pt x="106529" y="47749"/>
                  </a:cubicBezTo>
                  <a:cubicBezTo>
                    <a:pt x="111688" y="47740"/>
                    <a:pt x="116251" y="45207"/>
                    <a:pt x="119060" y="41324"/>
                  </a:cubicBezTo>
                  <a:cubicBezTo>
                    <a:pt x="122803" y="44014"/>
                    <a:pt x="127391" y="45599"/>
                    <a:pt x="132349" y="45599"/>
                  </a:cubicBezTo>
                  <a:cubicBezTo>
                    <a:pt x="132363" y="45599"/>
                    <a:pt x="132376" y="45599"/>
                    <a:pt x="132390" y="45599"/>
                  </a:cubicBezTo>
                  <a:cubicBezTo>
                    <a:pt x="138413" y="45590"/>
                    <a:pt x="143886" y="43243"/>
                    <a:pt x="147957" y="39420"/>
                  </a:cubicBezTo>
                  <a:cubicBezTo>
                    <a:pt x="150286" y="42820"/>
                    <a:pt x="154197" y="45049"/>
                    <a:pt x="158625" y="45049"/>
                  </a:cubicBezTo>
                  <a:cubicBezTo>
                    <a:pt x="158633" y="45049"/>
                    <a:pt x="158640" y="45049"/>
                    <a:pt x="158647" y="45049"/>
                  </a:cubicBezTo>
                  <a:cubicBezTo>
                    <a:pt x="165787" y="45038"/>
                    <a:pt x="171566" y="39240"/>
                    <a:pt x="171553" y="32100"/>
                  </a:cubicBezTo>
                  <a:cubicBezTo>
                    <a:pt x="171541" y="24968"/>
                    <a:pt x="165756" y="19194"/>
                    <a:pt x="158627" y="19194"/>
                  </a:cubicBezTo>
                  <a:cubicBezTo>
                    <a:pt x="158620" y="19194"/>
                    <a:pt x="158612" y="19194"/>
                    <a:pt x="158604" y="19194"/>
                  </a:cubicBezTo>
                  <a:cubicBezTo>
                    <a:pt x="157366" y="19196"/>
                    <a:pt x="156132" y="19376"/>
                    <a:pt x="154945" y="19730"/>
                  </a:cubicBezTo>
                  <a:cubicBezTo>
                    <a:pt x="153444" y="8586"/>
                    <a:pt x="143897" y="0"/>
                    <a:pt x="1323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57213" dist="9525" algn="bl" rotWithShape="0">
                <a:schemeClr val="dk1">
                  <a:alpha val="3098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7" name="Google Shape;107;p5"/>
          <p:cNvGrpSpPr/>
          <p:nvPr/>
        </p:nvGrpSpPr>
        <p:grpSpPr>
          <a:xfrm>
            <a:off x="7047556" y="53284"/>
            <a:ext cx="1891593" cy="2395402"/>
            <a:chOff x="7047556" y="53284"/>
            <a:chExt cx="1891593" cy="2395402"/>
          </a:xfrm>
        </p:grpSpPr>
        <p:sp>
          <p:nvSpPr>
            <p:cNvPr id="108" name="Google Shape;108;p5"/>
            <p:cNvSpPr/>
            <p:nvPr/>
          </p:nvSpPr>
          <p:spPr>
            <a:xfrm>
              <a:off x="7047556" y="53284"/>
              <a:ext cx="206918" cy="154869"/>
            </a:xfrm>
            <a:custGeom>
              <a:avLst/>
              <a:gdLst/>
              <a:ahLst/>
              <a:cxnLst/>
              <a:rect l="l" t="t" r="r" b="b"/>
              <a:pathLst>
                <a:path w="2962" h="2217" extrusionOk="0">
                  <a:moveTo>
                    <a:pt x="1597" y="0"/>
                  </a:moveTo>
                  <a:cubicBezTo>
                    <a:pt x="1593" y="0"/>
                    <a:pt x="1589" y="1"/>
                    <a:pt x="1585" y="2"/>
                  </a:cubicBezTo>
                  <a:lnTo>
                    <a:pt x="1424" y="59"/>
                  </a:lnTo>
                  <a:cubicBezTo>
                    <a:pt x="1413" y="62"/>
                    <a:pt x="1404" y="71"/>
                    <a:pt x="1401" y="82"/>
                  </a:cubicBezTo>
                  <a:lnTo>
                    <a:pt x="973" y="1234"/>
                  </a:lnTo>
                  <a:lnTo>
                    <a:pt x="348" y="1453"/>
                  </a:lnTo>
                  <a:cubicBezTo>
                    <a:pt x="341" y="1456"/>
                    <a:pt x="335" y="1459"/>
                    <a:pt x="329" y="1464"/>
                  </a:cubicBezTo>
                  <a:lnTo>
                    <a:pt x="70" y="1655"/>
                  </a:lnTo>
                  <a:cubicBezTo>
                    <a:pt x="0" y="1706"/>
                    <a:pt x="37" y="1816"/>
                    <a:pt x="122" y="1816"/>
                  </a:cubicBezTo>
                  <a:cubicBezTo>
                    <a:pt x="124" y="1816"/>
                    <a:pt x="125" y="1816"/>
                    <a:pt x="126" y="1816"/>
                  </a:cubicBezTo>
                  <a:lnTo>
                    <a:pt x="447" y="1804"/>
                  </a:lnTo>
                  <a:cubicBezTo>
                    <a:pt x="456" y="1804"/>
                    <a:pt x="463" y="1801"/>
                    <a:pt x="471" y="1799"/>
                  </a:cubicBezTo>
                  <a:lnTo>
                    <a:pt x="1094" y="1579"/>
                  </a:lnTo>
                  <a:lnTo>
                    <a:pt x="1099" y="1578"/>
                  </a:lnTo>
                  <a:lnTo>
                    <a:pt x="2148" y="2212"/>
                  </a:lnTo>
                  <a:cubicBezTo>
                    <a:pt x="2154" y="2215"/>
                    <a:pt x="2161" y="2216"/>
                    <a:pt x="2168" y="2216"/>
                  </a:cubicBezTo>
                  <a:cubicBezTo>
                    <a:pt x="2172" y="2216"/>
                    <a:pt x="2177" y="2215"/>
                    <a:pt x="2181" y="2214"/>
                  </a:cubicBezTo>
                  <a:lnTo>
                    <a:pt x="2342" y="2158"/>
                  </a:lnTo>
                  <a:cubicBezTo>
                    <a:pt x="2366" y="2149"/>
                    <a:pt x="2376" y="2117"/>
                    <a:pt x="2358" y="2096"/>
                  </a:cubicBezTo>
                  <a:lnTo>
                    <a:pt x="1744" y="1351"/>
                  </a:lnTo>
                  <a:lnTo>
                    <a:pt x="2540" y="1072"/>
                  </a:lnTo>
                  <a:lnTo>
                    <a:pt x="2834" y="1247"/>
                  </a:lnTo>
                  <a:cubicBezTo>
                    <a:pt x="2840" y="1251"/>
                    <a:pt x="2848" y="1253"/>
                    <a:pt x="2855" y="1253"/>
                  </a:cubicBezTo>
                  <a:cubicBezTo>
                    <a:pt x="2859" y="1253"/>
                    <a:pt x="2863" y="1252"/>
                    <a:pt x="2867" y="1251"/>
                  </a:cubicBezTo>
                  <a:lnTo>
                    <a:pt x="2962" y="1218"/>
                  </a:lnTo>
                  <a:lnTo>
                    <a:pt x="2649" y="839"/>
                  </a:lnTo>
                  <a:lnTo>
                    <a:pt x="2657" y="348"/>
                  </a:lnTo>
                  <a:lnTo>
                    <a:pt x="2562" y="381"/>
                  </a:lnTo>
                  <a:cubicBezTo>
                    <a:pt x="2551" y="385"/>
                    <a:pt x="2543" y="393"/>
                    <a:pt x="2539" y="404"/>
                  </a:cubicBezTo>
                  <a:lnTo>
                    <a:pt x="2419" y="725"/>
                  </a:lnTo>
                  <a:lnTo>
                    <a:pt x="1623" y="1005"/>
                  </a:lnTo>
                  <a:lnTo>
                    <a:pt x="1636" y="39"/>
                  </a:lnTo>
                  <a:cubicBezTo>
                    <a:pt x="1636" y="17"/>
                    <a:pt x="1617" y="0"/>
                    <a:pt x="15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5"/>
            <p:cNvSpPr/>
            <p:nvPr/>
          </p:nvSpPr>
          <p:spPr>
            <a:xfrm rot="-2521153">
              <a:off x="8703775" y="2239340"/>
              <a:ext cx="208600" cy="160110"/>
            </a:xfrm>
            <a:custGeom>
              <a:avLst/>
              <a:gdLst/>
              <a:ahLst/>
              <a:cxnLst/>
              <a:rect l="l" t="t" r="r" b="b"/>
              <a:pathLst>
                <a:path w="2986" h="2292" extrusionOk="0">
                  <a:moveTo>
                    <a:pt x="1017" y="0"/>
                  </a:moveTo>
                  <a:lnTo>
                    <a:pt x="848" y="12"/>
                  </a:lnTo>
                  <a:cubicBezTo>
                    <a:pt x="821" y="14"/>
                    <a:pt x="805" y="42"/>
                    <a:pt x="815" y="66"/>
                  </a:cubicBezTo>
                  <a:lnTo>
                    <a:pt x="1208" y="948"/>
                  </a:lnTo>
                  <a:lnTo>
                    <a:pt x="367" y="1006"/>
                  </a:lnTo>
                  <a:lnTo>
                    <a:pt x="131" y="757"/>
                  </a:lnTo>
                  <a:cubicBezTo>
                    <a:pt x="124" y="751"/>
                    <a:pt x="114" y="746"/>
                    <a:pt x="104" y="746"/>
                  </a:cubicBezTo>
                  <a:cubicBezTo>
                    <a:pt x="103" y="746"/>
                    <a:pt x="102" y="746"/>
                    <a:pt x="101" y="746"/>
                  </a:cubicBezTo>
                  <a:lnTo>
                    <a:pt x="0" y="752"/>
                  </a:lnTo>
                  <a:lnTo>
                    <a:pt x="200" y="1201"/>
                  </a:lnTo>
                  <a:lnTo>
                    <a:pt x="63" y="1673"/>
                  </a:lnTo>
                  <a:lnTo>
                    <a:pt x="163" y="1665"/>
                  </a:lnTo>
                  <a:cubicBezTo>
                    <a:pt x="174" y="1665"/>
                    <a:pt x="184" y="1659"/>
                    <a:pt x="191" y="1651"/>
                  </a:cubicBezTo>
                  <a:lnTo>
                    <a:pt x="391" y="1372"/>
                  </a:lnTo>
                  <a:lnTo>
                    <a:pt x="1233" y="1315"/>
                  </a:lnTo>
                  <a:lnTo>
                    <a:pt x="963" y="2242"/>
                  </a:lnTo>
                  <a:cubicBezTo>
                    <a:pt x="956" y="2267"/>
                    <a:pt x="975" y="2292"/>
                    <a:pt x="999" y="2292"/>
                  </a:cubicBezTo>
                  <a:cubicBezTo>
                    <a:pt x="1000" y="2292"/>
                    <a:pt x="1001" y="2291"/>
                    <a:pt x="1003" y="2291"/>
                  </a:cubicBezTo>
                  <a:lnTo>
                    <a:pt x="1173" y="2280"/>
                  </a:lnTo>
                  <a:cubicBezTo>
                    <a:pt x="1184" y="2279"/>
                    <a:pt x="1195" y="2273"/>
                    <a:pt x="1201" y="2264"/>
                  </a:cubicBezTo>
                  <a:lnTo>
                    <a:pt x="1915" y="1268"/>
                  </a:lnTo>
                  <a:lnTo>
                    <a:pt x="1919" y="1268"/>
                  </a:lnTo>
                  <a:lnTo>
                    <a:pt x="2579" y="1223"/>
                  </a:lnTo>
                  <a:cubicBezTo>
                    <a:pt x="2587" y="1222"/>
                    <a:pt x="2595" y="1220"/>
                    <a:pt x="2602" y="1218"/>
                  </a:cubicBezTo>
                  <a:lnTo>
                    <a:pt x="2903" y="1100"/>
                  </a:lnTo>
                  <a:cubicBezTo>
                    <a:pt x="2985" y="1069"/>
                    <a:pt x="2976" y="951"/>
                    <a:pt x="2892" y="930"/>
                  </a:cubicBezTo>
                  <a:lnTo>
                    <a:pt x="2578" y="857"/>
                  </a:lnTo>
                  <a:cubicBezTo>
                    <a:pt x="2571" y="855"/>
                    <a:pt x="2564" y="854"/>
                    <a:pt x="2556" y="854"/>
                  </a:cubicBezTo>
                  <a:lnTo>
                    <a:pt x="1896" y="901"/>
                  </a:lnTo>
                  <a:lnTo>
                    <a:pt x="1891" y="901"/>
                  </a:lnTo>
                  <a:lnTo>
                    <a:pt x="1048" y="12"/>
                  </a:lnTo>
                  <a:cubicBezTo>
                    <a:pt x="1041" y="4"/>
                    <a:pt x="1029" y="0"/>
                    <a:pt x="10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0" name="Google Shape;110;p5"/>
          <p:cNvGrpSpPr/>
          <p:nvPr/>
        </p:nvGrpSpPr>
        <p:grpSpPr>
          <a:xfrm>
            <a:off x="-2471487" y="-2228750"/>
            <a:ext cx="14353671" cy="3303331"/>
            <a:chOff x="-1271337" y="4526250"/>
            <a:chExt cx="14353671" cy="3303331"/>
          </a:xfrm>
        </p:grpSpPr>
        <p:sp>
          <p:nvSpPr>
            <p:cNvPr id="111" name="Google Shape;111;p5"/>
            <p:cNvSpPr/>
            <p:nvPr/>
          </p:nvSpPr>
          <p:spPr>
            <a:xfrm>
              <a:off x="-673450" y="4872630"/>
              <a:ext cx="8218534" cy="1890746"/>
            </a:xfrm>
            <a:custGeom>
              <a:avLst/>
              <a:gdLst/>
              <a:ahLst/>
              <a:cxnLst/>
              <a:rect l="l" t="t" r="r" b="b"/>
              <a:pathLst>
                <a:path w="153639" h="35346" extrusionOk="0">
                  <a:moveTo>
                    <a:pt x="53840" y="0"/>
                  </a:moveTo>
                  <a:cubicBezTo>
                    <a:pt x="53718" y="0"/>
                    <a:pt x="53596" y="1"/>
                    <a:pt x="53473" y="4"/>
                  </a:cubicBezTo>
                  <a:cubicBezTo>
                    <a:pt x="47342" y="139"/>
                    <a:pt x="42088" y="3675"/>
                    <a:pt x="39465" y="8767"/>
                  </a:cubicBezTo>
                  <a:cubicBezTo>
                    <a:pt x="39253" y="5090"/>
                    <a:pt x="36205" y="2202"/>
                    <a:pt x="32512" y="2202"/>
                  </a:cubicBezTo>
                  <a:cubicBezTo>
                    <a:pt x="32460" y="2202"/>
                    <a:pt x="32409" y="2202"/>
                    <a:pt x="32357" y="2204"/>
                  </a:cubicBezTo>
                  <a:cubicBezTo>
                    <a:pt x="30341" y="2249"/>
                    <a:pt x="28546" y="3146"/>
                    <a:pt x="27304" y="4541"/>
                  </a:cubicBezTo>
                  <a:cubicBezTo>
                    <a:pt x="24453" y="2309"/>
                    <a:pt x="20866" y="981"/>
                    <a:pt x="16981" y="981"/>
                  </a:cubicBezTo>
                  <a:cubicBezTo>
                    <a:pt x="16855" y="981"/>
                    <a:pt x="16729" y="983"/>
                    <a:pt x="16602" y="986"/>
                  </a:cubicBezTo>
                  <a:cubicBezTo>
                    <a:pt x="7341" y="1190"/>
                    <a:pt x="1" y="8864"/>
                    <a:pt x="205" y="18124"/>
                  </a:cubicBezTo>
                  <a:cubicBezTo>
                    <a:pt x="407" y="27257"/>
                    <a:pt x="7875" y="34525"/>
                    <a:pt x="16965" y="34525"/>
                  </a:cubicBezTo>
                  <a:cubicBezTo>
                    <a:pt x="17090" y="34525"/>
                    <a:pt x="17216" y="34523"/>
                    <a:pt x="17342" y="34521"/>
                  </a:cubicBezTo>
                  <a:cubicBezTo>
                    <a:pt x="25065" y="34349"/>
                    <a:pt x="31453" y="28983"/>
                    <a:pt x="33242" y="21836"/>
                  </a:cubicBezTo>
                  <a:cubicBezTo>
                    <a:pt x="33980" y="22094"/>
                    <a:pt x="34749" y="22222"/>
                    <a:pt x="35517" y="22222"/>
                  </a:cubicBezTo>
                  <a:cubicBezTo>
                    <a:pt x="36572" y="22222"/>
                    <a:pt x="37623" y="21980"/>
                    <a:pt x="38586" y="21502"/>
                  </a:cubicBezTo>
                  <a:cubicBezTo>
                    <a:pt x="40800" y="27811"/>
                    <a:pt x="46809" y="32303"/>
                    <a:pt x="53822" y="32303"/>
                  </a:cubicBezTo>
                  <a:cubicBezTo>
                    <a:pt x="53943" y="32303"/>
                    <a:pt x="54064" y="32302"/>
                    <a:pt x="54185" y="32299"/>
                  </a:cubicBezTo>
                  <a:cubicBezTo>
                    <a:pt x="56837" y="32240"/>
                    <a:pt x="59327" y="31546"/>
                    <a:pt x="61509" y="30364"/>
                  </a:cubicBezTo>
                  <a:cubicBezTo>
                    <a:pt x="63410" y="32135"/>
                    <a:pt x="65958" y="33216"/>
                    <a:pt x="68746" y="33216"/>
                  </a:cubicBezTo>
                  <a:cubicBezTo>
                    <a:pt x="68826" y="33216"/>
                    <a:pt x="68906" y="33215"/>
                    <a:pt x="68985" y="33213"/>
                  </a:cubicBezTo>
                  <a:cubicBezTo>
                    <a:pt x="70684" y="33178"/>
                    <a:pt x="72348" y="32733"/>
                    <a:pt x="73838" y="31919"/>
                  </a:cubicBezTo>
                  <a:cubicBezTo>
                    <a:pt x="75448" y="32976"/>
                    <a:pt x="77299" y="33508"/>
                    <a:pt x="79154" y="33508"/>
                  </a:cubicBezTo>
                  <a:cubicBezTo>
                    <a:pt x="80840" y="33508"/>
                    <a:pt x="82528" y="33068"/>
                    <a:pt x="84041" y="32185"/>
                  </a:cubicBezTo>
                  <a:cubicBezTo>
                    <a:pt x="86644" y="34169"/>
                    <a:pt x="89891" y="35345"/>
                    <a:pt x="93401" y="35345"/>
                  </a:cubicBezTo>
                  <a:cubicBezTo>
                    <a:pt x="93518" y="35345"/>
                    <a:pt x="93634" y="35344"/>
                    <a:pt x="93751" y="35341"/>
                  </a:cubicBezTo>
                  <a:cubicBezTo>
                    <a:pt x="97908" y="35250"/>
                    <a:pt x="101645" y="33526"/>
                    <a:pt x="104364" y="30796"/>
                  </a:cubicBezTo>
                  <a:cubicBezTo>
                    <a:pt x="106155" y="32109"/>
                    <a:pt x="108315" y="32814"/>
                    <a:pt x="110529" y="32814"/>
                  </a:cubicBezTo>
                  <a:cubicBezTo>
                    <a:pt x="110611" y="32814"/>
                    <a:pt x="110692" y="32813"/>
                    <a:pt x="110774" y="32811"/>
                  </a:cubicBezTo>
                  <a:cubicBezTo>
                    <a:pt x="115317" y="32711"/>
                    <a:pt x="119119" y="29732"/>
                    <a:pt x="120479" y="25656"/>
                  </a:cubicBezTo>
                  <a:cubicBezTo>
                    <a:pt x="123403" y="31243"/>
                    <a:pt x="129254" y="35035"/>
                    <a:pt x="135953" y="35035"/>
                  </a:cubicBezTo>
                  <a:cubicBezTo>
                    <a:pt x="136084" y="35035"/>
                    <a:pt x="136215" y="35033"/>
                    <a:pt x="136347" y="35030"/>
                  </a:cubicBezTo>
                  <a:cubicBezTo>
                    <a:pt x="145992" y="34817"/>
                    <a:pt x="153639" y="26826"/>
                    <a:pt x="153426" y="17180"/>
                  </a:cubicBezTo>
                  <a:cubicBezTo>
                    <a:pt x="153216" y="7666"/>
                    <a:pt x="145437" y="98"/>
                    <a:pt x="135968" y="98"/>
                  </a:cubicBezTo>
                  <a:cubicBezTo>
                    <a:pt x="135837" y="98"/>
                    <a:pt x="135706" y="99"/>
                    <a:pt x="135575" y="102"/>
                  </a:cubicBezTo>
                  <a:cubicBezTo>
                    <a:pt x="131184" y="199"/>
                    <a:pt x="127208" y="1908"/>
                    <a:pt x="124199" y="4650"/>
                  </a:cubicBezTo>
                  <a:cubicBezTo>
                    <a:pt x="122541" y="3128"/>
                    <a:pt x="120333" y="2200"/>
                    <a:pt x="117916" y="2200"/>
                  </a:cubicBezTo>
                  <a:cubicBezTo>
                    <a:pt x="117847" y="2200"/>
                    <a:pt x="117777" y="2201"/>
                    <a:pt x="117708" y="2202"/>
                  </a:cubicBezTo>
                  <a:cubicBezTo>
                    <a:pt x="112572" y="2316"/>
                    <a:pt x="108502" y="6570"/>
                    <a:pt x="108616" y="11706"/>
                  </a:cubicBezTo>
                  <a:cubicBezTo>
                    <a:pt x="108618" y="11818"/>
                    <a:pt x="108626" y="11930"/>
                    <a:pt x="108632" y="12043"/>
                  </a:cubicBezTo>
                  <a:cubicBezTo>
                    <a:pt x="108076" y="12146"/>
                    <a:pt x="107528" y="12294"/>
                    <a:pt x="106996" y="12485"/>
                  </a:cubicBezTo>
                  <a:cubicBezTo>
                    <a:pt x="104367" y="7665"/>
                    <a:pt x="99255" y="4413"/>
                    <a:pt x="93416" y="4413"/>
                  </a:cubicBezTo>
                  <a:cubicBezTo>
                    <a:pt x="93300" y="4413"/>
                    <a:pt x="93184" y="4414"/>
                    <a:pt x="93067" y="4416"/>
                  </a:cubicBezTo>
                  <a:cubicBezTo>
                    <a:pt x="86681" y="4557"/>
                    <a:pt x="81284" y="8552"/>
                    <a:pt x="79047" y="14129"/>
                  </a:cubicBezTo>
                  <a:lnTo>
                    <a:pt x="78938" y="14129"/>
                  </a:lnTo>
                  <a:cubicBezTo>
                    <a:pt x="77896" y="14151"/>
                    <a:pt x="76863" y="14342"/>
                    <a:pt x="75881" y="14695"/>
                  </a:cubicBezTo>
                  <a:cubicBezTo>
                    <a:pt x="74149" y="13128"/>
                    <a:pt x="71902" y="12125"/>
                    <a:pt x="69433" y="11969"/>
                  </a:cubicBezTo>
                  <a:cubicBezTo>
                    <a:pt x="67585" y="5054"/>
                    <a:pt x="61278" y="0"/>
                    <a:pt x="538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57213" dist="9525" algn="bl" rotWithShape="0">
                <a:schemeClr val="dk1">
                  <a:alpha val="3098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5"/>
            <p:cNvSpPr/>
            <p:nvPr/>
          </p:nvSpPr>
          <p:spPr>
            <a:xfrm>
              <a:off x="3904840" y="4526250"/>
              <a:ext cx="9177494" cy="3049179"/>
            </a:xfrm>
            <a:custGeom>
              <a:avLst/>
              <a:gdLst/>
              <a:ahLst/>
              <a:cxnLst/>
              <a:rect l="l" t="t" r="r" b="b"/>
              <a:pathLst>
                <a:path w="171566" h="57002" extrusionOk="0">
                  <a:moveTo>
                    <a:pt x="132351" y="0"/>
                  </a:moveTo>
                  <a:cubicBezTo>
                    <a:pt x="132338" y="0"/>
                    <a:pt x="132326" y="0"/>
                    <a:pt x="132314" y="0"/>
                  </a:cubicBezTo>
                  <a:cubicBezTo>
                    <a:pt x="121660" y="19"/>
                    <a:pt x="112725" y="7341"/>
                    <a:pt x="110240" y="17222"/>
                  </a:cubicBezTo>
                  <a:cubicBezTo>
                    <a:pt x="109018" y="16919"/>
                    <a:pt x="107765" y="16766"/>
                    <a:pt x="106506" y="16766"/>
                  </a:cubicBezTo>
                  <a:cubicBezTo>
                    <a:pt x="106496" y="16766"/>
                    <a:pt x="106486" y="16766"/>
                    <a:pt x="106476" y="16766"/>
                  </a:cubicBezTo>
                  <a:cubicBezTo>
                    <a:pt x="102053" y="16773"/>
                    <a:pt x="98069" y="18637"/>
                    <a:pt x="95251" y="21614"/>
                  </a:cubicBezTo>
                  <a:cubicBezTo>
                    <a:pt x="91472" y="17755"/>
                    <a:pt x="86204" y="15360"/>
                    <a:pt x="80379" y="15360"/>
                  </a:cubicBezTo>
                  <a:cubicBezTo>
                    <a:pt x="80367" y="15360"/>
                    <a:pt x="80355" y="15360"/>
                    <a:pt x="80343" y="15360"/>
                  </a:cubicBezTo>
                  <a:cubicBezTo>
                    <a:pt x="78611" y="15363"/>
                    <a:pt x="76884" y="15580"/>
                    <a:pt x="75206" y="16009"/>
                  </a:cubicBezTo>
                  <a:cubicBezTo>
                    <a:pt x="73795" y="12640"/>
                    <a:pt x="70466" y="10273"/>
                    <a:pt x="66586" y="10273"/>
                  </a:cubicBezTo>
                  <a:cubicBezTo>
                    <a:pt x="66581" y="10273"/>
                    <a:pt x="66576" y="10273"/>
                    <a:pt x="66571" y="10273"/>
                  </a:cubicBezTo>
                  <a:cubicBezTo>
                    <a:pt x="61413" y="10282"/>
                    <a:pt x="57237" y="14471"/>
                    <a:pt x="57245" y="19631"/>
                  </a:cubicBezTo>
                  <a:cubicBezTo>
                    <a:pt x="57245" y="19811"/>
                    <a:pt x="57252" y="19991"/>
                    <a:pt x="57263" y="20169"/>
                  </a:cubicBezTo>
                  <a:cubicBezTo>
                    <a:pt x="55893" y="19648"/>
                    <a:pt x="54463" y="19301"/>
                    <a:pt x="53006" y="19136"/>
                  </a:cubicBezTo>
                  <a:cubicBezTo>
                    <a:pt x="50406" y="11368"/>
                    <a:pt x="43072" y="5773"/>
                    <a:pt x="34434" y="5773"/>
                  </a:cubicBezTo>
                  <a:cubicBezTo>
                    <a:pt x="34423" y="5773"/>
                    <a:pt x="34411" y="5773"/>
                    <a:pt x="34400" y="5773"/>
                  </a:cubicBezTo>
                  <a:cubicBezTo>
                    <a:pt x="23586" y="5790"/>
                    <a:pt x="14832" y="14573"/>
                    <a:pt x="14851" y="25388"/>
                  </a:cubicBezTo>
                  <a:cubicBezTo>
                    <a:pt x="14851" y="25563"/>
                    <a:pt x="14853" y="25737"/>
                    <a:pt x="14858" y="25911"/>
                  </a:cubicBezTo>
                  <a:cubicBezTo>
                    <a:pt x="13578" y="25394"/>
                    <a:pt x="12208" y="25127"/>
                    <a:pt x="10827" y="25127"/>
                  </a:cubicBezTo>
                  <a:cubicBezTo>
                    <a:pt x="10817" y="25127"/>
                    <a:pt x="10808" y="25127"/>
                    <a:pt x="10799" y="25127"/>
                  </a:cubicBezTo>
                  <a:cubicBezTo>
                    <a:pt x="4830" y="25137"/>
                    <a:pt x="0" y="29982"/>
                    <a:pt x="10" y="35951"/>
                  </a:cubicBezTo>
                  <a:cubicBezTo>
                    <a:pt x="20" y="41914"/>
                    <a:pt x="4856" y="46739"/>
                    <a:pt x="10816" y="46739"/>
                  </a:cubicBezTo>
                  <a:cubicBezTo>
                    <a:pt x="10822" y="46739"/>
                    <a:pt x="10828" y="46739"/>
                    <a:pt x="10834" y="46739"/>
                  </a:cubicBezTo>
                  <a:cubicBezTo>
                    <a:pt x="15512" y="46732"/>
                    <a:pt x="19490" y="43753"/>
                    <a:pt x="20987" y="39591"/>
                  </a:cubicBezTo>
                  <a:cubicBezTo>
                    <a:pt x="24495" y="42907"/>
                    <a:pt x="29228" y="44939"/>
                    <a:pt x="34433" y="44939"/>
                  </a:cubicBezTo>
                  <a:cubicBezTo>
                    <a:pt x="34444" y="44939"/>
                    <a:pt x="34455" y="44939"/>
                    <a:pt x="34466" y="44939"/>
                  </a:cubicBezTo>
                  <a:cubicBezTo>
                    <a:pt x="34770" y="44939"/>
                    <a:pt x="35073" y="44929"/>
                    <a:pt x="35374" y="44916"/>
                  </a:cubicBezTo>
                  <a:cubicBezTo>
                    <a:pt x="38335" y="50512"/>
                    <a:pt x="44215" y="54326"/>
                    <a:pt x="50985" y="54326"/>
                  </a:cubicBezTo>
                  <a:cubicBezTo>
                    <a:pt x="50996" y="54326"/>
                    <a:pt x="51006" y="54326"/>
                    <a:pt x="51017" y="54326"/>
                  </a:cubicBezTo>
                  <a:cubicBezTo>
                    <a:pt x="56061" y="54319"/>
                    <a:pt x="60605" y="52195"/>
                    <a:pt x="63817" y="48799"/>
                  </a:cubicBezTo>
                  <a:cubicBezTo>
                    <a:pt x="67622" y="53786"/>
                    <a:pt x="73625" y="57002"/>
                    <a:pt x="80378" y="57002"/>
                  </a:cubicBezTo>
                  <a:cubicBezTo>
                    <a:pt x="80390" y="57002"/>
                    <a:pt x="80401" y="57002"/>
                    <a:pt x="80413" y="57002"/>
                  </a:cubicBezTo>
                  <a:cubicBezTo>
                    <a:pt x="88453" y="56988"/>
                    <a:pt x="95420" y="52419"/>
                    <a:pt x="98879" y="45740"/>
                  </a:cubicBezTo>
                  <a:cubicBezTo>
                    <a:pt x="101199" y="47057"/>
                    <a:pt x="103820" y="47749"/>
                    <a:pt x="106486" y="47749"/>
                  </a:cubicBezTo>
                  <a:cubicBezTo>
                    <a:pt x="106501" y="47749"/>
                    <a:pt x="106515" y="47749"/>
                    <a:pt x="106529" y="47749"/>
                  </a:cubicBezTo>
                  <a:cubicBezTo>
                    <a:pt x="111688" y="47740"/>
                    <a:pt x="116251" y="45207"/>
                    <a:pt x="119060" y="41324"/>
                  </a:cubicBezTo>
                  <a:cubicBezTo>
                    <a:pt x="122803" y="44014"/>
                    <a:pt x="127391" y="45599"/>
                    <a:pt x="132349" y="45599"/>
                  </a:cubicBezTo>
                  <a:cubicBezTo>
                    <a:pt x="132363" y="45599"/>
                    <a:pt x="132376" y="45599"/>
                    <a:pt x="132390" y="45599"/>
                  </a:cubicBezTo>
                  <a:cubicBezTo>
                    <a:pt x="138413" y="45590"/>
                    <a:pt x="143886" y="43243"/>
                    <a:pt x="147957" y="39420"/>
                  </a:cubicBezTo>
                  <a:cubicBezTo>
                    <a:pt x="150286" y="42820"/>
                    <a:pt x="154197" y="45049"/>
                    <a:pt x="158625" y="45049"/>
                  </a:cubicBezTo>
                  <a:cubicBezTo>
                    <a:pt x="158633" y="45049"/>
                    <a:pt x="158640" y="45049"/>
                    <a:pt x="158647" y="45049"/>
                  </a:cubicBezTo>
                  <a:cubicBezTo>
                    <a:pt x="165787" y="45038"/>
                    <a:pt x="171566" y="39240"/>
                    <a:pt x="171553" y="32100"/>
                  </a:cubicBezTo>
                  <a:cubicBezTo>
                    <a:pt x="171541" y="24968"/>
                    <a:pt x="165756" y="19194"/>
                    <a:pt x="158627" y="19194"/>
                  </a:cubicBezTo>
                  <a:cubicBezTo>
                    <a:pt x="158620" y="19194"/>
                    <a:pt x="158612" y="19194"/>
                    <a:pt x="158604" y="19194"/>
                  </a:cubicBezTo>
                  <a:cubicBezTo>
                    <a:pt x="157366" y="19196"/>
                    <a:pt x="156132" y="19376"/>
                    <a:pt x="154945" y="19730"/>
                  </a:cubicBezTo>
                  <a:cubicBezTo>
                    <a:pt x="153444" y="8586"/>
                    <a:pt x="143897" y="0"/>
                    <a:pt x="1323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57213" dist="9525" algn="bl" rotWithShape="0">
                <a:schemeClr val="dk1">
                  <a:alpha val="3098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5"/>
            <p:cNvSpPr/>
            <p:nvPr/>
          </p:nvSpPr>
          <p:spPr>
            <a:xfrm>
              <a:off x="-1271337" y="4780402"/>
              <a:ext cx="9177494" cy="3049179"/>
            </a:xfrm>
            <a:custGeom>
              <a:avLst/>
              <a:gdLst/>
              <a:ahLst/>
              <a:cxnLst/>
              <a:rect l="l" t="t" r="r" b="b"/>
              <a:pathLst>
                <a:path w="171566" h="57002" extrusionOk="0">
                  <a:moveTo>
                    <a:pt x="132351" y="0"/>
                  </a:moveTo>
                  <a:cubicBezTo>
                    <a:pt x="132338" y="0"/>
                    <a:pt x="132326" y="0"/>
                    <a:pt x="132314" y="0"/>
                  </a:cubicBezTo>
                  <a:cubicBezTo>
                    <a:pt x="121660" y="19"/>
                    <a:pt x="112725" y="7341"/>
                    <a:pt x="110240" y="17222"/>
                  </a:cubicBezTo>
                  <a:cubicBezTo>
                    <a:pt x="109018" y="16919"/>
                    <a:pt x="107765" y="16766"/>
                    <a:pt x="106506" y="16766"/>
                  </a:cubicBezTo>
                  <a:cubicBezTo>
                    <a:pt x="106496" y="16766"/>
                    <a:pt x="106486" y="16766"/>
                    <a:pt x="106476" y="16766"/>
                  </a:cubicBezTo>
                  <a:cubicBezTo>
                    <a:pt x="102053" y="16773"/>
                    <a:pt x="98069" y="18637"/>
                    <a:pt x="95251" y="21614"/>
                  </a:cubicBezTo>
                  <a:cubicBezTo>
                    <a:pt x="91472" y="17755"/>
                    <a:pt x="86204" y="15360"/>
                    <a:pt x="80379" y="15360"/>
                  </a:cubicBezTo>
                  <a:cubicBezTo>
                    <a:pt x="80367" y="15360"/>
                    <a:pt x="80355" y="15360"/>
                    <a:pt x="80343" y="15360"/>
                  </a:cubicBezTo>
                  <a:cubicBezTo>
                    <a:pt x="78611" y="15363"/>
                    <a:pt x="76884" y="15580"/>
                    <a:pt x="75206" y="16009"/>
                  </a:cubicBezTo>
                  <a:cubicBezTo>
                    <a:pt x="73795" y="12640"/>
                    <a:pt x="70466" y="10273"/>
                    <a:pt x="66586" y="10273"/>
                  </a:cubicBezTo>
                  <a:cubicBezTo>
                    <a:pt x="66581" y="10273"/>
                    <a:pt x="66576" y="10273"/>
                    <a:pt x="66571" y="10273"/>
                  </a:cubicBezTo>
                  <a:cubicBezTo>
                    <a:pt x="61413" y="10282"/>
                    <a:pt x="57237" y="14471"/>
                    <a:pt x="57245" y="19631"/>
                  </a:cubicBezTo>
                  <a:cubicBezTo>
                    <a:pt x="57245" y="19811"/>
                    <a:pt x="57252" y="19991"/>
                    <a:pt x="57263" y="20169"/>
                  </a:cubicBezTo>
                  <a:cubicBezTo>
                    <a:pt x="55893" y="19648"/>
                    <a:pt x="54463" y="19301"/>
                    <a:pt x="53006" y="19136"/>
                  </a:cubicBezTo>
                  <a:cubicBezTo>
                    <a:pt x="50406" y="11368"/>
                    <a:pt x="43072" y="5773"/>
                    <a:pt x="34434" y="5773"/>
                  </a:cubicBezTo>
                  <a:cubicBezTo>
                    <a:pt x="34423" y="5773"/>
                    <a:pt x="34411" y="5773"/>
                    <a:pt x="34400" y="5773"/>
                  </a:cubicBezTo>
                  <a:cubicBezTo>
                    <a:pt x="23586" y="5790"/>
                    <a:pt x="14832" y="14573"/>
                    <a:pt x="14851" y="25388"/>
                  </a:cubicBezTo>
                  <a:cubicBezTo>
                    <a:pt x="14851" y="25563"/>
                    <a:pt x="14853" y="25737"/>
                    <a:pt x="14858" y="25911"/>
                  </a:cubicBezTo>
                  <a:cubicBezTo>
                    <a:pt x="13578" y="25394"/>
                    <a:pt x="12208" y="25127"/>
                    <a:pt x="10827" y="25127"/>
                  </a:cubicBezTo>
                  <a:cubicBezTo>
                    <a:pt x="10817" y="25127"/>
                    <a:pt x="10808" y="25127"/>
                    <a:pt x="10799" y="25127"/>
                  </a:cubicBezTo>
                  <a:cubicBezTo>
                    <a:pt x="4830" y="25137"/>
                    <a:pt x="0" y="29982"/>
                    <a:pt x="10" y="35951"/>
                  </a:cubicBezTo>
                  <a:cubicBezTo>
                    <a:pt x="20" y="41914"/>
                    <a:pt x="4856" y="46739"/>
                    <a:pt x="10816" y="46739"/>
                  </a:cubicBezTo>
                  <a:cubicBezTo>
                    <a:pt x="10822" y="46739"/>
                    <a:pt x="10828" y="46739"/>
                    <a:pt x="10834" y="46739"/>
                  </a:cubicBezTo>
                  <a:cubicBezTo>
                    <a:pt x="15512" y="46732"/>
                    <a:pt x="19490" y="43753"/>
                    <a:pt x="20987" y="39591"/>
                  </a:cubicBezTo>
                  <a:cubicBezTo>
                    <a:pt x="24495" y="42907"/>
                    <a:pt x="29228" y="44939"/>
                    <a:pt x="34433" y="44939"/>
                  </a:cubicBezTo>
                  <a:cubicBezTo>
                    <a:pt x="34444" y="44939"/>
                    <a:pt x="34455" y="44939"/>
                    <a:pt x="34466" y="44939"/>
                  </a:cubicBezTo>
                  <a:cubicBezTo>
                    <a:pt x="34770" y="44939"/>
                    <a:pt x="35073" y="44929"/>
                    <a:pt x="35374" y="44916"/>
                  </a:cubicBezTo>
                  <a:cubicBezTo>
                    <a:pt x="38335" y="50512"/>
                    <a:pt x="44215" y="54326"/>
                    <a:pt x="50985" y="54326"/>
                  </a:cubicBezTo>
                  <a:cubicBezTo>
                    <a:pt x="50996" y="54326"/>
                    <a:pt x="51006" y="54326"/>
                    <a:pt x="51017" y="54326"/>
                  </a:cubicBezTo>
                  <a:cubicBezTo>
                    <a:pt x="56061" y="54319"/>
                    <a:pt x="60605" y="52195"/>
                    <a:pt x="63817" y="48799"/>
                  </a:cubicBezTo>
                  <a:cubicBezTo>
                    <a:pt x="67622" y="53786"/>
                    <a:pt x="73625" y="57002"/>
                    <a:pt x="80378" y="57002"/>
                  </a:cubicBezTo>
                  <a:cubicBezTo>
                    <a:pt x="80390" y="57002"/>
                    <a:pt x="80401" y="57002"/>
                    <a:pt x="80413" y="57002"/>
                  </a:cubicBezTo>
                  <a:cubicBezTo>
                    <a:pt x="88453" y="56988"/>
                    <a:pt x="95420" y="52419"/>
                    <a:pt x="98879" y="45740"/>
                  </a:cubicBezTo>
                  <a:cubicBezTo>
                    <a:pt x="101199" y="47057"/>
                    <a:pt x="103820" y="47749"/>
                    <a:pt x="106486" y="47749"/>
                  </a:cubicBezTo>
                  <a:cubicBezTo>
                    <a:pt x="106501" y="47749"/>
                    <a:pt x="106515" y="47749"/>
                    <a:pt x="106529" y="47749"/>
                  </a:cubicBezTo>
                  <a:cubicBezTo>
                    <a:pt x="111688" y="47740"/>
                    <a:pt x="116251" y="45207"/>
                    <a:pt x="119060" y="41324"/>
                  </a:cubicBezTo>
                  <a:cubicBezTo>
                    <a:pt x="122803" y="44014"/>
                    <a:pt x="127391" y="45599"/>
                    <a:pt x="132349" y="45599"/>
                  </a:cubicBezTo>
                  <a:cubicBezTo>
                    <a:pt x="132363" y="45599"/>
                    <a:pt x="132376" y="45599"/>
                    <a:pt x="132390" y="45599"/>
                  </a:cubicBezTo>
                  <a:cubicBezTo>
                    <a:pt x="138413" y="45590"/>
                    <a:pt x="143886" y="43243"/>
                    <a:pt x="147957" y="39420"/>
                  </a:cubicBezTo>
                  <a:cubicBezTo>
                    <a:pt x="150286" y="42820"/>
                    <a:pt x="154197" y="45049"/>
                    <a:pt x="158625" y="45049"/>
                  </a:cubicBezTo>
                  <a:cubicBezTo>
                    <a:pt x="158633" y="45049"/>
                    <a:pt x="158640" y="45049"/>
                    <a:pt x="158647" y="45049"/>
                  </a:cubicBezTo>
                  <a:cubicBezTo>
                    <a:pt x="165787" y="45038"/>
                    <a:pt x="171566" y="39240"/>
                    <a:pt x="171553" y="32100"/>
                  </a:cubicBezTo>
                  <a:cubicBezTo>
                    <a:pt x="171541" y="24968"/>
                    <a:pt x="165756" y="19194"/>
                    <a:pt x="158627" y="19194"/>
                  </a:cubicBezTo>
                  <a:cubicBezTo>
                    <a:pt x="158620" y="19194"/>
                    <a:pt x="158612" y="19194"/>
                    <a:pt x="158604" y="19194"/>
                  </a:cubicBezTo>
                  <a:cubicBezTo>
                    <a:pt x="157366" y="19196"/>
                    <a:pt x="156132" y="19376"/>
                    <a:pt x="154945" y="19730"/>
                  </a:cubicBezTo>
                  <a:cubicBezTo>
                    <a:pt x="153444" y="8586"/>
                    <a:pt x="143897" y="0"/>
                    <a:pt x="1323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57213" dist="9525" algn="bl" rotWithShape="0">
                <a:schemeClr val="dk1">
                  <a:alpha val="3098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"/>
          <p:cNvSpPr txBox="1">
            <a:spLocks noGrp="1"/>
          </p:cNvSpPr>
          <p:nvPr>
            <p:ph type="title"/>
          </p:nvPr>
        </p:nvSpPr>
        <p:spPr>
          <a:xfrm>
            <a:off x="1002250" y="1209088"/>
            <a:ext cx="3313500" cy="7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16" name="Google Shape;116;p6"/>
          <p:cNvSpPr txBox="1">
            <a:spLocks noGrp="1"/>
          </p:cNvSpPr>
          <p:nvPr>
            <p:ph type="subTitle" idx="1"/>
          </p:nvPr>
        </p:nvSpPr>
        <p:spPr>
          <a:xfrm>
            <a:off x="1002250" y="1959513"/>
            <a:ext cx="3313500" cy="19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17" name="Google Shape;117;p6"/>
          <p:cNvGrpSpPr/>
          <p:nvPr/>
        </p:nvGrpSpPr>
        <p:grpSpPr>
          <a:xfrm>
            <a:off x="-1603701" y="-1241978"/>
            <a:ext cx="12220403" cy="7080408"/>
            <a:chOff x="-1594176" y="-1241978"/>
            <a:chExt cx="12220403" cy="7080408"/>
          </a:xfrm>
        </p:grpSpPr>
        <p:sp>
          <p:nvSpPr>
            <p:cNvPr id="118" name="Google Shape;118;p6"/>
            <p:cNvSpPr/>
            <p:nvPr/>
          </p:nvSpPr>
          <p:spPr>
            <a:xfrm>
              <a:off x="-1594176" y="3213211"/>
              <a:ext cx="2625219" cy="2625219"/>
            </a:xfrm>
            <a:custGeom>
              <a:avLst/>
              <a:gdLst/>
              <a:ahLst/>
              <a:cxnLst/>
              <a:rect l="l" t="t" r="r" b="b"/>
              <a:pathLst>
                <a:path w="35446" h="35446" fill="none" extrusionOk="0">
                  <a:moveTo>
                    <a:pt x="35446" y="17723"/>
                  </a:moveTo>
                  <a:cubicBezTo>
                    <a:pt x="35446" y="22423"/>
                    <a:pt x="33578" y="26931"/>
                    <a:pt x="30255" y="30255"/>
                  </a:cubicBezTo>
                  <a:cubicBezTo>
                    <a:pt x="26931" y="33578"/>
                    <a:pt x="22423" y="35446"/>
                    <a:pt x="17723" y="35446"/>
                  </a:cubicBezTo>
                  <a:cubicBezTo>
                    <a:pt x="13023" y="35446"/>
                    <a:pt x="8515" y="33578"/>
                    <a:pt x="5192" y="30255"/>
                  </a:cubicBezTo>
                  <a:cubicBezTo>
                    <a:pt x="1868" y="26931"/>
                    <a:pt x="1" y="22423"/>
                    <a:pt x="1" y="17723"/>
                  </a:cubicBezTo>
                  <a:cubicBezTo>
                    <a:pt x="1" y="13023"/>
                    <a:pt x="1868" y="8515"/>
                    <a:pt x="5192" y="5192"/>
                  </a:cubicBezTo>
                  <a:cubicBezTo>
                    <a:pt x="8515" y="1868"/>
                    <a:pt x="13023" y="1"/>
                    <a:pt x="17723" y="1"/>
                  </a:cubicBezTo>
                  <a:cubicBezTo>
                    <a:pt x="22423" y="1"/>
                    <a:pt x="26931" y="1868"/>
                    <a:pt x="30255" y="5192"/>
                  </a:cubicBezTo>
                  <a:cubicBezTo>
                    <a:pt x="33578" y="8515"/>
                    <a:pt x="35446" y="13023"/>
                    <a:pt x="35446" y="17723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6"/>
            <p:cNvSpPr/>
            <p:nvPr/>
          </p:nvSpPr>
          <p:spPr>
            <a:xfrm>
              <a:off x="477750" y="-926705"/>
              <a:ext cx="2251175" cy="2251264"/>
            </a:xfrm>
            <a:custGeom>
              <a:avLst/>
              <a:gdLst/>
              <a:ahLst/>
              <a:cxnLst/>
              <a:rect l="l" t="t" r="r" b="b"/>
              <a:pathLst>
                <a:path w="35446" h="35446" fill="none" extrusionOk="0">
                  <a:moveTo>
                    <a:pt x="35446" y="17723"/>
                  </a:moveTo>
                  <a:cubicBezTo>
                    <a:pt x="35446" y="22423"/>
                    <a:pt x="33578" y="26931"/>
                    <a:pt x="30256" y="30255"/>
                  </a:cubicBezTo>
                  <a:cubicBezTo>
                    <a:pt x="26931" y="33578"/>
                    <a:pt x="22424" y="35446"/>
                    <a:pt x="17723" y="35446"/>
                  </a:cubicBezTo>
                  <a:cubicBezTo>
                    <a:pt x="13023" y="35446"/>
                    <a:pt x="8515" y="33578"/>
                    <a:pt x="5191" y="30255"/>
                  </a:cubicBezTo>
                  <a:cubicBezTo>
                    <a:pt x="1868" y="26931"/>
                    <a:pt x="1" y="22423"/>
                    <a:pt x="1" y="17723"/>
                  </a:cubicBezTo>
                  <a:cubicBezTo>
                    <a:pt x="1" y="13023"/>
                    <a:pt x="1868" y="8515"/>
                    <a:pt x="5191" y="5191"/>
                  </a:cubicBezTo>
                  <a:cubicBezTo>
                    <a:pt x="8515" y="1868"/>
                    <a:pt x="13023" y="1"/>
                    <a:pt x="17723" y="1"/>
                  </a:cubicBezTo>
                  <a:cubicBezTo>
                    <a:pt x="22424" y="1"/>
                    <a:pt x="26931" y="1868"/>
                    <a:pt x="30256" y="5191"/>
                  </a:cubicBezTo>
                  <a:cubicBezTo>
                    <a:pt x="33578" y="8515"/>
                    <a:pt x="35446" y="13023"/>
                    <a:pt x="35446" y="17723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-410506" y="953620"/>
              <a:ext cx="2251197" cy="2966042"/>
            </a:xfrm>
            <a:custGeom>
              <a:avLst/>
              <a:gdLst/>
              <a:ahLst/>
              <a:cxnLst/>
              <a:rect l="l" t="t" r="r" b="b"/>
              <a:pathLst>
                <a:path w="23216" h="30588" fill="none" extrusionOk="0">
                  <a:moveTo>
                    <a:pt x="19456" y="1585"/>
                  </a:moveTo>
                  <a:cubicBezTo>
                    <a:pt x="18947" y="1448"/>
                    <a:pt x="18433" y="1338"/>
                    <a:pt x="17913" y="1256"/>
                  </a:cubicBezTo>
                  <a:cubicBezTo>
                    <a:pt x="9969" y="0"/>
                    <a:pt x="2510" y="5425"/>
                    <a:pt x="1256" y="13370"/>
                  </a:cubicBezTo>
                  <a:cubicBezTo>
                    <a:pt x="1" y="21313"/>
                    <a:pt x="5424" y="28771"/>
                    <a:pt x="13369" y="30027"/>
                  </a:cubicBezTo>
                  <a:cubicBezTo>
                    <a:pt x="16917" y="30587"/>
                    <a:pt x="20370" y="29815"/>
                    <a:pt x="23215" y="28082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8470245" y="3381591"/>
              <a:ext cx="2155982" cy="2155908"/>
            </a:xfrm>
            <a:custGeom>
              <a:avLst/>
              <a:gdLst/>
              <a:ahLst/>
              <a:cxnLst/>
              <a:rect l="l" t="t" r="r" b="b"/>
              <a:pathLst>
                <a:path w="29128" h="29127" fill="none" extrusionOk="0">
                  <a:moveTo>
                    <a:pt x="29127" y="14564"/>
                  </a:moveTo>
                  <a:cubicBezTo>
                    <a:pt x="29127" y="18426"/>
                    <a:pt x="27593" y="22130"/>
                    <a:pt x="24862" y="24861"/>
                  </a:cubicBezTo>
                  <a:cubicBezTo>
                    <a:pt x="22131" y="27593"/>
                    <a:pt x="18427" y="29127"/>
                    <a:pt x="14564" y="29127"/>
                  </a:cubicBezTo>
                  <a:cubicBezTo>
                    <a:pt x="10702" y="29127"/>
                    <a:pt x="6998" y="27593"/>
                    <a:pt x="4266" y="24861"/>
                  </a:cubicBezTo>
                  <a:cubicBezTo>
                    <a:pt x="1535" y="22130"/>
                    <a:pt x="0" y="18426"/>
                    <a:pt x="0" y="14564"/>
                  </a:cubicBezTo>
                  <a:cubicBezTo>
                    <a:pt x="0" y="10701"/>
                    <a:pt x="1535" y="6997"/>
                    <a:pt x="4266" y="4266"/>
                  </a:cubicBezTo>
                  <a:cubicBezTo>
                    <a:pt x="6998" y="1534"/>
                    <a:pt x="10702" y="0"/>
                    <a:pt x="14564" y="0"/>
                  </a:cubicBezTo>
                  <a:cubicBezTo>
                    <a:pt x="18427" y="0"/>
                    <a:pt x="22131" y="1534"/>
                    <a:pt x="24862" y="4266"/>
                  </a:cubicBezTo>
                  <a:cubicBezTo>
                    <a:pt x="27593" y="6997"/>
                    <a:pt x="29127" y="10701"/>
                    <a:pt x="29127" y="14564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2464350" y="-1241978"/>
              <a:ext cx="2071146" cy="2071218"/>
            </a:xfrm>
            <a:custGeom>
              <a:avLst/>
              <a:gdLst/>
              <a:ahLst/>
              <a:cxnLst/>
              <a:rect l="l" t="t" r="r" b="b"/>
              <a:pathLst>
                <a:path w="29128" h="29129" fill="none" extrusionOk="0">
                  <a:moveTo>
                    <a:pt x="24863" y="4267"/>
                  </a:moveTo>
                  <a:cubicBezTo>
                    <a:pt x="27594" y="6999"/>
                    <a:pt x="29128" y="10703"/>
                    <a:pt x="29128" y="14565"/>
                  </a:cubicBezTo>
                  <a:cubicBezTo>
                    <a:pt x="29128" y="18427"/>
                    <a:pt x="27594" y="22132"/>
                    <a:pt x="24863" y="24863"/>
                  </a:cubicBezTo>
                  <a:cubicBezTo>
                    <a:pt x="22131" y="27594"/>
                    <a:pt x="18427" y="29128"/>
                    <a:pt x="14564" y="29128"/>
                  </a:cubicBezTo>
                  <a:cubicBezTo>
                    <a:pt x="10702" y="29128"/>
                    <a:pt x="6998" y="27594"/>
                    <a:pt x="4267" y="24863"/>
                  </a:cubicBezTo>
                  <a:cubicBezTo>
                    <a:pt x="1536" y="22132"/>
                    <a:pt x="0" y="18427"/>
                    <a:pt x="0" y="14565"/>
                  </a:cubicBezTo>
                  <a:cubicBezTo>
                    <a:pt x="0" y="10703"/>
                    <a:pt x="1536" y="6999"/>
                    <a:pt x="4267" y="4267"/>
                  </a:cubicBezTo>
                  <a:cubicBezTo>
                    <a:pt x="6998" y="1536"/>
                    <a:pt x="10702" y="1"/>
                    <a:pt x="14564" y="1"/>
                  </a:cubicBezTo>
                  <a:cubicBezTo>
                    <a:pt x="18427" y="1"/>
                    <a:pt x="22131" y="1536"/>
                    <a:pt x="24863" y="4267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8001000" y="1530671"/>
              <a:ext cx="2625224" cy="2625224"/>
            </a:xfrm>
            <a:custGeom>
              <a:avLst/>
              <a:gdLst/>
              <a:ahLst/>
              <a:cxnLst/>
              <a:rect l="l" t="t" r="r" b="b"/>
              <a:pathLst>
                <a:path w="72736" h="72736" fill="none" extrusionOk="0">
                  <a:moveTo>
                    <a:pt x="72736" y="36368"/>
                  </a:moveTo>
                  <a:cubicBezTo>
                    <a:pt x="72736" y="46014"/>
                    <a:pt x="68904" y="55264"/>
                    <a:pt x="62084" y="62084"/>
                  </a:cubicBezTo>
                  <a:cubicBezTo>
                    <a:pt x="55264" y="68904"/>
                    <a:pt x="46013" y="72736"/>
                    <a:pt x="36368" y="72736"/>
                  </a:cubicBezTo>
                  <a:cubicBezTo>
                    <a:pt x="26724" y="72736"/>
                    <a:pt x="17473" y="68904"/>
                    <a:pt x="10653" y="62084"/>
                  </a:cubicBezTo>
                  <a:cubicBezTo>
                    <a:pt x="3833" y="55264"/>
                    <a:pt x="0" y="46014"/>
                    <a:pt x="0" y="36368"/>
                  </a:cubicBezTo>
                  <a:cubicBezTo>
                    <a:pt x="0" y="26723"/>
                    <a:pt x="3833" y="17473"/>
                    <a:pt x="10653" y="10653"/>
                  </a:cubicBezTo>
                  <a:cubicBezTo>
                    <a:pt x="17473" y="3832"/>
                    <a:pt x="26724" y="0"/>
                    <a:pt x="36368" y="0"/>
                  </a:cubicBezTo>
                  <a:cubicBezTo>
                    <a:pt x="46013" y="0"/>
                    <a:pt x="55264" y="3832"/>
                    <a:pt x="62084" y="10653"/>
                  </a:cubicBezTo>
                  <a:cubicBezTo>
                    <a:pt x="68904" y="17473"/>
                    <a:pt x="72736" y="26723"/>
                    <a:pt x="72736" y="36368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6"/>
            <p:cNvSpPr/>
            <p:nvPr/>
          </p:nvSpPr>
          <p:spPr>
            <a:xfrm rot="9899976">
              <a:off x="6934506" y="-97774"/>
              <a:ext cx="2251180" cy="2966019"/>
            </a:xfrm>
            <a:custGeom>
              <a:avLst/>
              <a:gdLst/>
              <a:ahLst/>
              <a:cxnLst/>
              <a:rect l="l" t="t" r="r" b="b"/>
              <a:pathLst>
                <a:path w="23216" h="30588" fill="none" extrusionOk="0">
                  <a:moveTo>
                    <a:pt x="19456" y="1585"/>
                  </a:moveTo>
                  <a:cubicBezTo>
                    <a:pt x="18947" y="1448"/>
                    <a:pt x="18433" y="1338"/>
                    <a:pt x="17913" y="1256"/>
                  </a:cubicBezTo>
                  <a:cubicBezTo>
                    <a:pt x="9969" y="0"/>
                    <a:pt x="2510" y="5425"/>
                    <a:pt x="1256" y="13370"/>
                  </a:cubicBezTo>
                  <a:cubicBezTo>
                    <a:pt x="1" y="21313"/>
                    <a:pt x="5424" y="28771"/>
                    <a:pt x="13369" y="30027"/>
                  </a:cubicBezTo>
                  <a:cubicBezTo>
                    <a:pt x="16917" y="30587"/>
                    <a:pt x="20370" y="29815"/>
                    <a:pt x="23215" y="28082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6"/>
            <p:cNvSpPr/>
            <p:nvPr/>
          </p:nvSpPr>
          <p:spPr>
            <a:xfrm rot="5773943">
              <a:off x="4419930" y="-868430"/>
              <a:ext cx="2111788" cy="2771825"/>
            </a:xfrm>
            <a:custGeom>
              <a:avLst/>
              <a:gdLst/>
              <a:ahLst/>
              <a:cxnLst/>
              <a:rect l="l" t="t" r="r" b="b"/>
              <a:pathLst>
                <a:path w="23216" h="30588" fill="none" extrusionOk="0">
                  <a:moveTo>
                    <a:pt x="19456" y="1585"/>
                  </a:moveTo>
                  <a:cubicBezTo>
                    <a:pt x="18947" y="1448"/>
                    <a:pt x="18433" y="1338"/>
                    <a:pt x="17913" y="1256"/>
                  </a:cubicBezTo>
                  <a:cubicBezTo>
                    <a:pt x="9969" y="0"/>
                    <a:pt x="2510" y="5425"/>
                    <a:pt x="1256" y="13370"/>
                  </a:cubicBezTo>
                  <a:cubicBezTo>
                    <a:pt x="1" y="21313"/>
                    <a:pt x="5424" y="28771"/>
                    <a:pt x="13369" y="30027"/>
                  </a:cubicBezTo>
                  <a:cubicBezTo>
                    <a:pt x="16917" y="30587"/>
                    <a:pt x="20370" y="29815"/>
                    <a:pt x="23215" y="28082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6" name="Google Shape;126;p6"/>
          <p:cNvGrpSpPr/>
          <p:nvPr/>
        </p:nvGrpSpPr>
        <p:grpSpPr>
          <a:xfrm>
            <a:off x="350190" y="53284"/>
            <a:ext cx="8676345" cy="3491393"/>
            <a:chOff x="350190" y="53284"/>
            <a:chExt cx="8676345" cy="3491393"/>
          </a:xfrm>
        </p:grpSpPr>
        <p:sp>
          <p:nvSpPr>
            <p:cNvPr id="127" name="Google Shape;127;p6"/>
            <p:cNvSpPr/>
            <p:nvPr/>
          </p:nvSpPr>
          <p:spPr>
            <a:xfrm>
              <a:off x="7047556" y="53284"/>
              <a:ext cx="206918" cy="154869"/>
            </a:xfrm>
            <a:custGeom>
              <a:avLst/>
              <a:gdLst/>
              <a:ahLst/>
              <a:cxnLst/>
              <a:rect l="l" t="t" r="r" b="b"/>
              <a:pathLst>
                <a:path w="2962" h="2217" extrusionOk="0">
                  <a:moveTo>
                    <a:pt x="1597" y="0"/>
                  </a:moveTo>
                  <a:cubicBezTo>
                    <a:pt x="1593" y="0"/>
                    <a:pt x="1589" y="1"/>
                    <a:pt x="1585" y="2"/>
                  </a:cubicBezTo>
                  <a:lnTo>
                    <a:pt x="1424" y="59"/>
                  </a:lnTo>
                  <a:cubicBezTo>
                    <a:pt x="1413" y="62"/>
                    <a:pt x="1404" y="71"/>
                    <a:pt x="1401" y="82"/>
                  </a:cubicBezTo>
                  <a:lnTo>
                    <a:pt x="973" y="1234"/>
                  </a:lnTo>
                  <a:lnTo>
                    <a:pt x="348" y="1453"/>
                  </a:lnTo>
                  <a:cubicBezTo>
                    <a:pt x="341" y="1456"/>
                    <a:pt x="335" y="1459"/>
                    <a:pt x="329" y="1464"/>
                  </a:cubicBezTo>
                  <a:lnTo>
                    <a:pt x="70" y="1655"/>
                  </a:lnTo>
                  <a:cubicBezTo>
                    <a:pt x="0" y="1706"/>
                    <a:pt x="37" y="1816"/>
                    <a:pt x="122" y="1816"/>
                  </a:cubicBezTo>
                  <a:cubicBezTo>
                    <a:pt x="124" y="1816"/>
                    <a:pt x="125" y="1816"/>
                    <a:pt x="126" y="1816"/>
                  </a:cubicBezTo>
                  <a:lnTo>
                    <a:pt x="447" y="1804"/>
                  </a:lnTo>
                  <a:cubicBezTo>
                    <a:pt x="456" y="1804"/>
                    <a:pt x="463" y="1801"/>
                    <a:pt x="471" y="1799"/>
                  </a:cubicBezTo>
                  <a:lnTo>
                    <a:pt x="1094" y="1579"/>
                  </a:lnTo>
                  <a:lnTo>
                    <a:pt x="1099" y="1578"/>
                  </a:lnTo>
                  <a:lnTo>
                    <a:pt x="2148" y="2212"/>
                  </a:lnTo>
                  <a:cubicBezTo>
                    <a:pt x="2154" y="2215"/>
                    <a:pt x="2161" y="2216"/>
                    <a:pt x="2168" y="2216"/>
                  </a:cubicBezTo>
                  <a:cubicBezTo>
                    <a:pt x="2172" y="2216"/>
                    <a:pt x="2177" y="2215"/>
                    <a:pt x="2181" y="2214"/>
                  </a:cubicBezTo>
                  <a:lnTo>
                    <a:pt x="2342" y="2158"/>
                  </a:lnTo>
                  <a:cubicBezTo>
                    <a:pt x="2366" y="2149"/>
                    <a:pt x="2376" y="2117"/>
                    <a:pt x="2358" y="2096"/>
                  </a:cubicBezTo>
                  <a:lnTo>
                    <a:pt x="1744" y="1351"/>
                  </a:lnTo>
                  <a:lnTo>
                    <a:pt x="2540" y="1072"/>
                  </a:lnTo>
                  <a:lnTo>
                    <a:pt x="2834" y="1247"/>
                  </a:lnTo>
                  <a:cubicBezTo>
                    <a:pt x="2840" y="1251"/>
                    <a:pt x="2848" y="1253"/>
                    <a:pt x="2855" y="1253"/>
                  </a:cubicBezTo>
                  <a:cubicBezTo>
                    <a:pt x="2859" y="1253"/>
                    <a:pt x="2863" y="1252"/>
                    <a:pt x="2867" y="1251"/>
                  </a:cubicBezTo>
                  <a:lnTo>
                    <a:pt x="2962" y="1218"/>
                  </a:lnTo>
                  <a:lnTo>
                    <a:pt x="2649" y="839"/>
                  </a:lnTo>
                  <a:lnTo>
                    <a:pt x="2657" y="348"/>
                  </a:lnTo>
                  <a:lnTo>
                    <a:pt x="2562" y="381"/>
                  </a:lnTo>
                  <a:cubicBezTo>
                    <a:pt x="2551" y="385"/>
                    <a:pt x="2543" y="393"/>
                    <a:pt x="2539" y="404"/>
                  </a:cubicBezTo>
                  <a:lnTo>
                    <a:pt x="2419" y="725"/>
                  </a:lnTo>
                  <a:lnTo>
                    <a:pt x="1623" y="1005"/>
                  </a:lnTo>
                  <a:lnTo>
                    <a:pt x="1636" y="39"/>
                  </a:lnTo>
                  <a:cubicBezTo>
                    <a:pt x="1636" y="17"/>
                    <a:pt x="1617" y="0"/>
                    <a:pt x="15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6"/>
            <p:cNvSpPr/>
            <p:nvPr/>
          </p:nvSpPr>
          <p:spPr>
            <a:xfrm rot="897169">
              <a:off x="366845" y="3364071"/>
              <a:ext cx="208107" cy="156407"/>
            </a:xfrm>
            <a:custGeom>
              <a:avLst/>
              <a:gdLst/>
              <a:ahLst/>
              <a:cxnLst/>
              <a:rect l="l" t="t" r="r" b="b"/>
              <a:pathLst>
                <a:path w="2979" h="2239" extrusionOk="0">
                  <a:moveTo>
                    <a:pt x="2147" y="1"/>
                  </a:moveTo>
                  <a:cubicBezTo>
                    <a:pt x="2140" y="1"/>
                    <a:pt x="2132" y="3"/>
                    <a:pt x="2126" y="8"/>
                  </a:cubicBezTo>
                  <a:lnTo>
                    <a:pt x="1103" y="682"/>
                  </a:lnTo>
                  <a:lnTo>
                    <a:pt x="1099" y="680"/>
                  </a:lnTo>
                  <a:lnTo>
                    <a:pt x="467" y="486"/>
                  </a:lnTo>
                  <a:cubicBezTo>
                    <a:pt x="460" y="483"/>
                    <a:pt x="451" y="482"/>
                    <a:pt x="444" y="482"/>
                  </a:cubicBezTo>
                  <a:lnTo>
                    <a:pt x="123" y="483"/>
                  </a:lnTo>
                  <a:cubicBezTo>
                    <a:pt x="122" y="483"/>
                    <a:pt x="122" y="483"/>
                    <a:pt x="121" y="483"/>
                  </a:cubicBezTo>
                  <a:cubicBezTo>
                    <a:pt x="34" y="483"/>
                    <a:pt x="1" y="596"/>
                    <a:pt x="72" y="645"/>
                  </a:cubicBezTo>
                  <a:lnTo>
                    <a:pt x="338" y="826"/>
                  </a:lnTo>
                  <a:cubicBezTo>
                    <a:pt x="344" y="831"/>
                    <a:pt x="352" y="834"/>
                    <a:pt x="359" y="836"/>
                  </a:cubicBezTo>
                  <a:lnTo>
                    <a:pt x="991" y="1031"/>
                  </a:lnTo>
                  <a:lnTo>
                    <a:pt x="995" y="1032"/>
                  </a:lnTo>
                  <a:lnTo>
                    <a:pt x="1463" y="2164"/>
                  </a:lnTo>
                  <a:cubicBezTo>
                    <a:pt x="1468" y="2175"/>
                    <a:pt x="1477" y="2183"/>
                    <a:pt x="1488" y="2186"/>
                  </a:cubicBezTo>
                  <a:lnTo>
                    <a:pt x="1651" y="2237"/>
                  </a:lnTo>
                  <a:cubicBezTo>
                    <a:pt x="1654" y="2238"/>
                    <a:pt x="1658" y="2238"/>
                    <a:pt x="1662" y="2238"/>
                  </a:cubicBezTo>
                  <a:cubicBezTo>
                    <a:pt x="1683" y="2238"/>
                    <a:pt x="1701" y="2220"/>
                    <a:pt x="1700" y="2197"/>
                  </a:cubicBezTo>
                  <a:lnTo>
                    <a:pt x="1649" y="1233"/>
                  </a:lnTo>
                  <a:lnTo>
                    <a:pt x="2456" y="1481"/>
                  </a:lnTo>
                  <a:lnTo>
                    <a:pt x="2588" y="1797"/>
                  </a:lnTo>
                  <a:cubicBezTo>
                    <a:pt x="2592" y="1808"/>
                    <a:pt x="2600" y="1815"/>
                    <a:pt x="2611" y="1819"/>
                  </a:cubicBezTo>
                  <a:lnTo>
                    <a:pt x="2708" y="1848"/>
                  </a:lnTo>
                  <a:lnTo>
                    <a:pt x="2681" y="1358"/>
                  </a:lnTo>
                  <a:lnTo>
                    <a:pt x="2979" y="967"/>
                  </a:lnTo>
                  <a:lnTo>
                    <a:pt x="2882" y="938"/>
                  </a:lnTo>
                  <a:cubicBezTo>
                    <a:pt x="2878" y="937"/>
                    <a:pt x="2875" y="936"/>
                    <a:pt x="2871" y="936"/>
                  </a:cubicBezTo>
                  <a:cubicBezTo>
                    <a:pt x="2864" y="936"/>
                    <a:pt x="2857" y="939"/>
                    <a:pt x="2850" y="943"/>
                  </a:cubicBezTo>
                  <a:lnTo>
                    <a:pt x="2563" y="1130"/>
                  </a:lnTo>
                  <a:lnTo>
                    <a:pt x="1757" y="883"/>
                  </a:lnTo>
                  <a:lnTo>
                    <a:pt x="2340" y="113"/>
                  </a:lnTo>
                  <a:cubicBezTo>
                    <a:pt x="2356" y="91"/>
                    <a:pt x="2347" y="60"/>
                    <a:pt x="2322" y="53"/>
                  </a:cubicBezTo>
                  <a:lnTo>
                    <a:pt x="2159" y="3"/>
                  </a:lnTo>
                  <a:cubicBezTo>
                    <a:pt x="2155" y="2"/>
                    <a:pt x="2151" y="1"/>
                    <a:pt x="21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6"/>
            <p:cNvSpPr/>
            <p:nvPr/>
          </p:nvSpPr>
          <p:spPr>
            <a:xfrm rot="-2521153">
              <a:off x="8684725" y="2239340"/>
              <a:ext cx="208600" cy="160110"/>
            </a:xfrm>
            <a:custGeom>
              <a:avLst/>
              <a:gdLst/>
              <a:ahLst/>
              <a:cxnLst/>
              <a:rect l="l" t="t" r="r" b="b"/>
              <a:pathLst>
                <a:path w="2986" h="2292" extrusionOk="0">
                  <a:moveTo>
                    <a:pt x="1017" y="0"/>
                  </a:moveTo>
                  <a:lnTo>
                    <a:pt x="848" y="12"/>
                  </a:lnTo>
                  <a:cubicBezTo>
                    <a:pt x="821" y="14"/>
                    <a:pt x="805" y="42"/>
                    <a:pt x="815" y="66"/>
                  </a:cubicBezTo>
                  <a:lnTo>
                    <a:pt x="1208" y="948"/>
                  </a:lnTo>
                  <a:lnTo>
                    <a:pt x="367" y="1006"/>
                  </a:lnTo>
                  <a:lnTo>
                    <a:pt x="131" y="757"/>
                  </a:lnTo>
                  <a:cubicBezTo>
                    <a:pt x="124" y="751"/>
                    <a:pt x="114" y="746"/>
                    <a:pt x="104" y="746"/>
                  </a:cubicBezTo>
                  <a:cubicBezTo>
                    <a:pt x="103" y="746"/>
                    <a:pt x="102" y="746"/>
                    <a:pt x="101" y="746"/>
                  </a:cubicBezTo>
                  <a:lnTo>
                    <a:pt x="0" y="752"/>
                  </a:lnTo>
                  <a:lnTo>
                    <a:pt x="200" y="1201"/>
                  </a:lnTo>
                  <a:lnTo>
                    <a:pt x="63" y="1673"/>
                  </a:lnTo>
                  <a:lnTo>
                    <a:pt x="163" y="1665"/>
                  </a:lnTo>
                  <a:cubicBezTo>
                    <a:pt x="174" y="1665"/>
                    <a:pt x="184" y="1659"/>
                    <a:pt x="191" y="1651"/>
                  </a:cubicBezTo>
                  <a:lnTo>
                    <a:pt x="391" y="1372"/>
                  </a:lnTo>
                  <a:lnTo>
                    <a:pt x="1233" y="1315"/>
                  </a:lnTo>
                  <a:lnTo>
                    <a:pt x="963" y="2242"/>
                  </a:lnTo>
                  <a:cubicBezTo>
                    <a:pt x="956" y="2267"/>
                    <a:pt x="975" y="2292"/>
                    <a:pt x="999" y="2292"/>
                  </a:cubicBezTo>
                  <a:cubicBezTo>
                    <a:pt x="1000" y="2292"/>
                    <a:pt x="1001" y="2291"/>
                    <a:pt x="1003" y="2291"/>
                  </a:cubicBezTo>
                  <a:lnTo>
                    <a:pt x="1173" y="2280"/>
                  </a:lnTo>
                  <a:cubicBezTo>
                    <a:pt x="1184" y="2279"/>
                    <a:pt x="1195" y="2273"/>
                    <a:pt x="1201" y="2264"/>
                  </a:cubicBezTo>
                  <a:lnTo>
                    <a:pt x="1915" y="1268"/>
                  </a:lnTo>
                  <a:lnTo>
                    <a:pt x="1919" y="1268"/>
                  </a:lnTo>
                  <a:lnTo>
                    <a:pt x="2579" y="1223"/>
                  </a:lnTo>
                  <a:cubicBezTo>
                    <a:pt x="2587" y="1222"/>
                    <a:pt x="2595" y="1220"/>
                    <a:pt x="2602" y="1218"/>
                  </a:cubicBezTo>
                  <a:lnTo>
                    <a:pt x="2903" y="1100"/>
                  </a:lnTo>
                  <a:cubicBezTo>
                    <a:pt x="2985" y="1069"/>
                    <a:pt x="2976" y="951"/>
                    <a:pt x="2892" y="930"/>
                  </a:cubicBezTo>
                  <a:lnTo>
                    <a:pt x="2578" y="857"/>
                  </a:lnTo>
                  <a:cubicBezTo>
                    <a:pt x="2571" y="855"/>
                    <a:pt x="2564" y="854"/>
                    <a:pt x="2556" y="854"/>
                  </a:cubicBezTo>
                  <a:lnTo>
                    <a:pt x="1896" y="901"/>
                  </a:lnTo>
                  <a:lnTo>
                    <a:pt x="1891" y="901"/>
                  </a:lnTo>
                  <a:lnTo>
                    <a:pt x="1048" y="12"/>
                  </a:lnTo>
                  <a:cubicBezTo>
                    <a:pt x="1041" y="4"/>
                    <a:pt x="1029" y="0"/>
                    <a:pt x="10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 rot="2924342">
              <a:off x="439647" y="525773"/>
              <a:ext cx="208104" cy="156402"/>
            </a:xfrm>
            <a:custGeom>
              <a:avLst/>
              <a:gdLst/>
              <a:ahLst/>
              <a:cxnLst/>
              <a:rect l="l" t="t" r="r" b="b"/>
              <a:pathLst>
                <a:path w="2979" h="2239" extrusionOk="0">
                  <a:moveTo>
                    <a:pt x="2147" y="1"/>
                  </a:moveTo>
                  <a:cubicBezTo>
                    <a:pt x="2140" y="1"/>
                    <a:pt x="2132" y="3"/>
                    <a:pt x="2126" y="8"/>
                  </a:cubicBezTo>
                  <a:lnTo>
                    <a:pt x="1103" y="682"/>
                  </a:lnTo>
                  <a:lnTo>
                    <a:pt x="1099" y="680"/>
                  </a:lnTo>
                  <a:lnTo>
                    <a:pt x="467" y="486"/>
                  </a:lnTo>
                  <a:cubicBezTo>
                    <a:pt x="460" y="483"/>
                    <a:pt x="451" y="482"/>
                    <a:pt x="444" y="482"/>
                  </a:cubicBezTo>
                  <a:lnTo>
                    <a:pt x="123" y="483"/>
                  </a:lnTo>
                  <a:cubicBezTo>
                    <a:pt x="122" y="483"/>
                    <a:pt x="122" y="483"/>
                    <a:pt x="121" y="483"/>
                  </a:cubicBezTo>
                  <a:cubicBezTo>
                    <a:pt x="34" y="483"/>
                    <a:pt x="1" y="596"/>
                    <a:pt x="72" y="645"/>
                  </a:cubicBezTo>
                  <a:lnTo>
                    <a:pt x="338" y="826"/>
                  </a:lnTo>
                  <a:cubicBezTo>
                    <a:pt x="344" y="831"/>
                    <a:pt x="352" y="834"/>
                    <a:pt x="359" y="836"/>
                  </a:cubicBezTo>
                  <a:lnTo>
                    <a:pt x="991" y="1031"/>
                  </a:lnTo>
                  <a:lnTo>
                    <a:pt x="995" y="1032"/>
                  </a:lnTo>
                  <a:lnTo>
                    <a:pt x="1463" y="2164"/>
                  </a:lnTo>
                  <a:cubicBezTo>
                    <a:pt x="1468" y="2175"/>
                    <a:pt x="1477" y="2183"/>
                    <a:pt x="1488" y="2186"/>
                  </a:cubicBezTo>
                  <a:lnTo>
                    <a:pt x="1651" y="2237"/>
                  </a:lnTo>
                  <a:cubicBezTo>
                    <a:pt x="1654" y="2238"/>
                    <a:pt x="1658" y="2238"/>
                    <a:pt x="1662" y="2238"/>
                  </a:cubicBezTo>
                  <a:cubicBezTo>
                    <a:pt x="1683" y="2238"/>
                    <a:pt x="1701" y="2220"/>
                    <a:pt x="1700" y="2197"/>
                  </a:cubicBezTo>
                  <a:lnTo>
                    <a:pt x="1649" y="1233"/>
                  </a:lnTo>
                  <a:lnTo>
                    <a:pt x="2456" y="1481"/>
                  </a:lnTo>
                  <a:lnTo>
                    <a:pt x="2588" y="1797"/>
                  </a:lnTo>
                  <a:cubicBezTo>
                    <a:pt x="2592" y="1808"/>
                    <a:pt x="2600" y="1815"/>
                    <a:pt x="2611" y="1819"/>
                  </a:cubicBezTo>
                  <a:lnTo>
                    <a:pt x="2708" y="1848"/>
                  </a:lnTo>
                  <a:lnTo>
                    <a:pt x="2681" y="1358"/>
                  </a:lnTo>
                  <a:lnTo>
                    <a:pt x="2979" y="967"/>
                  </a:lnTo>
                  <a:lnTo>
                    <a:pt x="2882" y="938"/>
                  </a:lnTo>
                  <a:cubicBezTo>
                    <a:pt x="2878" y="937"/>
                    <a:pt x="2875" y="936"/>
                    <a:pt x="2871" y="936"/>
                  </a:cubicBezTo>
                  <a:cubicBezTo>
                    <a:pt x="2864" y="936"/>
                    <a:pt x="2857" y="939"/>
                    <a:pt x="2850" y="943"/>
                  </a:cubicBezTo>
                  <a:lnTo>
                    <a:pt x="2563" y="1130"/>
                  </a:lnTo>
                  <a:lnTo>
                    <a:pt x="1757" y="883"/>
                  </a:lnTo>
                  <a:lnTo>
                    <a:pt x="2340" y="113"/>
                  </a:lnTo>
                  <a:cubicBezTo>
                    <a:pt x="2356" y="91"/>
                    <a:pt x="2347" y="60"/>
                    <a:pt x="2322" y="53"/>
                  </a:cubicBezTo>
                  <a:lnTo>
                    <a:pt x="2159" y="3"/>
                  </a:lnTo>
                  <a:cubicBezTo>
                    <a:pt x="2155" y="2"/>
                    <a:pt x="2151" y="1"/>
                    <a:pt x="21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6"/>
            <p:cNvSpPr/>
            <p:nvPr/>
          </p:nvSpPr>
          <p:spPr>
            <a:xfrm rot="-1895128">
              <a:off x="8824934" y="725083"/>
              <a:ext cx="159697" cy="205169"/>
            </a:xfrm>
            <a:custGeom>
              <a:avLst/>
              <a:gdLst/>
              <a:ahLst/>
              <a:cxnLst/>
              <a:rect l="l" t="t" r="r" b="b"/>
              <a:pathLst>
                <a:path w="2286" h="2937" extrusionOk="0">
                  <a:moveTo>
                    <a:pt x="684" y="0"/>
                  </a:moveTo>
                  <a:lnTo>
                    <a:pt x="684" y="101"/>
                  </a:lnTo>
                  <a:cubicBezTo>
                    <a:pt x="683" y="112"/>
                    <a:pt x="689" y="123"/>
                    <a:pt x="698" y="130"/>
                  </a:cubicBezTo>
                  <a:lnTo>
                    <a:pt x="961" y="350"/>
                  </a:lnTo>
                  <a:lnTo>
                    <a:pt x="959" y="1194"/>
                  </a:lnTo>
                  <a:lnTo>
                    <a:pt x="52" y="859"/>
                  </a:lnTo>
                  <a:cubicBezTo>
                    <a:pt x="48" y="857"/>
                    <a:pt x="43" y="857"/>
                    <a:pt x="38" y="857"/>
                  </a:cubicBezTo>
                  <a:cubicBezTo>
                    <a:pt x="18" y="857"/>
                    <a:pt x="1" y="873"/>
                    <a:pt x="1" y="895"/>
                  </a:cubicBezTo>
                  <a:lnTo>
                    <a:pt x="1" y="1065"/>
                  </a:lnTo>
                  <a:cubicBezTo>
                    <a:pt x="1" y="1076"/>
                    <a:pt x="6" y="1087"/>
                    <a:pt x="15" y="1094"/>
                  </a:cubicBezTo>
                  <a:lnTo>
                    <a:pt x="958" y="1877"/>
                  </a:lnTo>
                  <a:lnTo>
                    <a:pt x="958" y="1882"/>
                  </a:lnTo>
                  <a:lnTo>
                    <a:pt x="956" y="2543"/>
                  </a:lnTo>
                  <a:cubicBezTo>
                    <a:pt x="956" y="2551"/>
                    <a:pt x="958" y="2559"/>
                    <a:pt x="960" y="2566"/>
                  </a:cubicBezTo>
                  <a:lnTo>
                    <a:pt x="1054" y="2874"/>
                  </a:lnTo>
                  <a:cubicBezTo>
                    <a:pt x="1067" y="2915"/>
                    <a:pt x="1103" y="2936"/>
                    <a:pt x="1140" y="2936"/>
                  </a:cubicBezTo>
                  <a:cubicBezTo>
                    <a:pt x="1176" y="2936"/>
                    <a:pt x="1212" y="2915"/>
                    <a:pt x="1225" y="2874"/>
                  </a:cubicBezTo>
                  <a:lnTo>
                    <a:pt x="1320" y="2567"/>
                  </a:lnTo>
                  <a:cubicBezTo>
                    <a:pt x="1323" y="2559"/>
                    <a:pt x="1324" y="2551"/>
                    <a:pt x="1324" y="2544"/>
                  </a:cubicBezTo>
                  <a:lnTo>
                    <a:pt x="1325" y="1882"/>
                  </a:lnTo>
                  <a:lnTo>
                    <a:pt x="1325" y="1877"/>
                  </a:lnTo>
                  <a:lnTo>
                    <a:pt x="2271" y="1099"/>
                  </a:lnTo>
                  <a:cubicBezTo>
                    <a:pt x="2280" y="1092"/>
                    <a:pt x="2285" y="1081"/>
                    <a:pt x="2286" y="1070"/>
                  </a:cubicBezTo>
                  <a:lnTo>
                    <a:pt x="2286" y="900"/>
                  </a:lnTo>
                  <a:cubicBezTo>
                    <a:pt x="2286" y="879"/>
                    <a:pt x="2268" y="862"/>
                    <a:pt x="2247" y="862"/>
                  </a:cubicBezTo>
                  <a:cubicBezTo>
                    <a:pt x="2242" y="862"/>
                    <a:pt x="2238" y="862"/>
                    <a:pt x="2233" y="864"/>
                  </a:cubicBezTo>
                  <a:lnTo>
                    <a:pt x="1326" y="1194"/>
                  </a:lnTo>
                  <a:lnTo>
                    <a:pt x="1328" y="351"/>
                  </a:lnTo>
                  <a:lnTo>
                    <a:pt x="1592" y="131"/>
                  </a:lnTo>
                  <a:cubicBezTo>
                    <a:pt x="1601" y="124"/>
                    <a:pt x="1606" y="114"/>
                    <a:pt x="1606" y="102"/>
                  </a:cubicBezTo>
                  <a:lnTo>
                    <a:pt x="1606" y="2"/>
                  </a:lnTo>
                  <a:lnTo>
                    <a:pt x="1145" y="171"/>
                  </a:lnTo>
                  <a:lnTo>
                    <a:pt x="6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2" name="Google Shape;132;p6"/>
          <p:cNvSpPr/>
          <p:nvPr/>
        </p:nvSpPr>
        <p:spPr>
          <a:xfrm rot="2424548">
            <a:off x="8712608" y="3576834"/>
            <a:ext cx="159696" cy="205163"/>
          </a:xfrm>
          <a:custGeom>
            <a:avLst/>
            <a:gdLst/>
            <a:ahLst/>
            <a:cxnLst/>
            <a:rect l="l" t="t" r="r" b="b"/>
            <a:pathLst>
              <a:path w="2286" h="2937" extrusionOk="0">
                <a:moveTo>
                  <a:pt x="684" y="0"/>
                </a:moveTo>
                <a:lnTo>
                  <a:pt x="684" y="101"/>
                </a:lnTo>
                <a:cubicBezTo>
                  <a:pt x="683" y="112"/>
                  <a:pt x="689" y="123"/>
                  <a:pt x="698" y="130"/>
                </a:cubicBezTo>
                <a:lnTo>
                  <a:pt x="961" y="350"/>
                </a:lnTo>
                <a:lnTo>
                  <a:pt x="959" y="1194"/>
                </a:lnTo>
                <a:lnTo>
                  <a:pt x="52" y="859"/>
                </a:lnTo>
                <a:cubicBezTo>
                  <a:pt x="48" y="857"/>
                  <a:pt x="43" y="857"/>
                  <a:pt x="38" y="857"/>
                </a:cubicBezTo>
                <a:cubicBezTo>
                  <a:pt x="18" y="857"/>
                  <a:pt x="1" y="873"/>
                  <a:pt x="1" y="895"/>
                </a:cubicBezTo>
                <a:lnTo>
                  <a:pt x="1" y="1065"/>
                </a:lnTo>
                <a:cubicBezTo>
                  <a:pt x="1" y="1076"/>
                  <a:pt x="6" y="1087"/>
                  <a:pt x="15" y="1094"/>
                </a:cubicBezTo>
                <a:lnTo>
                  <a:pt x="958" y="1877"/>
                </a:lnTo>
                <a:lnTo>
                  <a:pt x="958" y="1882"/>
                </a:lnTo>
                <a:lnTo>
                  <a:pt x="956" y="2543"/>
                </a:lnTo>
                <a:cubicBezTo>
                  <a:pt x="956" y="2551"/>
                  <a:pt x="958" y="2559"/>
                  <a:pt x="960" y="2566"/>
                </a:cubicBezTo>
                <a:lnTo>
                  <a:pt x="1054" y="2874"/>
                </a:lnTo>
                <a:cubicBezTo>
                  <a:pt x="1067" y="2915"/>
                  <a:pt x="1103" y="2936"/>
                  <a:pt x="1140" y="2936"/>
                </a:cubicBezTo>
                <a:cubicBezTo>
                  <a:pt x="1176" y="2936"/>
                  <a:pt x="1212" y="2915"/>
                  <a:pt x="1225" y="2874"/>
                </a:cubicBezTo>
                <a:lnTo>
                  <a:pt x="1320" y="2567"/>
                </a:lnTo>
                <a:cubicBezTo>
                  <a:pt x="1323" y="2559"/>
                  <a:pt x="1324" y="2551"/>
                  <a:pt x="1324" y="2544"/>
                </a:cubicBezTo>
                <a:lnTo>
                  <a:pt x="1325" y="1882"/>
                </a:lnTo>
                <a:lnTo>
                  <a:pt x="1325" y="1877"/>
                </a:lnTo>
                <a:lnTo>
                  <a:pt x="2271" y="1099"/>
                </a:lnTo>
                <a:cubicBezTo>
                  <a:pt x="2280" y="1092"/>
                  <a:pt x="2285" y="1081"/>
                  <a:pt x="2286" y="1070"/>
                </a:cubicBezTo>
                <a:lnTo>
                  <a:pt x="2286" y="900"/>
                </a:lnTo>
                <a:cubicBezTo>
                  <a:pt x="2286" y="879"/>
                  <a:pt x="2268" y="862"/>
                  <a:pt x="2247" y="862"/>
                </a:cubicBezTo>
                <a:cubicBezTo>
                  <a:pt x="2242" y="862"/>
                  <a:pt x="2238" y="862"/>
                  <a:pt x="2233" y="864"/>
                </a:cubicBezTo>
                <a:lnTo>
                  <a:pt x="1326" y="1194"/>
                </a:lnTo>
                <a:lnTo>
                  <a:pt x="1328" y="351"/>
                </a:lnTo>
                <a:lnTo>
                  <a:pt x="1592" y="131"/>
                </a:lnTo>
                <a:cubicBezTo>
                  <a:pt x="1601" y="124"/>
                  <a:pt x="1606" y="114"/>
                  <a:pt x="1606" y="102"/>
                </a:cubicBezTo>
                <a:lnTo>
                  <a:pt x="1606" y="2"/>
                </a:lnTo>
                <a:lnTo>
                  <a:pt x="1145" y="171"/>
                </a:lnTo>
                <a:lnTo>
                  <a:pt x="68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6"/>
          <p:cNvSpPr/>
          <p:nvPr/>
        </p:nvSpPr>
        <p:spPr>
          <a:xfrm>
            <a:off x="-330900" y="3871825"/>
            <a:ext cx="10179352" cy="2341849"/>
          </a:xfrm>
          <a:custGeom>
            <a:avLst/>
            <a:gdLst/>
            <a:ahLst/>
            <a:cxnLst/>
            <a:rect l="l" t="t" r="r" b="b"/>
            <a:pathLst>
              <a:path w="153639" h="35346" extrusionOk="0">
                <a:moveTo>
                  <a:pt x="53840" y="0"/>
                </a:moveTo>
                <a:cubicBezTo>
                  <a:pt x="53718" y="0"/>
                  <a:pt x="53596" y="1"/>
                  <a:pt x="53473" y="4"/>
                </a:cubicBezTo>
                <a:cubicBezTo>
                  <a:pt x="47342" y="139"/>
                  <a:pt x="42088" y="3675"/>
                  <a:pt x="39465" y="8767"/>
                </a:cubicBezTo>
                <a:cubicBezTo>
                  <a:pt x="39253" y="5090"/>
                  <a:pt x="36205" y="2202"/>
                  <a:pt x="32512" y="2202"/>
                </a:cubicBezTo>
                <a:cubicBezTo>
                  <a:pt x="32460" y="2202"/>
                  <a:pt x="32409" y="2202"/>
                  <a:pt x="32357" y="2204"/>
                </a:cubicBezTo>
                <a:cubicBezTo>
                  <a:pt x="30341" y="2249"/>
                  <a:pt x="28546" y="3146"/>
                  <a:pt x="27304" y="4541"/>
                </a:cubicBezTo>
                <a:cubicBezTo>
                  <a:pt x="24453" y="2309"/>
                  <a:pt x="20866" y="981"/>
                  <a:pt x="16981" y="981"/>
                </a:cubicBezTo>
                <a:cubicBezTo>
                  <a:pt x="16855" y="981"/>
                  <a:pt x="16729" y="983"/>
                  <a:pt x="16602" y="986"/>
                </a:cubicBezTo>
                <a:cubicBezTo>
                  <a:pt x="7341" y="1190"/>
                  <a:pt x="1" y="8864"/>
                  <a:pt x="205" y="18124"/>
                </a:cubicBezTo>
                <a:cubicBezTo>
                  <a:pt x="407" y="27257"/>
                  <a:pt x="7875" y="34525"/>
                  <a:pt x="16965" y="34525"/>
                </a:cubicBezTo>
                <a:cubicBezTo>
                  <a:pt x="17090" y="34525"/>
                  <a:pt x="17216" y="34523"/>
                  <a:pt x="17342" y="34521"/>
                </a:cubicBezTo>
                <a:cubicBezTo>
                  <a:pt x="25065" y="34349"/>
                  <a:pt x="31453" y="28983"/>
                  <a:pt x="33242" y="21836"/>
                </a:cubicBezTo>
                <a:cubicBezTo>
                  <a:pt x="33980" y="22094"/>
                  <a:pt x="34749" y="22222"/>
                  <a:pt x="35517" y="22222"/>
                </a:cubicBezTo>
                <a:cubicBezTo>
                  <a:pt x="36572" y="22222"/>
                  <a:pt x="37623" y="21980"/>
                  <a:pt x="38586" y="21502"/>
                </a:cubicBezTo>
                <a:cubicBezTo>
                  <a:pt x="40800" y="27811"/>
                  <a:pt x="46809" y="32303"/>
                  <a:pt x="53822" y="32303"/>
                </a:cubicBezTo>
                <a:cubicBezTo>
                  <a:pt x="53943" y="32303"/>
                  <a:pt x="54064" y="32302"/>
                  <a:pt x="54185" y="32299"/>
                </a:cubicBezTo>
                <a:cubicBezTo>
                  <a:pt x="56837" y="32240"/>
                  <a:pt x="59327" y="31546"/>
                  <a:pt x="61509" y="30364"/>
                </a:cubicBezTo>
                <a:cubicBezTo>
                  <a:pt x="63410" y="32135"/>
                  <a:pt x="65958" y="33216"/>
                  <a:pt x="68746" y="33216"/>
                </a:cubicBezTo>
                <a:cubicBezTo>
                  <a:pt x="68826" y="33216"/>
                  <a:pt x="68906" y="33215"/>
                  <a:pt x="68985" y="33213"/>
                </a:cubicBezTo>
                <a:cubicBezTo>
                  <a:pt x="70684" y="33178"/>
                  <a:pt x="72348" y="32733"/>
                  <a:pt x="73838" y="31919"/>
                </a:cubicBezTo>
                <a:cubicBezTo>
                  <a:pt x="75448" y="32976"/>
                  <a:pt x="77299" y="33508"/>
                  <a:pt x="79154" y="33508"/>
                </a:cubicBezTo>
                <a:cubicBezTo>
                  <a:pt x="80840" y="33508"/>
                  <a:pt x="82528" y="33068"/>
                  <a:pt x="84041" y="32185"/>
                </a:cubicBezTo>
                <a:cubicBezTo>
                  <a:pt x="86644" y="34169"/>
                  <a:pt x="89891" y="35345"/>
                  <a:pt x="93401" y="35345"/>
                </a:cubicBezTo>
                <a:cubicBezTo>
                  <a:pt x="93518" y="35345"/>
                  <a:pt x="93634" y="35344"/>
                  <a:pt x="93751" y="35341"/>
                </a:cubicBezTo>
                <a:cubicBezTo>
                  <a:pt x="97908" y="35250"/>
                  <a:pt x="101645" y="33526"/>
                  <a:pt x="104364" y="30796"/>
                </a:cubicBezTo>
                <a:cubicBezTo>
                  <a:pt x="106155" y="32109"/>
                  <a:pt x="108315" y="32814"/>
                  <a:pt x="110529" y="32814"/>
                </a:cubicBezTo>
                <a:cubicBezTo>
                  <a:pt x="110611" y="32814"/>
                  <a:pt x="110692" y="32813"/>
                  <a:pt x="110774" y="32811"/>
                </a:cubicBezTo>
                <a:cubicBezTo>
                  <a:pt x="115317" y="32711"/>
                  <a:pt x="119119" y="29732"/>
                  <a:pt x="120479" y="25656"/>
                </a:cubicBezTo>
                <a:cubicBezTo>
                  <a:pt x="123403" y="31243"/>
                  <a:pt x="129254" y="35035"/>
                  <a:pt x="135953" y="35035"/>
                </a:cubicBezTo>
                <a:cubicBezTo>
                  <a:pt x="136084" y="35035"/>
                  <a:pt x="136215" y="35033"/>
                  <a:pt x="136347" y="35030"/>
                </a:cubicBezTo>
                <a:cubicBezTo>
                  <a:pt x="145992" y="34817"/>
                  <a:pt x="153639" y="26826"/>
                  <a:pt x="153426" y="17180"/>
                </a:cubicBezTo>
                <a:cubicBezTo>
                  <a:pt x="153216" y="7666"/>
                  <a:pt x="145437" y="98"/>
                  <a:pt x="135968" y="98"/>
                </a:cubicBezTo>
                <a:cubicBezTo>
                  <a:pt x="135837" y="98"/>
                  <a:pt x="135706" y="99"/>
                  <a:pt x="135575" y="102"/>
                </a:cubicBezTo>
                <a:cubicBezTo>
                  <a:pt x="131184" y="199"/>
                  <a:pt x="127208" y="1908"/>
                  <a:pt x="124199" y="4650"/>
                </a:cubicBezTo>
                <a:cubicBezTo>
                  <a:pt x="122541" y="3128"/>
                  <a:pt x="120333" y="2200"/>
                  <a:pt x="117916" y="2200"/>
                </a:cubicBezTo>
                <a:cubicBezTo>
                  <a:pt x="117847" y="2200"/>
                  <a:pt x="117777" y="2201"/>
                  <a:pt x="117708" y="2202"/>
                </a:cubicBezTo>
                <a:cubicBezTo>
                  <a:pt x="112572" y="2316"/>
                  <a:pt x="108502" y="6570"/>
                  <a:pt x="108616" y="11706"/>
                </a:cubicBezTo>
                <a:cubicBezTo>
                  <a:pt x="108618" y="11818"/>
                  <a:pt x="108626" y="11930"/>
                  <a:pt x="108632" y="12043"/>
                </a:cubicBezTo>
                <a:cubicBezTo>
                  <a:pt x="108076" y="12146"/>
                  <a:pt x="107528" y="12294"/>
                  <a:pt x="106996" y="12485"/>
                </a:cubicBezTo>
                <a:cubicBezTo>
                  <a:pt x="104367" y="7665"/>
                  <a:pt x="99255" y="4413"/>
                  <a:pt x="93416" y="4413"/>
                </a:cubicBezTo>
                <a:cubicBezTo>
                  <a:pt x="93300" y="4413"/>
                  <a:pt x="93184" y="4414"/>
                  <a:pt x="93067" y="4416"/>
                </a:cubicBezTo>
                <a:cubicBezTo>
                  <a:pt x="86681" y="4557"/>
                  <a:pt x="81284" y="8552"/>
                  <a:pt x="79047" y="14129"/>
                </a:cubicBezTo>
                <a:lnTo>
                  <a:pt x="78938" y="14129"/>
                </a:lnTo>
                <a:cubicBezTo>
                  <a:pt x="77896" y="14151"/>
                  <a:pt x="76863" y="14342"/>
                  <a:pt x="75881" y="14695"/>
                </a:cubicBezTo>
                <a:cubicBezTo>
                  <a:pt x="74149" y="13128"/>
                  <a:pt x="71902" y="12125"/>
                  <a:pt x="69433" y="11969"/>
                </a:cubicBezTo>
                <a:cubicBezTo>
                  <a:pt x="67585" y="5054"/>
                  <a:pt x="61278" y="0"/>
                  <a:pt x="5384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557213" dist="9525" algn="bl" rotWithShape="0">
              <a:schemeClr val="dk1">
                <a:alpha val="3098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6"/>
          <p:cNvSpPr>
            <a:spLocks noGrp="1"/>
          </p:cNvSpPr>
          <p:nvPr>
            <p:ph type="pic" idx="2"/>
          </p:nvPr>
        </p:nvSpPr>
        <p:spPr>
          <a:xfrm>
            <a:off x="4887275" y="535000"/>
            <a:ext cx="3225900" cy="4073400"/>
          </a:xfrm>
          <a:prstGeom prst="roundRect">
            <a:avLst>
              <a:gd name="adj" fmla="val 50000"/>
            </a:avLst>
          </a:prstGeom>
          <a:noFill/>
          <a:ln>
            <a:noFill/>
          </a:ln>
          <a:effectLst>
            <a:outerShdw blurRad="57150" dist="19050" dir="5400000" algn="bl" rotWithShape="0">
              <a:schemeClr val="dk1">
                <a:alpha val="37650"/>
              </a:schemeClr>
            </a:outerShdw>
          </a:effectLst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"/>
          <p:cNvSpPr txBox="1">
            <a:spLocks noGrp="1"/>
          </p:cNvSpPr>
          <p:nvPr>
            <p:ph type="subTitle" idx="1"/>
          </p:nvPr>
        </p:nvSpPr>
        <p:spPr>
          <a:xfrm>
            <a:off x="4572000" y="1947859"/>
            <a:ext cx="3856800" cy="18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7" name="Google Shape;137;p7"/>
          <p:cNvSpPr txBox="1">
            <a:spLocks noGrp="1"/>
          </p:cNvSpPr>
          <p:nvPr>
            <p:ph type="title"/>
          </p:nvPr>
        </p:nvSpPr>
        <p:spPr>
          <a:xfrm>
            <a:off x="4572000" y="1304025"/>
            <a:ext cx="3856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38" name="Google Shape;138;p7"/>
          <p:cNvGrpSpPr/>
          <p:nvPr/>
        </p:nvGrpSpPr>
        <p:grpSpPr>
          <a:xfrm>
            <a:off x="-1743275" y="-1251158"/>
            <a:ext cx="12797499" cy="5200928"/>
            <a:chOff x="-1743275" y="-1251158"/>
            <a:chExt cx="12797499" cy="5200928"/>
          </a:xfrm>
        </p:grpSpPr>
        <p:sp>
          <p:nvSpPr>
            <p:cNvPr id="139" name="Google Shape;139;p7"/>
            <p:cNvSpPr/>
            <p:nvPr/>
          </p:nvSpPr>
          <p:spPr>
            <a:xfrm>
              <a:off x="477750" y="-926705"/>
              <a:ext cx="2251175" cy="2251264"/>
            </a:xfrm>
            <a:custGeom>
              <a:avLst/>
              <a:gdLst/>
              <a:ahLst/>
              <a:cxnLst/>
              <a:rect l="l" t="t" r="r" b="b"/>
              <a:pathLst>
                <a:path w="35446" h="35446" fill="none" extrusionOk="0">
                  <a:moveTo>
                    <a:pt x="35446" y="17723"/>
                  </a:moveTo>
                  <a:cubicBezTo>
                    <a:pt x="35446" y="22423"/>
                    <a:pt x="33578" y="26931"/>
                    <a:pt x="30256" y="30255"/>
                  </a:cubicBezTo>
                  <a:cubicBezTo>
                    <a:pt x="26931" y="33578"/>
                    <a:pt x="22424" y="35446"/>
                    <a:pt x="17723" y="35446"/>
                  </a:cubicBezTo>
                  <a:cubicBezTo>
                    <a:pt x="13023" y="35446"/>
                    <a:pt x="8515" y="33578"/>
                    <a:pt x="5191" y="30255"/>
                  </a:cubicBezTo>
                  <a:cubicBezTo>
                    <a:pt x="1868" y="26931"/>
                    <a:pt x="1" y="22423"/>
                    <a:pt x="1" y="17723"/>
                  </a:cubicBezTo>
                  <a:cubicBezTo>
                    <a:pt x="1" y="13023"/>
                    <a:pt x="1868" y="8515"/>
                    <a:pt x="5191" y="5191"/>
                  </a:cubicBezTo>
                  <a:cubicBezTo>
                    <a:pt x="8515" y="1868"/>
                    <a:pt x="13023" y="1"/>
                    <a:pt x="17723" y="1"/>
                  </a:cubicBezTo>
                  <a:cubicBezTo>
                    <a:pt x="22424" y="1"/>
                    <a:pt x="26931" y="1868"/>
                    <a:pt x="30256" y="5191"/>
                  </a:cubicBezTo>
                  <a:cubicBezTo>
                    <a:pt x="33578" y="8515"/>
                    <a:pt x="35446" y="13023"/>
                    <a:pt x="35446" y="17723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7"/>
            <p:cNvSpPr/>
            <p:nvPr/>
          </p:nvSpPr>
          <p:spPr>
            <a:xfrm rot="-4926990">
              <a:off x="-1008688" y="-521668"/>
              <a:ext cx="1708711" cy="2251295"/>
            </a:xfrm>
            <a:custGeom>
              <a:avLst/>
              <a:gdLst/>
              <a:ahLst/>
              <a:cxnLst/>
              <a:rect l="l" t="t" r="r" b="b"/>
              <a:pathLst>
                <a:path w="23216" h="30588" fill="none" extrusionOk="0">
                  <a:moveTo>
                    <a:pt x="19456" y="1585"/>
                  </a:moveTo>
                  <a:cubicBezTo>
                    <a:pt x="18947" y="1448"/>
                    <a:pt x="18433" y="1338"/>
                    <a:pt x="17913" y="1256"/>
                  </a:cubicBezTo>
                  <a:cubicBezTo>
                    <a:pt x="9969" y="0"/>
                    <a:pt x="2510" y="5425"/>
                    <a:pt x="1256" y="13370"/>
                  </a:cubicBezTo>
                  <a:cubicBezTo>
                    <a:pt x="1" y="21313"/>
                    <a:pt x="5424" y="28771"/>
                    <a:pt x="13369" y="30027"/>
                  </a:cubicBezTo>
                  <a:cubicBezTo>
                    <a:pt x="16917" y="30587"/>
                    <a:pt x="20370" y="29815"/>
                    <a:pt x="23215" y="28082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7"/>
            <p:cNvSpPr/>
            <p:nvPr/>
          </p:nvSpPr>
          <p:spPr>
            <a:xfrm>
              <a:off x="2464350" y="-1241978"/>
              <a:ext cx="2071146" cy="2071218"/>
            </a:xfrm>
            <a:custGeom>
              <a:avLst/>
              <a:gdLst/>
              <a:ahLst/>
              <a:cxnLst/>
              <a:rect l="l" t="t" r="r" b="b"/>
              <a:pathLst>
                <a:path w="29128" h="29129" fill="none" extrusionOk="0">
                  <a:moveTo>
                    <a:pt x="24863" y="4267"/>
                  </a:moveTo>
                  <a:cubicBezTo>
                    <a:pt x="27594" y="6999"/>
                    <a:pt x="29128" y="10703"/>
                    <a:pt x="29128" y="14565"/>
                  </a:cubicBezTo>
                  <a:cubicBezTo>
                    <a:pt x="29128" y="18427"/>
                    <a:pt x="27594" y="22132"/>
                    <a:pt x="24863" y="24863"/>
                  </a:cubicBezTo>
                  <a:cubicBezTo>
                    <a:pt x="22131" y="27594"/>
                    <a:pt x="18427" y="29128"/>
                    <a:pt x="14564" y="29128"/>
                  </a:cubicBezTo>
                  <a:cubicBezTo>
                    <a:pt x="10702" y="29128"/>
                    <a:pt x="6998" y="27594"/>
                    <a:pt x="4267" y="24863"/>
                  </a:cubicBezTo>
                  <a:cubicBezTo>
                    <a:pt x="1536" y="22132"/>
                    <a:pt x="0" y="18427"/>
                    <a:pt x="0" y="14565"/>
                  </a:cubicBezTo>
                  <a:cubicBezTo>
                    <a:pt x="0" y="10703"/>
                    <a:pt x="1536" y="6999"/>
                    <a:pt x="4267" y="4267"/>
                  </a:cubicBezTo>
                  <a:cubicBezTo>
                    <a:pt x="6998" y="1536"/>
                    <a:pt x="10702" y="1"/>
                    <a:pt x="14564" y="1"/>
                  </a:cubicBezTo>
                  <a:cubicBezTo>
                    <a:pt x="18427" y="1"/>
                    <a:pt x="22131" y="1536"/>
                    <a:pt x="24863" y="4267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7"/>
            <p:cNvSpPr/>
            <p:nvPr/>
          </p:nvSpPr>
          <p:spPr>
            <a:xfrm>
              <a:off x="8429000" y="1324546"/>
              <a:ext cx="2625224" cy="2625224"/>
            </a:xfrm>
            <a:custGeom>
              <a:avLst/>
              <a:gdLst/>
              <a:ahLst/>
              <a:cxnLst/>
              <a:rect l="l" t="t" r="r" b="b"/>
              <a:pathLst>
                <a:path w="72736" h="72736" fill="none" extrusionOk="0">
                  <a:moveTo>
                    <a:pt x="72736" y="36368"/>
                  </a:moveTo>
                  <a:cubicBezTo>
                    <a:pt x="72736" y="46014"/>
                    <a:pt x="68904" y="55264"/>
                    <a:pt x="62084" y="62084"/>
                  </a:cubicBezTo>
                  <a:cubicBezTo>
                    <a:pt x="55264" y="68904"/>
                    <a:pt x="46013" y="72736"/>
                    <a:pt x="36368" y="72736"/>
                  </a:cubicBezTo>
                  <a:cubicBezTo>
                    <a:pt x="26724" y="72736"/>
                    <a:pt x="17473" y="68904"/>
                    <a:pt x="10653" y="62084"/>
                  </a:cubicBezTo>
                  <a:cubicBezTo>
                    <a:pt x="3833" y="55264"/>
                    <a:pt x="0" y="46014"/>
                    <a:pt x="0" y="36368"/>
                  </a:cubicBezTo>
                  <a:cubicBezTo>
                    <a:pt x="0" y="26723"/>
                    <a:pt x="3833" y="17473"/>
                    <a:pt x="10653" y="10653"/>
                  </a:cubicBezTo>
                  <a:cubicBezTo>
                    <a:pt x="17473" y="3832"/>
                    <a:pt x="26724" y="0"/>
                    <a:pt x="36368" y="0"/>
                  </a:cubicBezTo>
                  <a:cubicBezTo>
                    <a:pt x="46013" y="0"/>
                    <a:pt x="55264" y="3832"/>
                    <a:pt x="62084" y="10653"/>
                  </a:cubicBezTo>
                  <a:cubicBezTo>
                    <a:pt x="68904" y="17473"/>
                    <a:pt x="72736" y="26723"/>
                    <a:pt x="72736" y="36368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7"/>
            <p:cNvSpPr/>
            <p:nvPr/>
          </p:nvSpPr>
          <p:spPr>
            <a:xfrm rot="8100000">
              <a:off x="7155989" y="-901056"/>
              <a:ext cx="2179906" cy="2872113"/>
            </a:xfrm>
            <a:custGeom>
              <a:avLst/>
              <a:gdLst/>
              <a:ahLst/>
              <a:cxnLst/>
              <a:rect l="l" t="t" r="r" b="b"/>
              <a:pathLst>
                <a:path w="23216" h="30588" fill="none" extrusionOk="0">
                  <a:moveTo>
                    <a:pt x="19456" y="1585"/>
                  </a:moveTo>
                  <a:cubicBezTo>
                    <a:pt x="18947" y="1448"/>
                    <a:pt x="18433" y="1338"/>
                    <a:pt x="17913" y="1256"/>
                  </a:cubicBezTo>
                  <a:cubicBezTo>
                    <a:pt x="9969" y="0"/>
                    <a:pt x="2510" y="5425"/>
                    <a:pt x="1256" y="13370"/>
                  </a:cubicBezTo>
                  <a:cubicBezTo>
                    <a:pt x="1" y="21313"/>
                    <a:pt x="5424" y="28771"/>
                    <a:pt x="13369" y="30027"/>
                  </a:cubicBezTo>
                  <a:cubicBezTo>
                    <a:pt x="16917" y="30587"/>
                    <a:pt x="20370" y="29815"/>
                    <a:pt x="23215" y="28082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7"/>
            <p:cNvSpPr/>
            <p:nvPr/>
          </p:nvSpPr>
          <p:spPr>
            <a:xfrm rot="5773943">
              <a:off x="4367805" y="-982730"/>
              <a:ext cx="2111788" cy="2771825"/>
            </a:xfrm>
            <a:custGeom>
              <a:avLst/>
              <a:gdLst/>
              <a:ahLst/>
              <a:cxnLst/>
              <a:rect l="l" t="t" r="r" b="b"/>
              <a:pathLst>
                <a:path w="23216" h="30588" fill="none" extrusionOk="0">
                  <a:moveTo>
                    <a:pt x="19456" y="1585"/>
                  </a:moveTo>
                  <a:cubicBezTo>
                    <a:pt x="18947" y="1448"/>
                    <a:pt x="18433" y="1338"/>
                    <a:pt x="17913" y="1256"/>
                  </a:cubicBezTo>
                  <a:cubicBezTo>
                    <a:pt x="9969" y="0"/>
                    <a:pt x="2510" y="5425"/>
                    <a:pt x="1256" y="13370"/>
                  </a:cubicBezTo>
                  <a:cubicBezTo>
                    <a:pt x="1" y="21313"/>
                    <a:pt x="5424" y="28771"/>
                    <a:pt x="13369" y="30027"/>
                  </a:cubicBezTo>
                  <a:cubicBezTo>
                    <a:pt x="16917" y="30587"/>
                    <a:pt x="20370" y="29815"/>
                    <a:pt x="23215" y="28082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7"/>
            <p:cNvSpPr/>
            <p:nvPr/>
          </p:nvSpPr>
          <p:spPr>
            <a:xfrm>
              <a:off x="-1743275" y="1087150"/>
              <a:ext cx="2464374" cy="2464459"/>
            </a:xfrm>
            <a:custGeom>
              <a:avLst/>
              <a:gdLst/>
              <a:ahLst/>
              <a:cxnLst/>
              <a:rect l="l" t="t" r="r" b="b"/>
              <a:pathLst>
                <a:path w="29128" h="29129" fill="none" extrusionOk="0">
                  <a:moveTo>
                    <a:pt x="24863" y="4267"/>
                  </a:moveTo>
                  <a:cubicBezTo>
                    <a:pt x="27594" y="6999"/>
                    <a:pt x="29128" y="10703"/>
                    <a:pt x="29128" y="14565"/>
                  </a:cubicBezTo>
                  <a:cubicBezTo>
                    <a:pt x="29128" y="18427"/>
                    <a:pt x="27594" y="22132"/>
                    <a:pt x="24863" y="24863"/>
                  </a:cubicBezTo>
                  <a:cubicBezTo>
                    <a:pt x="22131" y="27594"/>
                    <a:pt x="18427" y="29128"/>
                    <a:pt x="14564" y="29128"/>
                  </a:cubicBezTo>
                  <a:cubicBezTo>
                    <a:pt x="10702" y="29128"/>
                    <a:pt x="6998" y="27594"/>
                    <a:pt x="4267" y="24863"/>
                  </a:cubicBezTo>
                  <a:cubicBezTo>
                    <a:pt x="1536" y="22132"/>
                    <a:pt x="0" y="18427"/>
                    <a:pt x="0" y="14565"/>
                  </a:cubicBezTo>
                  <a:cubicBezTo>
                    <a:pt x="0" y="10703"/>
                    <a:pt x="1536" y="6999"/>
                    <a:pt x="4267" y="4267"/>
                  </a:cubicBezTo>
                  <a:cubicBezTo>
                    <a:pt x="6998" y="1536"/>
                    <a:pt x="10702" y="1"/>
                    <a:pt x="14564" y="1"/>
                  </a:cubicBezTo>
                  <a:cubicBezTo>
                    <a:pt x="18427" y="1"/>
                    <a:pt x="22131" y="1536"/>
                    <a:pt x="24863" y="4267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6" name="Google Shape;146;p7"/>
          <p:cNvSpPr/>
          <p:nvPr/>
        </p:nvSpPr>
        <p:spPr>
          <a:xfrm rot="-1924692">
            <a:off x="6761131" y="-154870"/>
            <a:ext cx="206920" cy="154876"/>
          </a:xfrm>
          <a:custGeom>
            <a:avLst/>
            <a:gdLst/>
            <a:ahLst/>
            <a:cxnLst/>
            <a:rect l="l" t="t" r="r" b="b"/>
            <a:pathLst>
              <a:path w="2962" h="2217" extrusionOk="0">
                <a:moveTo>
                  <a:pt x="1597" y="0"/>
                </a:moveTo>
                <a:cubicBezTo>
                  <a:pt x="1593" y="0"/>
                  <a:pt x="1589" y="1"/>
                  <a:pt x="1585" y="2"/>
                </a:cubicBezTo>
                <a:lnTo>
                  <a:pt x="1424" y="59"/>
                </a:lnTo>
                <a:cubicBezTo>
                  <a:pt x="1413" y="62"/>
                  <a:pt x="1404" y="71"/>
                  <a:pt x="1401" y="82"/>
                </a:cubicBezTo>
                <a:lnTo>
                  <a:pt x="973" y="1234"/>
                </a:lnTo>
                <a:lnTo>
                  <a:pt x="348" y="1453"/>
                </a:lnTo>
                <a:cubicBezTo>
                  <a:pt x="341" y="1456"/>
                  <a:pt x="335" y="1459"/>
                  <a:pt x="329" y="1464"/>
                </a:cubicBezTo>
                <a:lnTo>
                  <a:pt x="70" y="1655"/>
                </a:lnTo>
                <a:cubicBezTo>
                  <a:pt x="0" y="1706"/>
                  <a:pt x="37" y="1816"/>
                  <a:pt x="122" y="1816"/>
                </a:cubicBezTo>
                <a:cubicBezTo>
                  <a:pt x="124" y="1816"/>
                  <a:pt x="125" y="1816"/>
                  <a:pt x="126" y="1816"/>
                </a:cubicBezTo>
                <a:lnTo>
                  <a:pt x="447" y="1804"/>
                </a:lnTo>
                <a:cubicBezTo>
                  <a:pt x="456" y="1804"/>
                  <a:pt x="463" y="1801"/>
                  <a:pt x="471" y="1799"/>
                </a:cubicBezTo>
                <a:lnTo>
                  <a:pt x="1094" y="1579"/>
                </a:lnTo>
                <a:lnTo>
                  <a:pt x="1099" y="1578"/>
                </a:lnTo>
                <a:lnTo>
                  <a:pt x="2148" y="2212"/>
                </a:lnTo>
                <a:cubicBezTo>
                  <a:pt x="2154" y="2215"/>
                  <a:pt x="2161" y="2216"/>
                  <a:pt x="2168" y="2216"/>
                </a:cubicBezTo>
                <a:cubicBezTo>
                  <a:pt x="2172" y="2216"/>
                  <a:pt x="2177" y="2215"/>
                  <a:pt x="2181" y="2214"/>
                </a:cubicBezTo>
                <a:lnTo>
                  <a:pt x="2342" y="2158"/>
                </a:lnTo>
                <a:cubicBezTo>
                  <a:pt x="2366" y="2149"/>
                  <a:pt x="2376" y="2117"/>
                  <a:pt x="2358" y="2096"/>
                </a:cubicBezTo>
                <a:lnTo>
                  <a:pt x="1744" y="1351"/>
                </a:lnTo>
                <a:lnTo>
                  <a:pt x="2540" y="1072"/>
                </a:lnTo>
                <a:lnTo>
                  <a:pt x="2834" y="1247"/>
                </a:lnTo>
                <a:cubicBezTo>
                  <a:pt x="2840" y="1251"/>
                  <a:pt x="2848" y="1253"/>
                  <a:pt x="2855" y="1253"/>
                </a:cubicBezTo>
                <a:cubicBezTo>
                  <a:pt x="2859" y="1253"/>
                  <a:pt x="2863" y="1252"/>
                  <a:pt x="2867" y="1251"/>
                </a:cubicBezTo>
                <a:lnTo>
                  <a:pt x="2962" y="1218"/>
                </a:lnTo>
                <a:lnTo>
                  <a:pt x="2649" y="839"/>
                </a:lnTo>
                <a:lnTo>
                  <a:pt x="2657" y="348"/>
                </a:lnTo>
                <a:lnTo>
                  <a:pt x="2562" y="381"/>
                </a:lnTo>
                <a:cubicBezTo>
                  <a:pt x="2551" y="385"/>
                  <a:pt x="2543" y="393"/>
                  <a:pt x="2539" y="404"/>
                </a:cubicBezTo>
                <a:lnTo>
                  <a:pt x="2419" y="725"/>
                </a:lnTo>
                <a:lnTo>
                  <a:pt x="1623" y="1005"/>
                </a:lnTo>
                <a:lnTo>
                  <a:pt x="1636" y="39"/>
                </a:lnTo>
                <a:cubicBezTo>
                  <a:pt x="1636" y="17"/>
                  <a:pt x="1617" y="0"/>
                  <a:pt x="159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7"/>
          <p:cNvSpPr/>
          <p:nvPr/>
        </p:nvSpPr>
        <p:spPr>
          <a:xfrm rot="3269255">
            <a:off x="389058" y="1529367"/>
            <a:ext cx="208601" cy="160110"/>
          </a:xfrm>
          <a:custGeom>
            <a:avLst/>
            <a:gdLst/>
            <a:ahLst/>
            <a:cxnLst/>
            <a:rect l="l" t="t" r="r" b="b"/>
            <a:pathLst>
              <a:path w="2986" h="2292" extrusionOk="0">
                <a:moveTo>
                  <a:pt x="1017" y="0"/>
                </a:moveTo>
                <a:lnTo>
                  <a:pt x="848" y="12"/>
                </a:lnTo>
                <a:cubicBezTo>
                  <a:pt x="821" y="14"/>
                  <a:pt x="805" y="42"/>
                  <a:pt x="815" y="66"/>
                </a:cubicBezTo>
                <a:lnTo>
                  <a:pt x="1208" y="948"/>
                </a:lnTo>
                <a:lnTo>
                  <a:pt x="367" y="1006"/>
                </a:lnTo>
                <a:lnTo>
                  <a:pt x="131" y="757"/>
                </a:lnTo>
                <a:cubicBezTo>
                  <a:pt x="124" y="751"/>
                  <a:pt x="114" y="746"/>
                  <a:pt x="104" y="746"/>
                </a:cubicBezTo>
                <a:cubicBezTo>
                  <a:pt x="103" y="746"/>
                  <a:pt x="102" y="746"/>
                  <a:pt x="101" y="746"/>
                </a:cubicBezTo>
                <a:lnTo>
                  <a:pt x="0" y="752"/>
                </a:lnTo>
                <a:lnTo>
                  <a:pt x="200" y="1201"/>
                </a:lnTo>
                <a:lnTo>
                  <a:pt x="63" y="1673"/>
                </a:lnTo>
                <a:lnTo>
                  <a:pt x="163" y="1665"/>
                </a:lnTo>
                <a:cubicBezTo>
                  <a:pt x="174" y="1665"/>
                  <a:pt x="184" y="1659"/>
                  <a:pt x="191" y="1651"/>
                </a:cubicBezTo>
                <a:lnTo>
                  <a:pt x="391" y="1372"/>
                </a:lnTo>
                <a:lnTo>
                  <a:pt x="1233" y="1315"/>
                </a:lnTo>
                <a:lnTo>
                  <a:pt x="963" y="2242"/>
                </a:lnTo>
                <a:cubicBezTo>
                  <a:pt x="956" y="2267"/>
                  <a:pt x="975" y="2292"/>
                  <a:pt x="999" y="2292"/>
                </a:cubicBezTo>
                <a:cubicBezTo>
                  <a:pt x="1000" y="2292"/>
                  <a:pt x="1001" y="2291"/>
                  <a:pt x="1003" y="2291"/>
                </a:cubicBezTo>
                <a:lnTo>
                  <a:pt x="1173" y="2280"/>
                </a:lnTo>
                <a:cubicBezTo>
                  <a:pt x="1184" y="2279"/>
                  <a:pt x="1195" y="2273"/>
                  <a:pt x="1201" y="2264"/>
                </a:cubicBezTo>
                <a:lnTo>
                  <a:pt x="1915" y="1268"/>
                </a:lnTo>
                <a:lnTo>
                  <a:pt x="1919" y="1268"/>
                </a:lnTo>
                <a:lnTo>
                  <a:pt x="2579" y="1223"/>
                </a:lnTo>
                <a:cubicBezTo>
                  <a:pt x="2587" y="1222"/>
                  <a:pt x="2595" y="1220"/>
                  <a:pt x="2602" y="1218"/>
                </a:cubicBezTo>
                <a:lnTo>
                  <a:pt x="2903" y="1100"/>
                </a:lnTo>
                <a:cubicBezTo>
                  <a:pt x="2985" y="1069"/>
                  <a:pt x="2976" y="951"/>
                  <a:pt x="2892" y="930"/>
                </a:cubicBezTo>
                <a:lnTo>
                  <a:pt x="2578" y="857"/>
                </a:lnTo>
                <a:cubicBezTo>
                  <a:pt x="2571" y="855"/>
                  <a:pt x="2564" y="854"/>
                  <a:pt x="2556" y="854"/>
                </a:cubicBezTo>
                <a:lnTo>
                  <a:pt x="1896" y="901"/>
                </a:lnTo>
                <a:lnTo>
                  <a:pt x="1891" y="901"/>
                </a:lnTo>
                <a:lnTo>
                  <a:pt x="1048" y="12"/>
                </a:lnTo>
                <a:cubicBezTo>
                  <a:pt x="1041" y="4"/>
                  <a:pt x="1029" y="0"/>
                  <a:pt x="101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7"/>
          <p:cNvSpPr/>
          <p:nvPr/>
        </p:nvSpPr>
        <p:spPr>
          <a:xfrm rot="-9643131">
            <a:off x="2481221" y="169379"/>
            <a:ext cx="167031" cy="173732"/>
          </a:xfrm>
          <a:custGeom>
            <a:avLst/>
            <a:gdLst/>
            <a:ahLst/>
            <a:cxnLst/>
            <a:rect l="l" t="t" r="r" b="b"/>
            <a:pathLst>
              <a:path w="2391" h="2487" extrusionOk="0">
                <a:moveTo>
                  <a:pt x="676" y="1"/>
                </a:moveTo>
                <a:lnTo>
                  <a:pt x="454" y="439"/>
                </a:lnTo>
                <a:lnTo>
                  <a:pt x="1" y="631"/>
                </a:lnTo>
                <a:lnTo>
                  <a:pt x="70" y="703"/>
                </a:lnTo>
                <a:cubicBezTo>
                  <a:pt x="76" y="711"/>
                  <a:pt x="87" y="715"/>
                  <a:pt x="97" y="715"/>
                </a:cubicBezTo>
                <a:cubicBezTo>
                  <a:pt x="98" y="715"/>
                  <a:pt x="99" y="715"/>
                  <a:pt x="100" y="715"/>
                </a:cubicBezTo>
                <a:lnTo>
                  <a:pt x="442" y="697"/>
                </a:lnTo>
                <a:lnTo>
                  <a:pt x="1018" y="1313"/>
                </a:lnTo>
                <a:lnTo>
                  <a:pt x="127" y="1689"/>
                </a:lnTo>
                <a:cubicBezTo>
                  <a:pt x="104" y="1699"/>
                  <a:pt x="96" y="1731"/>
                  <a:pt x="115" y="1751"/>
                </a:cubicBezTo>
                <a:lnTo>
                  <a:pt x="230" y="1874"/>
                </a:lnTo>
                <a:cubicBezTo>
                  <a:pt x="238" y="1882"/>
                  <a:pt x="247" y="1887"/>
                  <a:pt x="257" y="1887"/>
                </a:cubicBezTo>
                <a:cubicBezTo>
                  <a:pt x="258" y="1887"/>
                  <a:pt x="260" y="1887"/>
                  <a:pt x="261" y="1887"/>
                </a:cubicBezTo>
                <a:lnTo>
                  <a:pt x="1485" y="1813"/>
                </a:lnTo>
                <a:lnTo>
                  <a:pt x="1487" y="1817"/>
                </a:lnTo>
                <a:lnTo>
                  <a:pt x="1938" y="2299"/>
                </a:lnTo>
                <a:cubicBezTo>
                  <a:pt x="1943" y="2306"/>
                  <a:pt x="1949" y="2311"/>
                  <a:pt x="1956" y="2314"/>
                </a:cubicBezTo>
                <a:lnTo>
                  <a:pt x="2236" y="2475"/>
                </a:lnTo>
                <a:cubicBezTo>
                  <a:pt x="2250" y="2483"/>
                  <a:pt x="2265" y="2487"/>
                  <a:pt x="2280" y="2487"/>
                </a:cubicBezTo>
                <a:cubicBezTo>
                  <a:pt x="2340" y="2487"/>
                  <a:pt x="2390" y="2422"/>
                  <a:pt x="2360" y="2358"/>
                </a:cubicBezTo>
                <a:lnTo>
                  <a:pt x="2220" y="2069"/>
                </a:lnTo>
                <a:cubicBezTo>
                  <a:pt x="2216" y="2062"/>
                  <a:pt x="2213" y="2056"/>
                  <a:pt x="2208" y="2050"/>
                </a:cubicBezTo>
                <a:lnTo>
                  <a:pt x="1755" y="1566"/>
                </a:lnTo>
                <a:lnTo>
                  <a:pt x="1753" y="1563"/>
                </a:lnTo>
                <a:lnTo>
                  <a:pt x="1911" y="348"/>
                </a:lnTo>
                <a:cubicBezTo>
                  <a:pt x="1912" y="335"/>
                  <a:pt x="1909" y="324"/>
                  <a:pt x="1901" y="317"/>
                </a:cubicBezTo>
                <a:lnTo>
                  <a:pt x="1785" y="192"/>
                </a:lnTo>
                <a:cubicBezTo>
                  <a:pt x="1777" y="184"/>
                  <a:pt x="1767" y="180"/>
                  <a:pt x="1757" y="180"/>
                </a:cubicBezTo>
                <a:cubicBezTo>
                  <a:pt x="1743" y="180"/>
                  <a:pt x="1730" y="188"/>
                  <a:pt x="1722" y="202"/>
                </a:cubicBezTo>
                <a:lnTo>
                  <a:pt x="1286" y="1062"/>
                </a:lnTo>
                <a:lnTo>
                  <a:pt x="710" y="446"/>
                </a:lnTo>
                <a:lnTo>
                  <a:pt x="754" y="105"/>
                </a:lnTo>
                <a:cubicBezTo>
                  <a:pt x="756" y="94"/>
                  <a:pt x="752" y="83"/>
                  <a:pt x="743" y="74"/>
                </a:cubicBezTo>
                <a:lnTo>
                  <a:pt x="67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7"/>
          <p:cNvSpPr/>
          <p:nvPr/>
        </p:nvSpPr>
        <p:spPr>
          <a:xfrm rot="-8100000">
            <a:off x="8792678" y="3543817"/>
            <a:ext cx="208598" cy="160108"/>
          </a:xfrm>
          <a:custGeom>
            <a:avLst/>
            <a:gdLst/>
            <a:ahLst/>
            <a:cxnLst/>
            <a:rect l="l" t="t" r="r" b="b"/>
            <a:pathLst>
              <a:path w="2986" h="2292" extrusionOk="0">
                <a:moveTo>
                  <a:pt x="1017" y="0"/>
                </a:moveTo>
                <a:lnTo>
                  <a:pt x="848" y="12"/>
                </a:lnTo>
                <a:cubicBezTo>
                  <a:pt x="821" y="14"/>
                  <a:pt x="805" y="42"/>
                  <a:pt x="815" y="66"/>
                </a:cubicBezTo>
                <a:lnTo>
                  <a:pt x="1208" y="948"/>
                </a:lnTo>
                <a:lnTo>
                  <a:pt x="367" y="1006"/>
                </a:lnTo>
                <a:lnTo>
                  <a:pt x="131" y="757"/>
                </a:lnTo>
                <a:cubicBezTo>
                  <a:pt x="124" y="751"/>
                  <a:pt x="114" y="746"/>
                  <a:pt x="104" y="746"/>
                </a:cubicBezTo>
                <a:cubicBezTo>
                  <a:pt x="103" y="746"/>
                  <a:pt x="102" y="746"/>
                  <a:pt x="101" y="746"/>
                </a:cubicBezTo>
                <a:lnTo>
                  <a:pt x="0" y="752"/>
                </a:lnTo>
                <a:lnTo>
                  <a:pt x="200" y="1201"/>
                </a:lnTo>
                <a:lnTo>
                  <a:pt x="63" y="1673"/>
                </a:lnTo>
                <a:lnTo>
                  <a:pt x="163" y="1665"/>
                </a:lnTo>
                <a:cubicBezTo>
                  <a:pt x="174" y="1665"/>
                  <a:pt x="184" y="1659"/>
                  <a:pt x="191" y="1651"/>
                </a:cubicBezTo>
                <a:lnTo>
                  <a:pt x="391" y="1372"/>
                </a:lnTo>
                <a:lnTo>
                  <a:pt x="1233" y="1315"/>
                </a:lnTo>
                <a:lnTo>
                  <a:pt x="963" y="2242"/>
                </a:lnTo>
                <a:cubicBezTo>
                  <a:pt x="956" y="2267"/>
                  <a:pt x="975" y="2292"/>
                  <a:pt x="999" y="2292"/>
                </a:cubicBezTo>
                <a:cubicBezTo>
                  <a:pt x="1000" y="2292"/>
                  <a:pt x="1001" y="2291"/>
                  <a:pt x="1003" y="2291"/>
                </a:cubicBezTo>
                <a:lnTo>
                  <a:pt x="1173" y="2280"/>
                </a:lnTo>
                <a:cubicBezTo>
                  <a:pt x="1184" y="2279"/>
                  <a:pt x="1195" y="2273"/>
                  <a:pt x="1201" y="2264"/>
                </a:cubicBezTo>
                <a:lnTo>
                  <a:pt x="1915" y="1268"/>
                </a:lnTo>
                <a:lnTo>
                  <a:pt x="1919" y="1268"/>
                </a:lnTo>
                <a:lnTo>
                  <a:pt x="2579" y="1223"/>
                </a:lnTo>
                <a:cubicBezTo>
                  <a:pt x="2587" y="1222"/>
                  <a:pt x="2595" y="1220"/>
                  <a:pt x="2602" y="1218"/>
                </a:cubicBezTo>
                <a:lnTo>
                  <a:pt x="2903" y="1100"/>
                </a:lnTo>
                <a:cubicBezTo>
                  <a:pt x="2985" y="1069"/>
                  <a:pt x="2976" y="951"/>
                  <a:pt x="2892" y="930"/>
                </a:cubicBezTo>
                <a:lnTo>
                  <a:pt x="2578" y="857"/>
                </a:lnTo>
                <a:cubicBezTo>
                  <a:pt x="2571" y="855"/>
                  <a:pt x="2564" y="854"/>
                  <a:pt x="2556" y="854"/>
                </a:cubicBezTo>
                <a:lnTo>
                  <a:pt x="1896" y="901"/>
                </a:lnTo>
                <a:lnTo>
                  <a:pt x="1891" y="901"/>
                </a:lnTo>
                <a:lnTo>
                  <a:pt x="1048" y="12"/>
                </a:lnTo>
                <a:cubicBezTo>
                  <a:pt x="1041" y="4"/>
                  <a:pt x="1029" y="0"/>
                  <a:pt x="101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7"/>
          <p:cNvSpPr/>
          <p:nvPr/>
        </p:nvSpPr>
        <p:spPr>
          <a:xfrm rot="2924342">
            <a:off x="439647" y="525773"/>
            <a:ext cx="208104" cy="156402"/>
          </a:xfrm>
          <a:custGeom>
            <a:avLst/>
            <a:gdLst/>
            <a:ahLst/>
            <a:cxnLst/>
            <a:rect l="l" t="t" r="r" b="b"/>
            <a:pathLst>
              <a:path w="2979" h="2239" extrusionOk="0">
                <a:moveTo>
                  <a:pt x="2147" y="1"/>
                </a:moveTo>
                <a:cubicBezTo>
                  <a:pt x="2140" y="1"/>
                  <a:pt x="2132" y="3"/>
                  <a:pt x="2126" y="8"/>
                </a:cubicBezTo>
                <a:lnTo>
                  <a:pt x="1103" y="682"/>
                </a:lnTo>
                <a:lnTo>
                  <a:pt x="1099" y="680"/>
                </a:lnTo>
                <a:lnTo>
                  <a:pt x="467" y="486"/>
                </a:lnTo>
                <a:cubicBezTo>
                  <a:pt x="460" y="483"/>
                  <a:pt x="451" y="482"/>
                  <a:pt x="444" y="482"/>
                </a:cubicBezTo>
                <a:lnTo>
                  <a:pt x="123" y="483"/>
                </a:lnTo>
                <a:cubicBezTo>
                  <a:pt x="122" y="483"/>
                  <a:pt x="122" y="483"/>
                  <a:pt x="121" y="483"/>
                </a:cubicBezTo>
                <a:cubicBezTo>
                  <a:pt x="34" y="483"/>
                  <a:pt x="1" y="596"/>
                  <a:pt x="72" y="645"/>
                </a:cubicBezTo>
                <a:lnTo>
                  <a:pt x="338" y="826"/>
                </a:lnTo>
                <a:cubicBezTo>
                  <a:pt x="344" y="831"/>
                  <a:pt x="352" y="834"/>
                  <a:pt x="359" y="836"/>
                </a:cubicBezTo>
                <a:lnTo>
                  <a:pt x="991" y="1031"/>
                </a:lnTo>
                <a:lnTo>
                  <a:pt x="995" y="1032"/>
                </a:lnTo>
                <a:lnTo>
                  <a:pt x="1463" y="2164"/>
                </a:lnTo>
                <a:cubicBezTo>
                  <a:pt x="1468" y="2175"/>
                  <a:pt x="1477" y="2183"/>
                  <a:pt x="1488" y="2186"/>
                </a:cubicBezTo>
                <a:lnTo>
                  <a:pt x="1651" y="2237"/>
                </a:lnTo>
                <a:cubicBezTo>
                  <a:pt x="1654" y="2238"/>
                  <a:pt x="1658" y="2238"/>
                  <a:pt x="1662" y="2238"/>
                </a:cubicBezTo>
                <a:cubicBezTo>
                  <a:pt x="1683" y="2238"/>
                  <a:pt x="1701" y="2220"/>
                  <a:pt x="1700" y="2197"/>
                </a:cubicBezTo>
                <a:lnTo>
                  <a:pt x="1649" y="1233"/>
                </a:lnTo>
                <a:lnTo>
                  <a:pt x="2456" y="1481"/>
                </a:lnTo>
                <a:lnTo>
                  <a:pt x="2588" y="1797"/>
                </a:lnTo>
                <a:cubicBezTo>
                  <a:pt x="2592" y="1808"/>
                  <a:pt x="2600" y="1815"/>
                  <a:pt x="2611" y="1819"/>
                </a:cubicBezTo>
                <a:lnTo>
                  <a:pt x="2708" y="1848"/>
                </a:lnTo>
                <a:lnTo>
                  <a:pt x="2681" y="1358"/>
                </a:lnTo>
                <a:lnTo>
                  <a:pt x="2979" y="967"/>
                </a:lnTo>
                <a:lnTo>
                  <a:pt x="2882" y="938"/>
                </a:lnTo>
                <a:cubicBezTo>
                  <a:pt x="2878" y="937"/>
                  <a:pt x="2875" y="936"/>
                  <a:pt x="2871" y="936"/>
                </a:cubicBezTo>
                <a:cubicBezTo>
                  <a:pt x="2864" y="936"/>
                  <a:pt x="2857" y="939"/>
                  <a:pt x="2850" y="943"/>
                </a:cubicBezTo>
                <a:lnTo>
                  <a:pt x="2563" y="1130"/>
                </a:lnTo>
                <a:lnTo>
                  <a:pt x="1757" y="883"/>
                </a:lnTo>
                <a:lnTo>
                  <a:pt x="2340" y="113"/>
                </a:lnTo>
                <a:cubicBezTo>
                  <a:pt x="2356" y="91"/>
                  <a:pt x="2347" y="60"/>
                  <a:pt x="2322" y="53"/>
                </a:cubicBezTo>
                <a:lnTo>
                  <a:pt x="2159" y="3"/>
                </a:lnTo>
                <a:cubicBezTo>
                  <a:pt x="2155" y="2"/>
                  <a:pt x="2151" y="1"/>
                  <a:pt x="214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7"/>
          <p:cNvSpPr/>
          <p:nvPr/>
        </p:nvSpPr>
        <p:spPr>
          <a:xfrm>
            <a:off x="3567600" y="3751256"/>
            <a:ext cx="9177494" cy="3049179"/>
          </a:xfrm>
          <a:custGeom>
            <a:avLst/>
            <a:gdLst/>
            <a:ahLst/>
            <a:cxnLst/>
            <a:rect l="l" t="t" r="r" b="b"/>
            <a:pathLst>
              <a:path w="171566" h="57002" extrusionOk="0">
                <a:moveTo>
                  <a:pt x="132351" y="0"/>
                </a:moveTo>
                <a:cubicBezTo>
                  <a:pt x="132338" y="0"/>
                  <a:pt x="132326" y="0"/>
                  <a:pt x="132314" y="0"/>
                </a:cubicBezTo>
                <a:cubicBezTo>
                  <a:pt x="121660" y="19"/>
                  <a:pt x="112725" y="7341"/>
                  <a:pt x="110240" y="17222"/>
                </a:cubicBezTo>
                <a:cubicBezTo>
                  <a:pt x="109018" y="16919"/>
                  <a:pt x="107765" y="16766"/>
                  <a:pt x="106506" y="16766"/>
                </a:cubicBezTo>
                <a:cubicBezTo>
                  <a:pt x="106496" y="16766"/>
                  <a:pt x="106486" y="16766"/>
                  <a:pt x="106476" y="16766"/>
                </a:cubicBezTo>
                <a:cubicBezTo>
                  <a:pt x="102053" y="16773"/>
                  <a:pt x="98069" y="18637"/>
                  <a:pt x="95251" y="21614"/>
                </a:cubicBezTo>
                <a:cubicBezTo>
                  <a:pt x="91472" y="17755"/>
                  <a:pt x="86204" y="15360"/>
                  <a:pt x="80379" y="15360"/>
                </a:cubicBezTo>
                <a:cubicBezTo>
                  <a:pt x="80367" y="15360"/>
                  <a:pt x="80355" y="15360"/>
                  <a:pt x="80343" y="15360"/>
                </a:cubicBezTo>
                <a:cubicBezTo>
                  <a:pt x="78611" y="15363"/>
                  <a:pt x="76884" y="15580"/>
                  <a:pt x="75206" y="16009"/>
                </a:cubicBezTo>
                <a:cubicBezTo>
                  <a:pt x="73795" y="12640"/>
                  <a:pt x="70466" y="10273"/>
                  <a:pt x="66586" y="10273"/>
                </a:cubicBezTo>
                <a:cubicBezTo>
                  <a:pt x="66581" y="10273"/>
                  <a:pt x="66576" y="10273"/>
                  <a:pt x="66571" y="10273"/>
                </a:cubicBezTo>
                <a:cubicBezTo>
                  <a:pt x="61413" y="10282"/>
                  <a:pt x="57237" y="14471"/>
                  <a:pt x="57245" y="19631"/>
                </a:cubicBezTo>
                <a:cubicBezTo>
                  <a:pt x="57245" y="19811"/>
                  <a:pt x="57252" y="19991"/>
                  <a:pt x="57263" y="20169"/>
                </a:cubicBezTo>
                <a:cubicBezTo>
                  <a:pt x="55893" y="19648"/>
                  <a:pt x="54463" y="19301"/>
                  <a:pt x="53006" y="19136"/>
                </a:cubicBezTo>
                <a:cubicBezTo>
                  <a:pt x="50406" y="11368"/>
                  <a:pt x="43072" y="5773"/>
                  <a:pt x="34434" y="5773"/>
                </a:cubicBezTo>
                <a:cubicBezTo>
                  <a:pt x="34423" y="5773"/>
                  <a:pt x="34411" y="5773"/>
                  <a:pt x="34400" y="5773"/>
                </a:cubicBezTo>
                <a:cubicBezTo>
                  <a:pt x="23586" y="5790"/>
                  <a:pt x="14832" y="14573"/>
                  <a:pt x="14851" y="25388"/>
                </a:cubicBezTo>
                <a:cubicBezTo>
                  <a:pt x="14851" y="25563"/>
                  <a:pt x="14853" y="25737"/>
                  <a:pt x="14858" y="25911"/>
                </a:cubicBezTo>
                <a:cubicBezTo>
                  <a:pt x="13578" y="25394"/>
                  <a:pt x="12208" y="25127"/>
                  <a:pt x="10827" y="25127"/>
                </a:cubicBezTo>
                <a:cubicBezTo>
                  <a:pt x="10817" y="25127"/>
                  <a:pt x="10808" y="25127"/>
                  <a:pt x="10799" y="25127"/>
                </a:cubicBezTo>
                <a:cubicBezTo>
                  <a:pt x="4830" y="25137"/>
                  <a:pt x="0" y="29982"/>
                  <a:pt x="10" y="35951"/>
                </a:cubicBezTo>
                <a:cubicBezTo>
                  <a:pt x="20" y="41914"/>
                  <a:pt x="4856" y="46739"/>
                  <a:pt x="10816" y="46739"/>
                </a:cubicBezTo>
                <a:cubicBezTo>
                  <a:pt x="10822" y="46739"/>
                  <a:pt x="10828" y="46739"/>
                  <a:pt x="10834" y="46739"/>
                </a:cubicBezTo>
                <a:cubicBezTo>
                  <a:pt x="15512" y="46732"/>
                  <a:pt x="19490" y="43753"/>
                  <a:pt x="20987" y="39591"/>
                </a:cubicBezTo>
                <a:cubicBezTo>
                  <a:pt x="24495" y="42907"/>
                  <a:pt x="29228" y="44939"/>
                  <a:pt x="34433" y="44939"/>
                </a:cubicBezTo>
                <a:cubicBezTo>
                  <a:pt x="34444" y="44939"/>
                  <a:pt x="34455" y="44939"/>
                  <a:pt x="34466" y="44939"/>
                </a:cubicBezTo>
                <a:cubicBezTo>
                  <a:pt x="34770" y="44939"/>
                  <a:pt x="35073" y="44929"/>
                  <a:pt x="35374" y="44916"/>
                </a:cubicBezTo>
                <a:cubicBezTo>
                  <a:pt x="38335" y="50512"/>
                  <a:pt x="44215" y="54326"/>
                  <a:pt x="50985" y="54326"/>
                </a:cubicBezTo>
                <a:cubicBezTo>
                  <a:pt x="50996" y="54326"/>
                  <a:pt x="51006" y="54326"/>
                  <a:pt x="51017" y="54326"/>
                </a:cubicBezTo>
                <a:cubicBezTo>
                  <a:pt x="56061" y="54319"/>
                  <a:pt x="60605" y="52195"/>
                  <a:pt x="63817" y="48799"/>
                </a:cubicBezTo>
                <a:cubicBezTo>
                  <a:pt x="67622" y="53786"/>
                  <a:pt x="73625" y="57002"/>
                  <a:pt x="80378" y="57002"/>
                </a:cubicBezTo>
                <a:cubicBezTo>
                  <a:pt x="80390" y="57002"/>
                  <a:pt x="80401" y="57002"/>
                  <a:pt x="80413" y="57002"/>
                </a:cubicBezTo>
                <a:cubicBezTo>
                  <a:pt x="88453" y="56988"/>
                  <a:pt x="95420" y="52419"/>
                  <a:pt x="98879" y="45740"/>
                </a:cubicBezTo>
                <a:cubicBezTo>
                  <a:pt x="101199" y="47057"/>
                  <a:pt x="103820" y="47749"/>
                  <a:pt x="106486" y="47749"/>
                </a:cubicBezTo>
                <a:cubicBezTo>
                  <a:pt x="106501" y="47749"/>
                  <a:pt x="106515" y="47749"/>
                  <a:pt x="106529" y="47749"/>
                </a:cubicBezTo>
                <a:cubicBezTo>
                  <a:pt x="111688" y="47740"/>
                  <a:pt x="116251" y="45207"/>
                  <a:pt x="119060" y="41324"/>
                </a:cubicBezTo>
                <a:cubicBezTo>
                  <a:pt x="122803" y="44014"/>
                  <a:pt x="127391" y="45599"/>
                  <a:pt x="132349" y="45599"/>
                </a:cubicBezTo>
                <a:cubicBezTo>
                  <a:pt x="132363" y="45599"/>
                  <a:pt x="132376" y="45599"/>
                  <a:pt x="132390" y="45599"/>
                </a:cubicBezTo>
                <a:cubicBezTo>
                  <a:pt x="138413" y="45590"/>
                  <a:pt x="143886" y="43243"/>
                  <a:pt x="147957" y="39420"/>
                </a:cubicBezTo>
                <a:cubicBezTo>
                  <a:pt x="150286" y="42820"/>
                  <a:pt x="154197" y="45049"/>
                  <a:pt x="158625" y="45049"/>
                </a:cubicBezTo>
                <a:cubicBezTo>
                  <a:pt x="158633" y="45049"/>
                  <a:pt x="158640" y="45049"/>
                  <a:pt x="158647" y="45049"/>
                </a:cubicBezTo>
                <a:cubicBezTo>
                  <a:pt x="165787" y="45038"/>
                  <a:pt x="171566" y="39240"/>
                  <a:pt x="171553" y="32100"/>
                </a:cubicBezTo>
                <a:cubicBezTo>
                  <a:pt x="171541" y="24968"/>
                  <a:pt x="165756" y="19194"/>
                  <a:pt x="158627" y="19194"/>
                </a:cubicBezTo>
                <a:cubicBezTo>
                  <a:pt x="158620" y="19194"/>
                  <a:pt x="158612" y="19194"/>
                  <a:pt x="158604" y="19194"/>
                </a:cubicBezTo>
                <a:cubicBezTo>
                  <a:pt x="157366" y="19196"/>
                  <a:pt x="156132" y="19376"/>
                  <a:pt x="154945" y="19730"/>
                </a:cubicBezTo>
                <a:cubicBezTo>
                  <a:pt x="153444" y="8586"/>
                  <a:pt x="143897" y="0"/>
                  <a:pt x="13235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557213" dist="9525" algn="bl" rotWithShape="0">
              <a:schemeClr val="dk1">
                <a:alpha val="3098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7"/>
          <p:cNvSpPr/>
          <p:nvPr/>
        </p:nvSpPr>
        <p:spPr>
          <a:xfrm>
            <a:off x="3862188" y="-2219923"/>
            <a:ext cx="9177494" cy="3049179"/>
          </a:xfrm>
          <a:custGeom>
            <a:avLst/>
            <a:gdLst/>
            <a:ahLst/>
            <a:cxnLst/>
            <a:rect l="l" t="t" r="r" b="b"/>
            <a:pathLst>
              <a:path w="171566" h="57002" extrusionOk="0">
                <a:moveTo>
                  <a:pt x="132351" y="0"/>
                </a:moveTo>
                <a:cubicBezTo>
                  <a:pt x="132338" y="0"/>
                  <a:pt x="132326" y="0"/>
                  <a:pt x="132314" y="0"/>
                </a:cubicBezTo>
                <a:cubicBezTo>
                  <a:pt x="121660" y="19"/>
                  <a:pt x="112725" y="7341"/>
                  <a:pt x="110240" y="17222"/>
                </a:cubicBezTo>
                <a:cubicBezTo>
                  <a:pt x="109018" y="16919"/>
                  <a:pt x="107765" y="16766"/>
                  <a:pt x="106506" y="16766"/>
                </a:cubicBezTo>
                <a:cubicBezTo>
                  <a:pt x="106496" y="16766"/>
                  <a:pt x="106486" y="16766"/>
                  <a:pt x="106476" y="16766"/>
                </a:cubicBezTo>
                <a:cubicBezTo>
                  <a:pt x="102053" y="16773"/>
                  <a:pt x="98069" y="18637"/>
                  <a:pt x="95251" y="21614"/>
                </a:cubicBezTo>
                <a:cubicBezTo>
                  <a:pt x="91472" y="17755"/>
                  <a:pt x="86204" y="15360"/>
                  <a:pt x="80379" y="15360"/>
                </a:cubicBezTo>
                <a:cubicBezTo>
                  <a:pt x="80367" y="15360"/>
                  <a:pt x="80355" y="15360"/>
                  <a:pt x="80343" y="15360"/>
                </a:cubicBezTo>
                <a:cubicBezTo>
                  <a:pt x="78611" y="15363"/>
                  <a:pt x="76884" y="15580"/>
                  <a:pt x="75206" y="16009"/>
                </a:cubicBezTo>
                <a:cubicBezTo>
                  <a:pt x="73795" y="12640"/>
                  <a:pt x="70466" y="10273"/>
                  <a:pt x="66586" y="10273"/>
                </a:cubicBezTo>
                <a:cubicBezTo>
                  <a:pt x="66581" y="10273"/>
                  <a:pt x="66576" y="10273"/>
                  <a:pt x="66571" y="10273"/>
                </a:cubicBezTo>
                <a:cubicBezTo>
                  <a:pt x="61413" y="10282"/>
                  <a:pt x="57237" y="14471"/>
                  <a:pt x="57245" y="19631"/>
                </a:cubicBezTo>
                <a:cubicBezTo>
                  <a:pt x="57245" y="19811"/>
                  <a:pt x="57252" y="19991"/>
                  <a:pt x="57263" y="20169"/>
                </a:cubicBezTo>
                <a:cubicBezTo>
                  <a:pt x="55893" y="19648"/>
                  <a:pt x="54463" y="19301"/>
                  <a:pt x="53006" y="19136"/>
                </a:cubicBezTo>
                <a:cubicBezTo>
                  <a:pt x="50406" y="11368"/>
                  <a:pt x="43072" y="5773"/>
                  <a:pt x="34434" y="5773"/>
                </a:cubicBezTo>
                <a:cubicBezTo>
                  <a:pt x="34423" y="5773"/>
                  <a:pt x="34411" y="5773"/>
                  <a:pt x="34400" y="5773"/>
                </a:cubicBezTo>
                <a:cubicBezTo>
                  <a:pt x="23586" y="5790"/>
                  <a:pt x="14832" y="14573"/>
                  <a:pt x="14851" y="25388"/>
                </a:cubicBezTo>
                <a:cubicBezTo>
                  <a:pt x="14851" y="25563"/>
                  <a:pt x="14853" y="25737"/>
                  <a:pt x="14858" y="25911"/>
                </a:cubicBezTo>
                <a:cubicBezTo>
                  <a:pt x="13578" y="25394"/>
                  <a:pt x="12208" y="25127"/>
                  <a:pt x="10827" y="25127"/>
                </a:cubicBezTo>
                <a:cubicBezTo>
                  <a:pt x="10817" y="25127"/>
                  <a:pt x="10808" y="25127"/>
                  <a:pt x="10799" y="25127"/>
                </a:cubicBezTo>
                <a:cubicBezTo>
                  <a:pt x="4830" y="25137"/>
                  <a:pt x="0" y="29982"/>
                  <a:pt x="10" y="35951"/>
                </a:cubicBezTo>
                <a:cubicBezTo>
                  <a:pt x="20" y="41914"/>
                  <a:pt x="4856" y="46739"/>
                  <a:pt x="10816" y="46739"/>
                </a:cubicBezTo>
                <a:cubicBezTo>
                  <a:pt x="10822" y="46739"/>
                  <a:pt x="10828" y="46739"/>
                  <a:pt x="10834" y="46739"/>
                </a:cubicBezTo>
                <a:cubicBezTo>
                  <a:pt x="15512" y="46732"/>
                  <a:pt x="19490" y="43753"/>
                  <a:pt x="20987" y="39591"/>
                </a:cubicBezTo>
                <a:cubicBezTo>
                  <a:pt x="24495" y="42907"/>
                  <a:pt x="29228" y="44939"/>
                  <a:pt x="34433" y="44939"/>
                </a:cubicBezTo>
                <a:cubicBezTo>
                  <a:pt x="34444" y="44939"/>
                  <a:pt x="34455" y="44939"/>
                  <a:pt x="34466" y="44939"/>
                </a:cubicBezTo>
                <a:cubicBezTo>
                  <a:pt x="34770" y="44939"/>
                  <a:pt x="35073" y="44929"/>
                  <a:pt x="35374" y="44916"/>
                </a:cubicBezTo>
                <a:cubicBezTo>
                  <a:pt x="38335" y="50512"/>
                  <a:pt x="44215" y="54326"/>
                  <a:pt x="50985" y="54326"/>
                </a:cubicBezTo>
                <a:cubicBezTo>
                  <a:pt x="50996" y="54326"/>
                  <a:pt x="51006" y="54326"/>
                  <a:pt x="51017" y="54326"/>
                </a:cubicBezTo>
                <a:cubicBezTo>
                  <a:pt x="56061" y="54319"/>
                  <a:pt x="60605" y="52195"/>
                  <a:pt x="63817" y="48799"/>
                </a:cubicBezTo>
                <a:cubicBezTo>
                  <a:pt x="67622" y="53786"/>
                  <a:pt x="73625" y="57002"/>
                  <a:pt x="80378" y="57002"/>
                </a:cubicBezTo>
                <a:cubicBezTo>
                  <a:pt x="80390" y="57002"/>
                  <a:pt x="80401" y="57002"/>
                  <a:pt x="80413" y="57002"/>
                </a:cubicBezTo>
                <a:cubicBezTo>
                  <a:pt x="88453" y="56988"/>
                  <a:pt x="95420" y="52419"/>
                  <a:pt x="98879" y="45740"/>
                </a:cubicBezTo>
                <a:cubicBezTo>
                  <a:pt x="101199" y="47057"/>
                  <a:pt x="103820" y="47749"/>
                  <a:pt x="106486" y="47749"/>
                </a:cubicBezTo>
                <a:cubicBezTo>
                  <a:pt x="106501" y="47749"/>
                  <a:pt x="106515" y="47749"/>
                  <a:pt x="106529" y="47749"/>
                </a:cubicBezTo>
                <a:cubicBezTo>
                  <a:pt x="111688" y="47740"/>
                  <a:pt x="116251" y="45207"/>
                  <a:pt x="119060" y="41324"/>
                </a:cubicBezTo>
                <a:cubicBezTo>
                  <a:pt x="122803" y="44014"/>
                  <a:pt x="127391" y="45599"/>
                  <a:pt x="132349" y="45599"/>
                </a:cubicBezTo>
                <a:cubicBezTo>
                  <a:pt x="132363" y="45599"/>
                  <a:pt x="132376" y="45599"/>
                  <a:pt x="132390" y="45599"/>
                </a:cubicBezTo>
                <a:cubicBezTo>
                  <a:pt x="138413" y="45590"/>
                  <a:pt x="143886" y="43243"/>
                  <a:pt x="147957" y="39420"/>
                </a:cubicBezTo>
                <a:cubicBezTo>
                  <a:pt x="150286" y="42820"/>
                  <a:pt x="154197" y="45049"/>
                  <a:pt x="158625" y="45049"/>
                </a:cubicBezTo>
                <a:cubicBezTo>
                  <a:pt x="158633" y="45049"/>
                  <a:pt x="158640" y="45049"/>
                  <a:pt x="158647" y="45049"/>
                </a:cubicBezTo>
                <a:cubicBezTo>
                  <a:pt x="165787" y="45038"/>
                  <a:pt x="171566" y="39240"/>
                  <a:pt x="171553" y="32100"/>
                </a:cubicBezTo>
                <a:cubicBezTo>
                  <a:pt x="171541" y="24968"/>
                  <a:pt x="165756" y="19194"/>
                  <a:pt x="158627" y="19194"/>
                </a:cubicBezTo>
                <a:cubicBezTo>
                  <a:pt x="158620" y="19194"/>
                  <a:pt x="158612" y="19194"/>
                  <a:pt x="158604" y="19194"/>
                </a:cubicBezTo>
                <a:cubicBezTo>
                  <a:pt x="157366" y="19196"/>
                  <a:pt x="156132" y="19376"/>
                  <a:pt x="154945" y="19730"/>
                </a:cubicBezTo>
                <a:cubicBezTo>
                  <a:pt x="153444" y="8586"/>
                  <a:pt x="143897" y="0"/>
                  <a:pt x="13235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557213" dist="9525" algn="bl" rotWithShape="0">
              <a:schemeClr val="dk1">
                <a:alpha val="3098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7"/>
          <p:cNvSpPr>
            <a:spLocks noGrp="1"/>
          </p:cNvSpPr>
          <p:nvPr>
            <p:ph type="pic" idx="2"/>
          </p:nvPr>
        </p:nvSpPr>
        <p:spPr>
          <a:xfrm>
            <a:off x="1037850" y="535000"/>
            <a:ext cx="3225900" cy="4073400"/>
          </a:xfrm>
          <a:prstGeom prst="roundRect">
            <a:avLst>
              <a:gd name="adj" fmla="val 50000"/>
            </a:avLst>
          </a:prstGeom>
          <a:noFill/>
          <a:ln>
            <a:noFill/>
          </a:ln>
          <a:effectLst>
            <a:outerShdw blurRad="57150" dist="19050" dir="5400000" algn="bl" rotWithShape="0">
              <a:schemeClr val="dk1">
                <a:alpha val="37650"/>
              </a:schemeClr>
            </a:outerShdw>
          </a:effectLst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8"/>
          <p:cNvSpPr txBox="1">
            <a:spLocks noGrp="1"/>
          </p:cNvSpPr>
          <p:nvPr>
            <p:ph type="subTitle" idx="1"/>
          </p:nvPr>
        </p:nvSpPr>
        <p:spPr>
          <a:xfrm>
            <a:off x="720000" y="2516650"/>
            <a:ext cx="2336400" cy="4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57" name="Google Shape;157;p8"/>
          <p:cNvSpPr txBox="1">
            <a:spLocks noGrp="1"/>
          </p:cNvSpPr>
          <p:nvPr>
            <p:ph type="subTitle" idx="2"/>
          </p:nvPr>
        </p:nvSpPr>
        <p:spPr>
          <a:xfrm>
            <a:off x="720000" y="2886011"/>
            <a:ext cx="2336400" cy="9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8"/>
          <p:cNvSpPr txBox="1">
            <a:spLocks noGrp="1"/>
          </p:cNvSpPr>
          <p:nvPr>
            <p:ph type="subTitle" idx="3"/>
          </p:nvPr>
        </p:nvSpPr>
        <p:spPr>
          <a:xfrm>
            <a:off x="3403800" y="2886011"/>
            <a:ext cx="2336400" cy="9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8"/>
          <p:cNvSpPr txBox="1">
            <a:spLocks noGrp="1"/>
          </p:cNvSpPr>
          <p:nvPr>
            <p:ph type="subTitle" idx="4"/>
          </p:nvPr>
        </p:nvSpPr>
        <p:spPr>
          <a:xfrm>
            <a:off x="6087600" y="2886011"/>
            <a:ext cx="2336400" cy="9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8"/>
          <p:cNvSpPr txBox="1">
            <a:spLocks noGrp="1"/>
          </p:cNvSpPr>
          <p:nvPr>
            <p:ph type="subTitle" idx="5"/>
          </p:nvPr>
        </p:nvSpPr>
        <p:spPr>
          <a:xfrm>
            <a:off x="3403800" y="2516650"/>
            <a:ext cx="2336400" cy="4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61" name="Google Shape;161;p8"/>
          <p:cNvSpPr txBox="1">
            <a:spLocks noGrp="1"/>
          </p:cNvSpPr>
          <p:nvPr>
            <p:ph type="subTitle" idx="6"/>
          </p:nvPr>
        </p:nvSpPr>
        <p:spPr>
          <a:xfrm>
            <a:off x="6087600" y="2516650"/>
            <a:ext cx="2336400" cy="4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162" name="Google Shape;162;p8"/>
          <p:cNvGrpSpPr/>
          <p:nvPr/>
        </p:nvGrpSpPr>
        <p:grpSpPr>
          <a:xfrm>
            <a:off x="-2604197" y="3925227"/>
            <a:ext cx="15335166" cy="3463202"/>
            <a:chOff x="-2604197" y="3925227"/>
            <a:chExt cx="15335166" cy="3463202"/>
          </a:xfrm>
        </p:grpSpPr>
        <p:sp>
          <p:nvSpPr>
            <p:cNvPr id="163" name="Google Shape;163;p8"/>
            <p:cNvSpPr/>
            <p:nvPr/>
          </p:nvSpPr>
          <p:spPr>
            <a:xfrm rot="10800000" flipH="1">
              <a:off x="-2604197" y="4339250"/>
              <a:ext cx="9177494" cy="3049179"/>
            </a:xfrm>
            <a:custGeom>
              <a:avLst/>
              <a:gdLst/>
              <a:ahLst/>
              <a:cxnLst/>
              <a:rect l="l" t="t" r="r" b="b"/>
              <a:pathLst>
                <a:path w="171566" h="57002" extrusionOk="0">
                  <a:moveTo>
                    <a:pt x="132351" y="0"/>
                  </a:moveTo>
                  <a:cubicBezTo>
                    <a:pt x="132338" y="0"/>
                    <a:pt x="132326" y="0"/>
                    <a:pt x="132314" y="0"/>
                  </a:cubicBezTo>
                  <a:cubicBezTo>
                    <a:pt x="121660" y="19"/>
                    <a:pt x="112725" y="7341"/>
                    <a:pt x="110240" y="17222"/>
                  </a:cubicBezTo>
                  <a:cubicBezTo>
                    <a:pt x="109018" y="16919"/>
                    <a:pt x="107765" y="16766"/>
                    <a:pt x="106506" y="16766"/>
                  </a:cubicBezTo>
                  <a:cubicBezTo>
                    <a:pt x="106496" y="16766"/>
                    <a:pt x="106486" y="16766"/>
                    <a:pt x="106476" y="16766"/>
                  </a:cubicBezTo>
                  <a:cubicBezTo>
                    <a:pt x="102053" y="16773"/>
                    <a:pt x="98069" y="18637"/>
                    <a:pt x="95251" y="21614"/>
                  </a:cubicBezTo>
                  <a:cubicBezTo>
                    <a:pt x="91472" y="17755"/>
                    <a:pt x="86204" y="15360"/>
                    <a:pt x="80379" y="15360"/>
                  </a:cubicBezTo>
                  <a:cubicBezTo>
                    <a:pt x="80367" y="15360"/>
                    <a:pt x="80355" y="15360"/>
                    <a:pt x="80343" y="15360"/>
                  </a:cubicBezTo>
                  <a:cubicBezTo>
                    <a:pt x="78611" y="15363"/>
                    <a:pt x="76884" y="15580"/>
                    <a:pt x="75206" y="16009"/>
                  </a:cubicBezTo>
                  <a:cubicBezTo>
                    <a:pt x="73795" y="12640"/>
                    <a:pt x="70466" y="10273"/>
                    <a:pt x="66586" y="10273"/>
                  </a:cubicBezTo>
                  <a:cubicBezTo>
                    <a:pt x="66581" y="10273"/>
                    <a:pt x="66576" y="10273"/>
                    <a:pt x="66571" y="10273"/>
                  </a:cubicBezTo>
                  <a:cubicBezTo>
                    <a:pt x="61413" y="10282"/>
                    <a:pt x="57237" y="14471"/>
                    <a:pt x="57245" y="19631"/>
                  </a:cubicBezTo>
                  <a:cubicBezTo>
                    <a:pt x="57245" y="19811"/>
                    <a:pt x="57252" y="19991"/>
                    <a:pt x="57263" y="20169"/>
                  </a:cubicBezTo>
                  <a:cubicBezTo>
                    <a:pt x="55893" y="19648"/>
                    <a:pt x="54463" y="19301"/>
                    <a:pt x="53006" y="19136"/>
                  </a:cubicBezTo>
                  <a:cubicBezTo>
                    <a:pt x="50406" y="11368"/>
                    <a:pt x="43072" y="5773"/>
                    <a:pt x="34434" y="5773"/>
                  </a:cubicBezTo>
                  <a:cubicBezTo>
                    <a:pt x="34423" y="5773"/>
                    <a:pt x="34411" y="5773"/>
                    <a:pt x="34400" y="5773"/>
                  </a:cubicBezTo>
                  <a:cubicBezTo>
                    <a:pt x="23586" y="5790"/>
                    <a:pt x="14832" y="14573"/>
                    <a:pt x="14851" y="25388"/>
                  </a:cubicBezTo>
                  <a:cubicBezTo>
                    <a:pt x="14851" y="25563"/>
                    <a:pt x="14853" y="25737"/>
                    <a:pt x="14858" y="25911"/>
                  </a:cubicBezTo>
                  <a:cubicBezTo>
                    <a:pt x="13578" y="25394"/>
                    <a:pt x="12208" y="25127"/>
                    <a:pt x="10827" y="25127"/>
                  </a:cubicBezTo>
                  <a:cubicBezTo>
                    <a:pt x="10817" y="25127"/>
                    <a:pt x="10808" y="25127"/>
                    <a:pt x="10799" y="25127"/>
                  </a:cubicBezTo>
                  <a:cubicBezTo>
                    <a:pt x="4830" y="25137"/>
                    <a:pt x="0" y="29982"/>
                    <a:pt x="10" y="35951"/>
                  </a:cubicBezTo>
                  <a:cubicBezTo>
                    <a:pt x="20" y="41914"/>
                    <a:pt x="4856" y="46739"/>
                    <a:pt x="10816" y="46739"/>
                  </a:cubicBezTo>
                  <a:cubicBezTo>
                    <a:pt x="10822" y="46739"/>
                    <a:pt x="10828" y="46739"/>
                    <a:pt x="10834" y="46739"/>
                  </a:cubicBezTo>
                  <a:cubicBezTo>
                    <a:pt x="15512" y="46732"/>
                    <a:pt x="19490" y="43753"/>
                    <a:pt x="20987" y="39591"/>
                  </a:cubicBezTo>
                  <a:cubicBezTo>
                    <a:pt x="24495" y="42907"/>
                    <a:pt x="29228" y="44939"/>
                    <a:pt x="34433" y="44939"/>
                  </a:cubicBezTo>
                  <a:cubicBezTo>
                    <a:pt x="34444" y="44939"/>
                    <a:pt x="34455" y="44939"/>
                    <a:pt x="34466" y="44939"/>
                  </a:cubicBezTo>
                  <a:cubicBezTo>
                    <a:pt x="34770" y="44939"/>
                    <a:pt x="35073" y="44929"/>
                    <a:pt x="35374" y="44916"/>
                  </a:cubicBezTo>
                  <a:cubicBezTo>
                    <a:pt x="38335" y="50512"/>
                    <a:pt x="44215" y="54326"/>
                    <a:pt x="50985" y="54326"/>
                  </a:cubicBezTo>
                  <a:cubicBezTo>
                    <a:pt x="50996" y="54326"/>
                    <a:pt x="51006" y="54326"/>
                    <a:pt x="51017" y="54326"/>
                  </a:cubicBezTo>
                  <a:cubicBezTo>
                    <a:pt x="56061" y="54319"/>
                    <a:pt x="60605" y="52195"/>
                    <a:pt x="63817" y="48799"/>
                  </a:cubicBezTo>
                  <a:cubicBezTo>
                    <a:pt x="67622" y="53786"/>
                    <a:pt x="73625" y="57002"/>
                    <a:pt x="80378" y="57002"/>
                  </a:cubicBezTo>
                  <a:cubicBezTo>
                    <a:pt x="80390" y="57002"/>
                    <a:pt x="80401" y="57002"/>
                    <a:pt x="80413" y="57002"/>
                  </a:cubicBezTo>
                  <a:cubicBezTo>
                    <a:pt x="88453" y="56988"/>
                    <a:pt x="95420" y="52419"/>
                    <a:pt x="98879" y="45740"/>
                  </a:cubicBezTo>
                  <a:cubicBezTo>
                    <a:pt x="101199" y="47057"/>
                    <a:pt x="103820" y="47749"/>
                    <a:pt x="106486" y="47749"/>
                  </a:cubicBezTo>
                  <a:cubicBezTo>
                    <a:pt x="106501" y="47749"/>
                    <a:pt x="106515" y="47749"/>
                    <a:pt x="106529" y="47749"/>
                  </a:cubicBezTo>
                  <a:cubicBezTo>
                    <a:pt x="111688" y="47740"/>
                    <a:pt x="116251" y="45207"/>
                    <a:pt x="119060" y="41324"/>
                  </a:cubicBezTo>
                  <a:cubicBezTo>
                    <a:pt x="122803" y="44014"/>
                    <a:pt x="127391" y="45599"/>
                    <a:pt x="132349" y="45599"/>
                  </a:cubicBezTo>
                  <a:cubicBezTo>
                    <a:pt x="132363" y="45599"/>
                    <a:pt x="132376" y="45599"/>
                    <a:pt x="132390" y="45599"/>
                  </a:cubicBezTo>
                  <a:cubicBezTo>
                    <a:pt x="138413" y="45590"/>
                    <a:pt x="143886" y="43243"/>
                    <a:pt x="147957" y="39420"/>
                  </a:cubicBezTo>
                  <a:cubicBezTo>
                    <a:pt x="150286" y="42820"/>
                    <a:pt x="154197" y="45049"/>
                    <a:pt x="158625" y="45049"/>
                  </a:cubicBezTo>
                  <a:cubicBezTo>
                    <a:pt x="158633" y="45049"/>
                    <a:pt x="158640" y="45049"/>
                    <a:pt x="158647" y="45049"/>
                  </a:cubicBezTo>
                  <a:cubicBezTo>
                    <a:pt x="165787" y="45038"/>
                    <a:pt x="171566" y="39240"/>
                    <a:pt x="171553" y="32100"/>
                  </a:cubicBezTo>
                  <a:cubicBezTo>
                    <a:pt x="171541" y="24968"/>
                    <a:pt x="165756" y="19194"/>
                    <a:pt x="158627" y="19194"/>
                  </a:cubicBezTo>
                  <a:cubicBezTo>
                    <a:pt x="158620" y="19194"/>
                    <a:pt x="158612" y="19194"/>
                    <a:pt x="158604" y="19194"/>
                  </a:cubicBezTo>
                  <a:cubicBezTo>
                    <a:pt x="157366" y="19196"/>
                    <a:pt x="156132" y="19376"/>
                    <a:pt x="154945" y="19730"/>
                  </a:cubicBezTo>
                  <a:cubicBezTo>
                    <a:pt x="153444" y="8586"/>
                    <a:pt x="143897" y="0"/>
                    <a:pt x="1323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57213" dist="9525" algn="bl" rotWithShape="0">
                <a:schemeClr val="dk1">
                  <a:alpha val="3098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8"/>
            <p:cNvSpPr/>
            <p:nvPr/>
          </p:nvSpPr>
          <p:spPr>
            <a:xfrm>
              <a:off x="3553475" y="3925227"/>
              <a:ext cx="9177494" cy="3049179"/>
            </a:xfrm>
            <a:custGeom>
              <a:avLst/>
              <a:gdLst/>
              <a:ahLst/>
              <a:cxnLst/>
              <a:rect l="l" t="t" r="r" b="b"/>
              <a:pathLst>
                <a:path w="171566" h="57002" extrusionOk="0">
                  <a:moveTo>
                    <a:pt x="132351" y="0"/>
                  </a:moveTo>
                  <a:cubicBezTo>
                    <a:pt x="132338" y="0"/>
                    <a:pt x="132326" y="0"/>
                    <a:pt x="132314" y="0"/>
                  </a:cubicBezTo>
                  <a:cubicBezTo>
                    <a:pt x="121660" y="19"/>
                    <a:pt x="112725" y="7341"/>
                    <a:pt x="110240" y="17222"/>
                  </a:cubicBezTo>
                  <a:cubicBezTo>
                    <a:pt x="109018" y="16919"/>
                    <a:pt x="107765" y="16766"/>
                    <a:pt x="106506" y="16766"/>
                  </a:cubicBezTo>
                  <a:cubicBezTo>
                    <a:pt x="106496" y="16766"/>
                    <a:pt x="106486" y="16766"/>
                    <a:pt x="106476" y="16766"/>
                  </a:cubicBezTo>
                  <a:cubicBezTo>
                    <a:pt x="102053" y="16773"/>
                    <a:pt x="98069" y="18637"/>
                    <a:pt x="95251" y="21614"/>
                  </a:cubicBezTo>
                  <a:cubicBezTo>
                    <a:pt x="91472" y="17755"/>
                    <a:pt x="86204" y="15360"/>
                    <a:pt x="80379" y="15360"/>
                  </a:cubicBezTo>
                  <a:cubicBezTo>
                    <a:pt x="80367" y="15360"/>
                    <a:pt x="80355" y="15360"/>
                    <a:pt x="80343" y="15360"/>
                  </a:cubicBezTo>
                  <a:cubicBezTo>
                    <a:pt x="78611" y="15363"/>
                    <a:pt x="76884" y="15580"/>
                    <a:pt x="75206" y="16009"/>
                  </a:cubicBezTo>
                  <a:cubicBezTo>
                    <a:pt x="73795" y="12640"/>
                    <a:pt x="70466" y="10273"/>
                    <a:pt x="66586" y="10273"/>
                  </a:cubicBezTo>
                  <a:cubicBezTo>
                    <a:pt x="66581" y="10273"/>
                    <a:pt x="66576" y="10273"/>
                    <a:pt x="66571" y="10273"/>
                  </a:cubicBezTo>
                  <a:cubicBezTo>
                    <a:pt x="61413" y="10282"/>
                    <a:pt x="57237" y="14471"/>
                    <a:pt x="57245" y="19631"/>
                  </a:cubicBezTo>
                  <a:cubicBezTo>
                    <a:pt x="57245" y="19811"/>
                    <a:pt x="57252" y="19991"/>
                    <a:pt x="57263" y="20169"/>
                  </a:cubicBezTo>
                  <a:cubicBezTo>
                    <a:pt x="55893" y="19648"/>
                    <a:pt x="54463" y="19301"/>
                    <a:pt x="53006" y="19136"/>
                  </a:cubicBezTo>
                  <a:cubicBezTo>
                    <a:pt x="50406" y="11368"/>
                    <a:pt x="43072" y="5773"/>
                    <a:pt x="34434" y="5773"/>
                  </a:cubicBezTo>
                  <a:cubicBezTo>
                    <a:pt x="34423" y="5773"/>
                    <a:pt x="34411" y="5773"/>
                    <a:pt x="34400" y="5773"/>
                  </a:cubicBezTo>
                  <a:cubicBezTo>
                    <a:pt x="23586" y="5790"/>
                    <a:pt x="14832" y="14573"/>
                    <a:pt x="14851" y="25388"/>
                  </a:cubicBezTo>
                  <a:cubicBezTo>
                    <a:pt x="14851" y="25563"/>
                    <a:pt x="14853" y="25737"/>
                    <a:pt x="14858" y="25911"/>
                  </a:cubicBezTo>
                  <a:cubicBezTo>
                    <a:pt x="13578" y="25394"/>
                    <a:pt x="12208" y="25127"/>
                    <a:pt x="10827" y="25127"/>
                  </a:cubicBezTo>
                  <a:cubicBezTo>
                    <a:pt x="10817" y="25127"/>
                    <a:pt x="10808" y="25127"/>
                    <a:pt x="10799" y="25127"/>
                  </a:cubicBezTo>
                  <a:cubicBezTo>
                    <a:pt x="4830" y="25137"/>
                    <a:pt x="0" y="29982"/>
                    <a:pt x="10" y="35951"/>
                  </a:cubicBezTo>
                  <a:cubicBezTo>
                    <a:pt x="20" y="41914"/>
                    <a:pt x="4856" y="46739"/>
                    <a:pt x="10816" y="46739"/>
                  </a:cubicBezTo>
                  <a:cubicBezTo>
                    <a:pt x="10822" y="46739"/>
                    <a:pt x="10828" y="46739"/>
                    <a:pt x="10834" y="46739"/>
                  </a:cubicBezTo>
                  <a:cubicBezTo>
                    <a:pt x="15512" y="46732"/>
                    <a:pt x="19490" y="43753"/>
                    <a:pt x="20987" y="39591"/>
                  </a:cubicBezTo>
                  <a:cubicBezTo>
                    <a:pt x="24495" y="42907"/>
                    <a:pt x="29228" y="44939"/>
                    <a:pt x="34433" y="44939"/>
                  </a:cubicBezTo>
                  <a:cubicBezTo>
                    <a:pt x="34444" y="44939"/>
                    <a:pt x="34455" y="44939"/>
                    <a:pt x="34466" y="44939"/>
                  </a:cubicBezTo>
                  <a:cubicBezTo>
                    <a:pt x="34770" y="44939"/>
                    <a:pt x="35073" y="44929"/>
                    <a:pt x="35374" y="44916"/>
                  </a:cubicBezTo>
                  <a:cubicBezTo>
                    <a:pt x="38335" y="50512"/>
                    <a:pt x="44215" y="54326"/>
                    <a:pt x="50985" y="54326"/>
                  </a:cubicBezTo>
                  <a:cubicBezTo>
                    <a:pt x="50996" y="54326"/>
                    <a:pt x="51006" y="54326"/>
                    <a:pt x="51017" y="54326"/>
                  </a:cubicBezTo>
                  <a:cubicBezTo>
                    <a:pt x="56061" y="54319"/>
                    <a:pt x="60605" y="52195"/>
                    <a:pt x="63817" y="48799"/>
                  </a:cubicBezTo>
                  <a:cubicBezTo>
                    <a:pt x="67622" y="53786"/>
                    <a:pt x="73625" y="57002"/>
                    <a:pt x="80378" y="57002"/>
                  </a:cubicBezTo>
                  <a:cubicBezTo>
                    <a:pt x="80390" y="57002"/>
                    <a:pt x="80401" y="57002"/>
                    <a:pt x="80413" y="57002"/>
                  </a:cubicBezTo>
                  <a:cubicBezTo>
                    <a:pt x="88453" y="56988"/>
                    <a:pt x="95420" y="52419"/>
                    <a:pt x="98879" y="45740"/>
                  </a:cubicBezTo>
                  <a:cubicBezTo>
                    <a:pt x="101199" y="47057"/>
                    <a:pt x="103820" y="47749"/>
                    <a:pt x="106486" y="47749"/>
                  </a:cubicBezTo>
                  <a:cubicBezTo>
                    <a:pt x="106501" y="47749"/>
                    <a:pt x="106515" y="47749"/>
                    <a:pt x="106529" y="47749"/>
                  </a:cubicBezTo>
                  <a:cubicBezTo>
                    <a:pt x="111688" y="47740"/>
                    <a:pt x="116251" y="45207"/>
                    <a:pt x="119060" y="41324"/>
                  </a:cubicBezTo>
                  <a:cubicBezTo>
                    <a:pt x="122803" y="44014"/>
                    <a:pt x="127391" y="45599"/>
                    <a:pt x="132349" y="45599"/>
                  </a:cubicBezTo>
                  <a:cubicBezTo>
                    <a:pt x="132363" y="45599"/>
                    <a:pt x="132376" y="45599"/>
                    <a:pt x="132390" y="45599"/>
                  </a:cubicBezTo>
                  <a:cubicBezTo>
                    <a:pt x="138413" y="45590"/>
                    <a:pt x="143886" y="43243"/>
                    <a:pt x="147957" y="39420"/>
                  </a:cubicBezTo>
                  <a:cubicBezTo>
                    <a:pt x="150286" y="42820"/>
                    <a:pt x="154197" y="45049"/>
                    <a:pt x="158625" y="45049"/>
                  </a:cubicBezTo>
                  <a:cubicBezTo>
                    <a:pt x="158633" y="45049"/>
                    <a:pt x="158640" y="45049"/>
                    <a:pt x="158647" y="45049"/>
                  </a:cubicBezTo>
                  <a:cubicBezTo>
                    <a:pt x="165787" y="45038"/>
                    <a:pt x="171566" y="39240"/>
                    <a:pt x="171553" y="32100"/>
                  </a:cubicBezTo>
                  <a:cubicBezTo>
                    <a:pt x="171541" y="24968"/>
                    <a:pt x="165756" y="19194"/>
                    <a:pt x="158627" y="19194"/>
                  </a:cubicBezTo>
                  <a:cubicBezTo>
                    <a:pt x="158620" y="19194"/>
                    <a:pt x="158612" y="19194"/>
                    <a:pt x="158604" y="19194"/>
                  </a:cubicBezTo>
                  <a:cubicBezTo>
                    <a:pt x="157366" y="19196"/>
                    <a:pt x="156132" y="19376"/>
                    <a:pt x="154945" y="19730"/>
                  </a:cubicBezTo>
                  <a:cubicBezTo>
                    <a:pt x="153444" y="8586"/>
                    <a:pt x="143897" y="0"/>
                    <a:pt x="1323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57213" dist="9525" algn="bl" rotWithShape="0">
                <a:schemeClr val="dk1">
                  <a:alpha val="3098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8"/>
            <p:cNvSpPr/>
            <p:nvPr/>
          </p:nvSpPr>
          <p:spPr>
            <a:xfrm flipH="1">
              <a:off x="-626062" y="4339255"/>
              <a:ext cx="8218534" cy="1890746"/>
            </a:xfrm>
            <a:custGeom>
              <a:avLst/>
              <a:gdLst/>
              <a:ahLst/>
              <a:cxnLst/>
              <a:rect l="l" t="t" r="r" b="b"/>
              <a:pathLst>
                <a:path w="153639" h="35346" extrusionOk="0">
                  <a:moveTo>
                    <a:pt x="53840" y="0"/>
                  </a:moveTo>
                  <a:cubicBezTo>
                    <a:pt x="53718" y="0"/>
                    <a:pt x="53596" y="1"/>
                    <a:pt x="53473" y="4"/>
                  </a:cubicBezTo>
                  <a:cubicBezTo>
                    <a:pt x="47342" y="139"/>
                    <a:pt x="42088" y="3675"/>
                    <a:pt x="39465" y="8767"/>
                  </a:cubicBezTo>
                  <a:cubicBezTo>
                    <a:pt x="39253" y="5090"/>
                    <a:pt x="36205" y="2202"/>
                    <a:pt x="32512" y="2202"/>
                  </a:cubicBezTo>
                  <a:cubicBezTo>
                    <a:pt x="32460" y="2202"/>
                    <a:pt x="32409" y="2202"/>
                    <a:pt x="32357" y="2204"/>
                  </a:cubicBezTo>
                  <a:cubicBezTo>
                    <a:pt x="30341" y="2249"/>
                    <a:pt x="28546" y="3146"/>
                    <a:pt x="27304" y="4541"/>
                  </a:cubicBezTo>
                  <a:cubicBezTo>
                    <a:pt x="24453" y="2309"/>
                    <a:pt x="20866" y="981"/>
                    <a:pt x="16981" y="981"/>
                  </a:cubicBezTo>
                  <a:cubicBezTo>
                    <a:pt x="16855" y="981"/>
                    <a:pt x="16729" y="983"/>
                    <a:pt x="16602" y="986"/>
                  </a:cubicBezTo>
                  <a:cubicBezTo>
                    <a:pt x="7341" y="1190"/>
                    <a:pt x="1" y="8864"/>
                    <a:pt x="205" y="18124"/>
                  </a:cubicBezTo>
                  <a:cubicBezTo>
                    <a:pt x="407" y="27257"/>
                    <a:pt x="7875" y="34525"/>
                    <a:pt x="16965" y="34525"/>
                  </a:cubicBezTo>
                  <a:cubicBezTo>
                    <a:pt x="17090" y="34525"/>
                    <a:pt x="17216" y="34523"/>
                    <a:pt x="17342" y="34521"/>
                  </a:cubicBezTo>
                  <a:cubicBezTo>
                    <a:pt x="25065" y="34349"/>
                    <a:pt x="31453" y="28983"/>
                    <a:pt x="33242" y="21836"/>
                  </a:cubicBezTo>
                  <a:cubicBezTo>
                    <a:pt x="33980" y="22094"/>
                    <a:pt x="34749" y="22222"/>
                    <a:pt x="35517" y="22222"/>
                  </a:cubicBezTo>
                  <a:cubicBezTo>
                    <a:pt x="36572" y="22222"/>
                    <a:pt x="37623" y="21980"/>
                    <a:pt x="38586" y="21502"/>
                  </a:cubicBezTo>
                  <a:cubicBezTo>
                    <a:pt x="40800" y="27811"/>
                    <a:pt x="46809" y="32303"/>
                    <a:pt x="53822" y="32303"/>
                  </a:cubicBezTo>
                  <a:cubicBezTo>
                    <a:pt x="53943" y="32303"/>
                    <a:pt x="54064" y="32302"/>
                    <a:pt x="54185" y="32299"/>
                  </a:cubicBezTo>
                  <a:cubicBezTo>
                    <a:pt x="56837" y="32240"/>
                    <a:pt x="59327" y="31546"/>
                    <a:pt x="61509" y="30364"/>
                  </a:cubicBezTo>
                  <a:cubicBezTo>
                    <a:pt x="63410" y="32135"/>
                    <a:pt x="65958" y="33216"/>
                    <a:pt x="68746" y="33216"/>
                  </a:cubicBezTo>
                  <a:cubicBezTo>
                    <a:pt x="68826" y="33216"/>
                    <a:pt x="68906" y="33215"/>
                    <a:pt x="68985" y="33213"/>
                  </a:cubicBezTo>
                  <a:cubicBezTo>
                    <a:pt x="70684" y="33178"/>
                    <a:pt x="72348" y="32733"/>
                    <a:pt x="73838" y="31919"/>
                  </a:cubicBezTo>
                  <a:cubicBezTo>
                    <a:pt x="75448" y="32976"/>
                    <a:pt x="77299" y="33508"/>
                    <a:pt x="79154" y="33508"/>
                  </a:cubicBezTo>
                  <a:cubicBezTo>
                    <a:pt x="80840" y="33508"/>
                    <a:pt x="82528" y="33068"/>
                    <a:pt x="84041" y="32185"/>
                  </a:cubicBezTo>
                  <a:cubicBezTo>
                    <a:pt x="86644" y="34169"/>
                    <a:pt x="89891" y="35345"/>
                    <a:pt x="93401" y="35345"/>
                  </a:cubicBezTo>
                  <a:cubicBezTo>
                    <a:pt x="93518" y="35345"/>
                    <a:pt x="93634" y="35344"/>
                    <a:pt x="93751" y="35341"/>
                  </a:cubicBezTo>
                  <a:cubicBezTo>
                    <a:pt x="97908" y="35250"/>
                    <a:pt x="101645" y="33526"/>
                    <a:pt x="104364" y="30796"/>
                  </a:cubicBezTo>
                  <a:cubicBezTo>
                    <a:pt x="106155" y="32109"/>
                    <a:pt x="108315" y="32814"/>
                    <a:pt x="110529" y="32814"/>
                  </a:cubicBezTo>
                  <a:cubicBezTo>
                    <a:pt x="110611" y="32814"/>
                    <a:pt x="110692" y="32813"/>
                    <a:pt x="110774" y="32811"/>
                  </a:cubicBezTo>
                  <a:cubicBezTo>
                    <a:pt x="115317" y="32711"/>
                    <a:pt x="119119" y="29732"/>
                    <a:pt x="120479" y="25656"/>
                  </a:cubicBezTo>
                  <a:cubicBezTo>
                    <a:pt x="123403" y="31243"/>
                    <a:pt x="129254" y="35035"/>
                    <a:pt x="135953" y="35035"/>
                  </a:cubicBezTo>
                  <a:cubicBezTo>
                    <a:pt x="136084" y="35035"/>
                    <a:pt x="136215" y="35033"/>
                    <a:pt x="136347" y="35030"/>
                  </a:cubicBezTo>
                  <a:cubicBezTo>
                    <a:pt x="145992" y="34817"/>
                    <a:pt x="153639" y="26826"/>
                    <a:pt x="153426" y="17180"/>
                  </a:cubicBezTo>
                  <a:cubicBezTo>
                    <a:pt x="153216" y="7666"/>
                    <a:pt x="145437" y="98"/>
                    <a:pt x="135968" y="98"/>
                  </a:cubicBezTo>
                  <a:cubicBezTo>
                    <a:pt x="135837" y="98"/>
                    <a:pt x="135706" y="99"/>
                    <a:pt x="135575" y="102"/>
                  </a:cubicBezTo>
                  <a:cubicBezTo>
                    <a:pt x="131184" y="199"/>
                    <a:pt x="127208" y="1908"/>
                    <a:pt x="124199" y="4650"/>
                  </a:cubicBezTo>
                  <a:cubicBezTo>
                    <a:pt x="122541" y="3128"/>
                    <a:pt x="120333" y="2200"/>
                    <a:pt x="117916" y="2200"/>
                  </a:cubicBezTo>
                  <a:cubicBezTo>
                    <a:pt x="117847" y="2200"/>
                    <a:pt x="117777" y="2201"/>
                    <a:pt x="117708" y="2202"/>
                  </a:cubicBezTo>
                  <a:cubicBezTo>
                    <a:pt x="112572" y="2316"/>
                    <a:pt x="108502" y="6570"/>
                    <a:pt x="108616" y="11706"/>
                  </a:cubicBezTo>
                  <a:cubicBezTo>
                    <a:pt x="108618" y="11818"/>
                    <a:pt x="108626" y="11930"/>
                    <a:pt x="108632" y="12043"/>
                  </a:cubicBezTo>
                  <a:cubicBezTo>
                    <a:pt x="108076" y="12146"/>
                    <a:pt x="107528" y="12294"/>
                    <a:pt x="106996" y="12485"/>
                  </a:cubicBezTo>
                  <a:cubicBezTo>
                    <a:pt x="104367" y="7665"/>
                    <a:pt x="99255" y="4413"/>
                    <a:pt x="93416" y="4413"/>
                  </a:cubicBezTo>
                  <a:cubicBezTo>
                    <a:pt x="93300" y="4413"/>
                    <a:pt x="93184" y="4414"/>
                    <a:pt x="93067" y="4416"/>
                  </a:cubicBezTo>
                  <a:cubicBezTo>
                    <a:pt x="86681" y="4557"/>
                    <a:pt x="81284" y="8552"/>
                    <a:pt x="79047" y="14129"/>
                  </a:cubicBezTo>
                  <a:lnTo>
                    <a:pt x="78938" y="14129"/>
                  </a:lnTo>
                  <a:cubicBezTo>
                    <a:pt x="77896" y="14151"/>
                    <a:pt x="76863" y="14342"/>
                    <a:pt x="75881" y="14695"/>
                  </a:cubicBezTo>
                  <a:cubicBezTo>
                    <a:pt x="74149" y="13128"/>
                    <a:pt x="71902" y="12125"/>
                    <a:pt x="69433" y="11969"/>
                  </a:cubicBezTo>
                  <a:cubicBezTo>
                    <a:pt x="67585" y="5054"/>
                    <a:pt x="61278" y="0"/>
                    <a:pt x="538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57213" dist="9525" algn="bl" rotWithShape="0">
                <a:schemeClr val="dk1">
                  <a:alpha val="3098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6" name="Google Shape;166;p8"/>
          <p:cNvGrpSpPr/>
          <p:nvPr/>
        </p:nvGrpSpPr>
        <p:grpSpPr>
          <a:xfrm>
            <a:off x="147688" y="53284"/>
            <a:ext cx="8801161" cy="3829676"/>
            <a:chOff x="137988" y="53284"/>
            <a:chExt cx="8801161" cy="3829676"/>
          </a:xfrm>
        </p:grpSpPr>
        <p:sp>
          <p:nvSpPr>
            <p:cNvPr id="167" name="Google Shape;167;p8"/>
            <p:cNvSpPr/>
            <p:nvPr/>
          </p:nvSpPr>
          <p:spPr>
            <a:xfrm>
              <a:off x="7047556" y="53284"/>
              <a:ext cx="206918" cy="154869"/>
            </a:xfrm>
            <a:custGeom>
              <a:avLst/>
              <a:gdLst/>
              <a:ahLst/>
              <a:cxnLst/>
              <a:rect l="l" t="t" r="r" b="b"/>
              <a:pathLst>
                <a:path w="2962" h="2217" extrusionOk="0">
                  <a:moveTo>
                    <a:pt x="1597" y="0"/>
                  </a:moveTo>
                  <a:cubicBezTo>
                    <a:pt x="1593" y="0"/>
                    <a:pt x="1589" y="1"/>
                    <a:pt x="1585" y="2"/>
                  </a:cubicBezTo>
                  <a:lnTo>
                    <a:pt x="1424" y="59"/>
                  </a:lnTo>
                  <a:cubicBezTo>
                    <a:pt x="1413" y="62"/>
                    <a:pt x="1404" y="71"/>
                    <a:pt x="1401" y="82"/>
                  </a:cubicBezTo>
                  <a:lnTo>
                    <a:pt x="973" y="1234"/>
                  </a:lnTo>
                  <a:lnTo>
                    <a:pt x="348" y="1453"/>
                  </a:lnTo>
                  <a:cubicBezTo>
                    <a:pt x="341" y="1456"/>
                    <a:pt x="335" y="1459"/>
                    <a:pt x="329" y="1464"/>
                  </a:cubicBezTo>
                  <a:lnTo>
                    <a:pt x="70" y="1655"/>
                  </a:lnTo>
                  <a:cubicBezTo>
                    <a:pt x="0" y="1706"/>
                    <a:pt x="37" y="1816"/>
                    <a:pt x="122" y="1816"/>
                  </a:cubicBezTo>
                  <a:cubicBezTo>
                    <a:pt x="124" y="1816"/>
                    <a:pt x="125" y="1816"/>
                    <a:pt x="126" y="1816"/>
                  </a:cubicBezTo>
                  <a:lnTo>
                    <a:pt x="447" y="1804"/>
                  </a:lnTo>
                  <a:cubicBezTo>
                    <a:pt x="456" y="1804"/>
                    <a:pt x="463" y="1801"/>
                    <a:pt x="471" y="1799"/>
                  </a:cubicBezTo>
                  <a:lnTo>
                    <a:pt x="1094" y="1579"/>
                  </a:lnTo>
                  <a:lnTo>
                    <a:pt x="1099" y="1578"/>
                  </a:lnTo>
                  <a:lnTo>
                    <a:pt x="2148" y="2212"/>
                  </a:lnTo>
                  <a:cubicBezTo>
                    <a:pt x="2154" y="2215"/>
                    <a:pt x="2161" y="2216"/>
                    <a:pt x="2168" y="2216"/>
                  </a:cubicBezTo>
                  <a:cubicBezTo>
                    <a:pt x="2172" y="2216"/>
                    <a:pt x="2177" y="2215"/>
                    <a:pt x="2181" y="2214"/>
                  </a:cubicBezTo>
                  <a:lnTo>
                    <a:pt x="2342" y="2158"/>
                  </a:lnTo>
                  <a:cubicBezTo>
                    <a:pt x="2366" y="2149"/>
                    <a:pt x="2376" y="2117"/>
                    <a:pt x="2358" y="2096"/>
                  </a:cubicBezTo>
                  <a:lnTo>
                    <a:pt x="1744" y="1351"/>
                  </a:lnTo>
                  <a:lnTo>
                    <a:pt x="2540" y="1072"/>
                  </a:lnTo>
                  <a:lnTo>
                    <a:pt x="2834" y="1247"/>
                  </a:lnTo>
                  <a:cubicBezTo>
                    <a:pt x="2840" y="1251"/>
                    <a:pt x="2848" y="1253"/>
                    <a:pt x="2855" y="1253"/>
                  </a:cubicBezTo>
                  <a:cubicBezTo>
                    <a:pt x="2859" y="1253"/>
                    <a:pt x="2863" y="1252"/>
                    <a:pt x="2867" y="1251"/>
                  </a:cubicBezTo>
                  <a:lnTo>
                    <a:pt x="2962" y="1218"/>
                  </a:lnTo>
                  <a:lnTo>
                    <a:pt x="2649" y="839"/>
                  </a:lnTo>
                  <a:lnTo>
                    <a:pt x="2657" y="348"/>
                  </a:lnTo>
                  <a:lnTo>
                    <a:pt x="2562" y="381"/>
                  </a:lnTo>
                  <a:cubicBezTo>
                    <a:pt x="2551" y="385"/>
                    <a:pt x="2543" y="393"/>
                    <a:pt x="2539" y="404"/>
                  </a:cubicBezTo>
                  <a:lnTo>
                    <a:pt x="2419" y="725"/>
                  </a:lnTo>
                  <a:lnTo>
                    <a:pt x="1623" y="1005"/>
                  </a:lnTo>
                  <a:lnTo>
                    <a:pt x="1636" y="39"/>
                  </a:lnTo>
                  <a:cubicBezTo>
                    <a:pt x="1636" y="17"/>
                    <a:pt x="1617" y="0"/>
                    <a:pt x="15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8"/>
            <p:cNvSpPr/>
            <p:nvPr/>
          </p:nvSpPr>
          <p:spPr>
            <a:xfrm rot="-2183749">
              <a:off x="207701" y="3369841"/>
              <a:ext cx="208591" cy="160111"/>
            </a:xfrm>
            <a:custGeom>
              <a:avLst/>
              <a:gdLst/>
              <a:ahLst/>
              <a:cxnLst/>
              <a:rect l="l" t="t" r="r" b="b"/>
              <a:pathLst>
                <a:path w="2986" h="2292" extrusionOk="0">
                  <a:moveTo>
                    <a:pt x="1017" y="0"/>
                  </a:moveTo>
                  <a:lnTo>
                    <a:pt x="848" y="12"/>
                  </a:lnTo>
                  <a:cubicBezTo>
                    <a:pt x="821" y="14"/>
                    <a:pt x="805" y="42"/>
                    <a:pt x="815" y="66"/>
                  </a:cubicBezTo>
                  <a:lnTo>
                    <a:pt x="1208" y="948"/>
                  </a:lnTo>
                  <a:lnTo>
                    <a:pt x="367" y="1006"/>
                  </a:lnTo>
                  <a:lnTo>
                    <a:pt x="131" y="757"/>
                  </a:lnTo>
                  <a:cubicBezTo>
                    <a:pt x="124" y="751"/>
                    <a:pt x="114" y="746"/>
                    <a:pt x="104" y="746"/>
                  </a:cubicBezTo>
                  <a:cubicBezTo>
                    <a:pt x="103" y="746"/>
                    <a:pt x="102" y="746"/>
                    <a:pt x="101" y="746"/>
                  </a:cubicBezTo>
                  <a:lnTo>
                    <a:pt x="0" y="752"/>
                  </a:lnTo>
                  <a:lnTo>
                    <a:pt x="200" y="1201"/>
                  </a:lnTo>
                  <a:lnTo>
                    <a:pt x="63" y="1673"/>
                  </a:lnTo>
                  <a:lnTo>
                    <a:pt x="163" y="1665"/>
                  </a:lnTo>
                  <a:cubicBezTo>
                    <a:pt x="174" y="1665"/>
                    <a:pt x="184" y="1659"/>
                    <a:pt x="191" y="1651"/>
                  </a:cubicBezTo>
                  <a:lnTo>
                    <a:pt x="391" y="1372"/>
                  </a:lnTo>
                  <a:lnTo>
                    <a:pt x="1233" y="1315"/>
                  </a:lnTo>
                  <a:lnTo>
                    <a:pt x="963" y="2242"/>
                  </a:lnTo>
                  <a:cubicBezTo>
                    <a:pt x="956" y="2267"/>
                    <a:pt x="975" y="2292"/>
                    <a:pt x="999" y="2292"/>
                  </a:cubicBezTo>
                  <a:cubicBezTo>
                    <a:pt x="1000" y="2292"/>
                    <a:pt x="1001" y="2291"/>
                    <a:pt x="1003" y="2291"/>
                  </a:cubicBezTo>
                  <a:lnTo>
                    <a:pt x="1173" y="2280"/>
                  </a:lnTo>
                  <a:cubicBezTo>
                    <a:pt x="1184" y="2279"/>
                    <a:pt x="1195" y="2273"/>
                    <a:pt x="1201" y="2264"/>
                  </a:cubicBezTo>
                  <a:lnTo>
                    <a:pt x="1915" y="1268"/>
                  </a:lnTo>
                  <a:lnTo>
                    <a:pt x="1919" y="1268"/>
                  </a:lnTo>
                  <a:lnTo>
                    <a:pt x="2579" y="1223"/>
                  </a:lnTo>
                  <a:cubicBezTo>
                    <a:pt x="2587" y="1222"/>
                    <a:pt x="2595" y="1220"/>
                    <a:pt x="2602" y="1218"/>
                  </a:cubicBezTo>
                  <a:lnTo>
                    <a:pt x="2903" y="1100"/>
                  </a:lnTo>
                  <a:cubicBezTo>
                    <a:pt x="2985" y="1069"/>
                    <a:pt x="2976" y="951"/>
                    <a:pt x="2892" y="930"/>
                  </a:cubicBezTo>
                  <a:lnTo>
                    <a:pt x="2578" y="857"/>
                  </a:lnTo>
                  <a:cubicBezTo>
                    <a:pt x="2571" y="855"/>
                    <a:pt x="2564" y="854"/>
                    <a:pt x="2556" y="854"/>
                  </a:cubicBezTo>
                  <a:lnTo>
                    <a:pt x="1896" y="901"/>
                  </a:lnTo>
                  <a:lnTo>
                    <a:pt x="1891" y="901"/>
                  </a:lnTo>
                  <a:lnTo>
                    <a:pt x="1048" y="12"/>
                  </a:lnTo>
                  <a:cubicBezTo>
                    <a:pt x="1041" y="4"/>
                    <a:pt x="1029" y="0"/>
                    <a:pt x="10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8"/>
            <p:cNvSpPr/>
            <p:nvPr/>
          </p:nvSpPr>
          <p:spPr>
            <a:xfrm rot="665301">
              <a:off x="4132484" y="158844"/>
              <a:ext cx="159692" cy="205162"/>
            </a:xfrm>
            <a:custGeom>
              <a:avLst/>
              <a:gdLst/>
              <a:ahLst/>
              <a:cxnLst/>
              <a:rect l="l" t="t" r="r" b="b"/>
              <a:pathLst>
                <a:path w="2286" h="2937" extrusionOk="0">
                  <a:moveTo>
                    <a:pt x="684" y="0"/>
                  </a:moveTo>
                  <a:lnTo>
                    <a:pt x="684" y="101"/>
                  </a:lnTo>
                  <a:cubicBezTo>
                    <a:pt x="683" y="112"/>
                    <a:pt x="689" y="123"/>
                    <a:pt x="698" y="130"/>
                  </a:cubicBezTo>
                  <a:lnTo>
                    <a:pt x="961" y="350"/>
                  </a:lnTo>
                  <a:lnTo>
                    <a:pt x="959" y="1194"/>
                  </a:lnTo>
                  <a:lnTo>
                    <a:pt x="52" y="859"/>
                  </a:lnTo>
                  <a:cubicBezTo>
                    <a:pt x="48" y="857"/>
                    <a:pt x="43" y="857"/>
                    <a:pt x="38" y="857"/>
                  </a:cubicBezTo>
                  <a:cubicBezTo>
                    <a:pt x="18" y="857"/>
                    <a:pt x="1" y="873"/>
                    <a:pt x="1" y="895"/>
                  </a:cubicBezTo>
                  <a:lnTo>
                    <a:pt x="1" y="1065"/>
                  </a:lnTo>
                  <a:cubicBezTo>
                    <a:pt x="1" y="1076"/>
                    <a:pt x="6" y="1087"/>
                    <a:pt x="15" y="1094"/>
                  </a:cubicBezTo>
                  <a:lnTo>
                    <a:pt x="958" y="1877"/>
                  </a:lnTo>
                  <a:lnTo>
                    <a:pt x="958" y="1882"/>
                  </a:lnTo>
                  <a:lnTo>
                    <a:pt x="956" y="2543"/>
                  </a:lnTo>
                  <a:cubicBezTo>
                    <a:pt x="956" y="2551"/>
                    <a:pt x="958" y="2559"/>
                    <a:pt x="960" y="2566"/>
                  </a:cubicBezTo>
                  <a:lnTo>
                    <a:pt x="1054" y="2874"/>
                  </a:lnTo>
                  <a:cubicBezTo>
                    <a:pt x="1067" y="2915"/>
                    <a:pt x="1103" y="2936"/>
                    <a:pt x="1140" y="2936"/>
                  </a:cubicBezTo>
                  <a:cubicBezTo>
                    <a:pt x="1176" y="2936"/>
                    <a:pt x="1212" y="2915"/>
                    <a:pt x="1225" y="2874"/>
                  </a:cubicBezTo>
                  <a:lnTo>
                    <a:pt x="1320" y="2567"/>
                  </a:lnTo>
                  <a:cubicBezTo>
                    <a:pt x="1323" y="2559"/>
                    <a:pt x="1324" y="2551"/>
                    <a:pt x="1324" y="2544"/>
                  </a:cubicBezTo>
                  <a:lnTo>
                    <a:pt x="1325" y="1882"/>
                  </a:lnTo>
                  <a:lnTo>
                    <a:pt x="1325" y="1877"/>
                  </a:lnTo>
                  <a:lnTo>
                    <a:pt x="2271" y="1099"/>
                  </a:lnTo>
                  <a:cubicBezTo>
                    <a:pt x="2280" y="1092"/>
                    <a:pt x="2285" y="1081"/>
                    <a:pt x="2286" y="1070"/>
                  </a:cubicBezTo>
                  <a:lnTo>
                    <a:pt x="2286" y="900"/>
                  </a:lnTo>
                  <a:cubicBezTo>
                    <a:pt x="2286" y="879"/>
                    <a:pt x="2268" y="862"/>
                    <a:pt x="2247" y="862"/>
                  </a:cubicBezTo>
                  <a:cubicBezTo>
                    <a:pt x="2242" y="862"/>
                    <a:pt x="2238" y="862"/>
                    <a:pt x="2233" y="864"/>
                  </a:cubicBezTo>
                  <a:lnTo>
                    <a:pt x="1326" y="1194"/>
                  </a:lnTo>
                  <a:lnTo>
                    <a:pt x="1328" y="351"/>
                  </a:lnTo>
                  <a:lnTo>
                    <a:pt x="1592" y="131"/>
                  </a:lnTo>
                  <a:cubicBezTo>
                    <a:pt x="1601" y="124"/>
                    <a:pt x="1606" y="114"/>
                    <a:pt x="1606" y="102"/>
                  </a:cubicBezTo>
                  <a:lnTo>
                    <a:pt x="1606" y="2"/>
                  </a:lnTo>
                  <a:lnTo>
                    <a:pt x="1145" y="171"/>
                  </a:lnTo>
                  <a:lnTo>
                    <a:pt x="6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8"/>
            <p:cNvSpPr/>
            <p:nvPr/>
          </p:nvSpPr>
          <p:spPr>
            <a:xfrm>
              <a:off x="8676996" y="3709231"/>
              <a:ext cx="167029" cy="173729"/>
            </a:xfrm>
            <a:custGeom>
              <a:avLst/>
              <a:gdLst/>
              <a:ahLst/>
              <a:cxnLst/>
              <a:rect l="l" t="t" r="r" b="b"/>
              <a:pathLst>
                <a:path w="2391" h="2487" extrusionOk="0">
                  <a:moveTo>
                    <a:pt x="676" y="1"/>
                  </a:moveTo>
                  <a:lnTo>
                    <a:pt x="454" y="439"/>
                  </a:lnTo>
                  <a:lnTo>
                    <a:pt x="1" y="631"/>
                  </a:lnTo>
                  <a:lnTo>
                    <a:pt x="70" y="703"/>
                  </a:lnTo>
                  <a:cubicBezTo>
                    <a:pt x="76" y="711"/>
                    <a:pt x="87" y="715"/>
                    <a:pt x="97" y="715"/>
                  </a:cubicBezTo>
                  <a:cubicBezTo>
                    <a:pt x="98" y="715"/>
                    <a:pt x="99" y="715"/>
                    <a:pt x="100" y="715"/>
                  </a:cubicBezTo>
                  <a:lnTo>
                    <a:pt x="442" y="697"/>
                  </a:lnTo>
                  <a:lnTo>
                    <a:pt x="1018" y="1313"/>
                  </a:lnTo>
                  <a:lnTo>
                    <a:pt x="127" y="1689"/>
                  </a:lnTo>
                  <a:cubicBezTo>
                    <a:pt x="104" y="1699"/>
                    <a:pt x="96" y="1731"/>
                    <a:pt x="115" y="1751"/>
                  </a:cubicBezTo>
                  <a:lnTo>
                    <a:pt x="230" y="1874"/>
                  </a:lnTo>
                  <a:cubicBezTo>
                    <a:pt x="238" y="1882"/>
                    <a:pt x="247" y="1887"/>
                    <a:pt x="257" y="1887"/>
                  </a:cubicBezTo>
                  <a:cubicBezTo>
                    <a:pt x="258" y="1887"/>
                    <a:pt x="260" y="1887"/>
                    <a:pt x="261" y="1887"/>
                  </a:cubicBezTo>
                  <a:lnTo>
                    <a:pt x="1485" y="1813"/>
                  </a:lnTo>
                  <a:lnTo>
                    <a:pt x="1487" y="1817"/>
                  </a:lnTo>
                  <a:lnTo>
                    <a:pt x="1938" y="2299"/>
                  </a:lnTo>
                  <a:cubicBezTo>
                    <a:pt x="1943" y="2306"/>
                    <a:pt x="1949" y="2311"/>
                    <a:pt x="1956" y="2314"/>
                  </a:cubicBezTo>
                  <a:lnTo>
                    <a:pt x="2236" y="2475"/>
                  </a:lnTo>
                  <a:cubicBezTo>
                    <a:pt x="2250" y="2483"/>
                    <a:pt x="2265" y="2487"/>
                    <a:pt x="2280" y="2487"/>
                  </a:cubicBezTo>
                  <a:cubicBezTo>
                    <a:pt x="2340" y="2487"/>
                    <a:pt x="2390" y="2422"/>
                    <a:pt x="2360" y="2358"/>
                  </a:cubicBezTo>
                  <a:lnTo>
                    <a:pt x="2220" y="2069"/>
                  </a:lnTo>
                  <a:cubicBezTo>
                    <a:pt x="2216" y="2062"/>
                    <a:pt x="2213" y="2056"/>
                    <a:pt x="2208" y="2050"/>
                  </a:cubicBezTo>
                  <a:lnTo>
                    <a:pt x="1755" y="1566"/>
                  </a:lnTo>
                  <a:lnTo>
                    <a:pt x="1753" y="1563"/>
                  </a:lnTo>
                  <a:lnTo>
                    <a:pt x="1911" y="348"/>
                  </a:lnTo>
                  <a:cubicBezTo>
                    <a:pt x="1912" y="335"/>
                    <a:pt x="1909" y="324"/>
                    <a:pt x="1901" y="317"/>
                  </a:cubicBezTo>
                  <a:lnTo>
                    <a:pt x="1785" y="192"/>
                  </a:lnTo>
                  <a:cubicBezTo>
                    <a:pt x="1777" y="184"/>
                    <a:pt x="1767" y="180"/>
                    <a:pt x="1757" y="180"/>
                  </a:cubicBezTo>
                  <a:cubicBezTo>
                    <a:pt x="1743" y="180"/>
                    <a:pt x="1730" y="188"/>
                    <a:pt x="1722" y="202"/>
                  </a:cubicBezTo>
                  <a:lnTo>
                    <a:pt x="1286" y="1062"/>
                  </a:lnTo>
                  <a:lnTo>
                    <a:pt x="710" y="446"/>
                  </a:lnTo>
                  <a:lnTo>
                    <a:pt x="754" y="105"/>
                  </a:lnTo>
                  <a:cubicBezTo>
                    <a:pt x="756" y="94"/>
                    <a:pt x="752" y="83"/>
                    <a:pt x="743" y="74"/>
                  </a:cubicBezTo>
                  <a:lnTo>
                    <a:pt x="67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8"/>
            <p:cNvSpPr/>
            <p:nvPr/>
          </p:nvSpPr>
          <p:spPr>
            <a:xfrm rot="-2521153">
              <a:off x="8703775" y="2239340"/>
              <a:ext cx="208600" cy="160110"/>
            </a:xfrm>
            <a:custGeom>
              <a:avLst/>
              <a:gdLst/>
              <a:ahLst/>
              <a:cxnLst/>
              <a:rect l="l" t="t" r="r" b="b"/>
              <a:pathLst>
                <a:path w="2986" h="2292" extrusionOk="0">
                  <a:moveTo>
                    <a:pt x="1017" y="0"/>
                  </a:moveTo>
                  <a:lnTo>
                    <a:pt x="848" y="12"/>
                  </a:lnTo>
                  <a:cubicBezTo>
                    <a:pt x="821" y="14"/>
                    <a:pt x="805" y="42"/>
                    <a:pt x="815" y="66"/>
                  </a:cubicBezTo>
                  <a:lnTo>
                    <a:pt x="1208" y="948"/>
                  </a:lnTo>
                  <a:lnTo>
                    <a:pt x="367" y="1006"/>
                  </a:lnTo>
                  <a:lnTo>
                    <a:pt x="131" y="757"/>
                  </a:lnTo>
                  <a:cubicBezTo>
                    <a:pt x="124" y="751"/>
                    <a:pt x="114" y="746"/>
                    <a:pt x="104" y="746"/>
                  </a:cubicBezTo>
                  <a:cubicBezTo>
                    <a:pt x="103" y="746"/>
                    <a:pt x="102" y="746"/>
                    <a:pt x="101" y="746"/>
                  </a:cubicBezTo>
                  <a:lnTo>
                    <a:pt x="0" y="752"/>
                  </a:lnTo>
                  <a:lnTo>
                    <a:pt x="200" y="1201"/>
                  </a:lnTo>
                  <a:lnTo>
                    <a:pt x="63" y="1673"/>
                  </a:lnTo>
                  <a:lnTo>
                    <a:pt x="163" y="1665"/>
                  </a:lnTo>
                  <a:cubicBezTo>
                    <a:pt x="174" y="1665"/>
                    <a:pt x="184" y="1659"/>
                    <a:pt x="191" y="1651"/>
                  </a:cubicBezTo>
                  <a:lnTo>
                    <a:pt x="391" y="1372"/>
                  </a:lnTo>
                  <a:lnTo>
                    <a:pt x="1233" y="1315"/>
                  </a:lnTo>
                  <a:lnTo>
                    <a:pt x="963" y="2242"/>
                  </a:lnTo>
                  <a:cubicBezTo>
                    <a:pt x="956" y="2267"/>
                    <a:pt x="975" y="2292"/>
                    <a:pt x="999" y="2292"/>
                  </a:cubicBezTo>
                  <a:cubicBezTo>
                    <a:pt x="1000" y="2292"/>
                    <a:pt x="1001" y="2291"/>
                    <a:pt x="1003" y="2291"/>
                  </a:cubicBezTo>
                  <a:lnTo>
                    <a:pt x="1173" y="2280"/>
                  </a:lnTo>
                  <a:cubicBezTo>
                    <a:pt x="1184" y="2279"/>
                    <a:pt x="1195" y="2273"/>
                    <a:pt x="1201" y="2264"/>
                  </a:cubicBezTo>
                  <a:lnTo>
                    <a:pt x="1915" y="1268"/>
                  </a:lnTo>
                  <a:lnTo>
                    <a:pt x="1919" y="1268"/>
                  </a:lnTo>
                  <a:lnTo>
                    <a:pt x="2579" y="1223"/>
                  </a:lnTo>
                  <a:cubicBezTo>
                    <a:pt x="2587" y="1222"/>
                    <a:pt x="2595" y="1220"/>
                    <a:pt x="2602" y="1218"/>
                  </a:cubicBezTo>
                  <a:lnTo>
                    <a:pt x="2903" y="1100"/>
                  </a:lnTo>
                  <a:cubicBezTo>
                    <a:pt x="2985" y="1069"/>
                    <a:pt x="2976" y="951"/>
                    <a:pt x="2892" y="930"/>
                  </a:cubicBezTo>
                  <a:lnTo>
                    <a:pt x="2578" y="857"/>
                  </a:lnTo>
                  <a:cubicBezTo>
                    <a:pt x="2571" y="855"/>
                    <a:pt x="2564" y="854"/>
                    <a:pt x="2556" y="854"/>
                  </a:cubicBezTo>
                  <a:lnTo>
                    <a:pt x="1896" y="901"/>
                  </a:lnTo>
                  <a:lnTo>
                    <a:pt x="1891" y="901"/>
                  </a:lnTo>
                  <a:lnTo>
                    <a:pt x="1048" y="12"/>
                  </a:lnTo>
                  <a:cubicBezTo>
                    <a:pt x="1041" y="4"/>
                    <a:pt x="1029" y="0"/>
                    <a:pt x="10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8"/>
            <p:cNvSpPr/>
            <p:nvPr/>
          </p:nvSpPr>
          <p:spPr>
            <a:xfrm rot="3045691">
              <a:off x="160322" y="888847"/>
              <a:ext cx="208102" cy="156400"/>
            </a:xfrm>
            <a:custGeom>
              <a:avLst/>
              <a:gdLst/>
              <a:ahLst/>
              <a:cxnLst/>
              <a:rect l="l" t="t" r="r" b="b"/>
              <a:pathLst>
                <a:path w="2979" h="2239" extrusionOk="0">
                  <a:moveTo>
                    <a:pt x="2147" y="1"/>
                  </a:moveTo>
                  <a:cubicBezTo>
                    <a:pt x="2140" y="1"/>
                    <a:pt x="2132" y="3"/>
                    <a:pt x="2126" y="8"/>
                  </a:cubicBezTo>
                  <a:lnTo>
                    <a:pt x="1103" y="682"/>
                  </a:lnTo>
                  <a:lnTo>
                    <a:pt x="1099" y="680"/>
                  </a:lnTo>
                  <a:lnTo>
                    <a:pt x="467" y="486"/>
                  </a:lnTo>
                  <a:cubicBezTo>
                    <a:pt x="460" y="483"/>
                    <a:pt x="451" y="482"/>
                    <a:pt x="444" y="482"/>
                  </a:cubicBezTo>
                  <a:lnTo>
                    <a:pt x="123" y="483"/>
                  </a:lnTo>
                  <a:cubicBezTo>
                    <a:pt x="122" y="483"/>
                    <a:pt x="122" y="483"/>
                    <a:pt x="121" y="483"/>
                  </a:cubicBezTo>
                  <a:cubicBezTo>
                    <a:pt x="34" y="483"/>
                    <a:pt x="1" y="596"/>
                    <a:pt x="72" y="645"/>
                  </a:cubicBezTo>
                  <a:lnTo>
                    <a:pt x="338" y="826"/>
                  </a:lnTo>
                  <a:cubicBezTo>
                    <a:pt x="344" y="831"/>
                    <a:pt x="352" y="834"/>
                    <a:pt x="359" y="836"/>
                  </a:cubicBezTo>
                  <a:lnTo>
                    <a:pt x="991" y="1031"/>
                  </a:lnTo>
                  <a:lnTo>
                    <a:pt x="995" y="1032"/>
                  </a:lnTo>
                  <a:lnTo>
                    <a:pt x="1463" y="2164"/>
                  </a:lnTo>
                  <a:cubicBezTo>
                    <a:pt x="1468" y="2175"/>
                    <a:pt x="1477" y="2183"/>
                    <a:pt x="1488" y="2186"/>
                  </a:cubicBezTo>
                  <a:lnTo>
                    <a:pt x="1651" y="2237"/>
                  </a:lnTo>
                  <a:cubicBezTo>
                    <a:pt x="1654" y="2238"/>
                    <a:pt x="1658" y="2238"/>
                    <a:pt x="1662" y="2238"/>
                  </a:cubicBezTo>
                  <a:cubicBezTo>
                    <a:pt x="1683" y="2238"/>
                    <a:pt x="1701" y="2220"/>
                    <a:pt x="1700" y="2197"/>
                  </a:cubicBezTo>
                  <a:lnTo>
                    <a:pt x="1649" y="1233"/>
                  </a:lnTo>
                  <a:lnTo>
                    <a:pt x="2456" y="1481"/>
                  </a:lnTo>
                  <a:lnTo>
                    <a:pt x="2588" y="1797"/>
                  </a:lnTo>
                  <a:cubicBezTo>
                    <a:pt x="2592" y="1808"/>
                    <a:pt x="2600" y="1815"/>
                    <a:pt x="2611" y="1819"/>
                  </a:cubicBezTo>
                  <a:lnTo>
                    <a:pt x="2708" y="1848"/>
                  </a:lnTo>
                  <a:lnTo>
                    <a:pt x="2681" y="1358"/>
                  </a:lnTo>
                  <a:lnTo>
                    <a:pt x="2979" y="967"/>
                  </a:lnTo>
                  <a:lnTo>
                    <a:pt x="2882" y="938"/>
                  </a:lnTo>
                  <a:cubicBezTo>
                    <a:pt x="2878" y="937"/>
                    <a:pt x="2875" y="936"/>
                    <a:pt x="2871" y="936"/>
                  </a:cubicBezTo>
                  <a:cubicBezTo>
                    <a:pt x="2864" y="936"/>
                    <a:pt x="2857" y="939"/>
                    <a:pt x="2850" y="943"/>
                  </a:cubicBezTo>
                  <a:lnTo>
                    <a:pt x="2563" y="1130"/>
                  </a:lnTo>
                  <a:lnTo>
                    <a:pt x="1757" y="883"/>
                  </a:lnTo>
                  <a:lnTo>
                    <a:pt x="2340" y="113"/>
                  </a:lnTo>
                  <a:cubicBezTo>
                    <a:pt x="2356" y="91"/>
                    <a:pt x="2347" y="60"/>
                    <a:pt x="2322" y="53"/>
                  </a:cubicBezTo>
                  <a:lnTo>
                    <a:pt x="2159" y="3"/>
                  </a:lnTo>
                  <a:cubicBezTo>
                    <a:pt x="2155" y="2"/>
                    <a:pt x="2151" y="1"/>
                    <a:pt x="21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3" name="Google Shape;173;p8"/>
          <p:cNvGrpSpPr/>
          <p:nvPr/>
        </p:nvGrpSpPr>
        <p:grpSpPr>
          <a:xfrm>
            <a:off x="-1954126" y="-1536228"/>
            <a:ext cx="13003350" cy="5776823"/>
            <a:chOff x="-1954126" y="-1536228"/>
            <a:chExt cx="13003350" cy="5776823"/>
          </a:xfrm>
        </p:grpSpPr>
        <p:grpSp>
          <p:nvGrpSpPr>
            <p:cNvPr id="174" name="Google Shape;174;p8"/>
            <p:cNvGrpSpPr/>
            <p:nvPr/>
          </p:nvGrpSpPr>
          <p:grpSpPr>
            <a:xfrm>
              <a:off x="-1954126" y="-1536228"/>
              <a:ext cx="13003350" cy="5776823"/>
              <a:chOff x="-1954126" y="-1536228"/>
              <a:chExt cx="13003350" cy="5776823"/>
            </a:xfrm>
          </p:grpSpPr>
          <p:sp>
            <p:nvSpPr>
              <p:cNvPr id="175" name="Google Shape;175;p8"/>
              <p:cNvSpPr/>
              <p:nvPr/>
            </p:nvSpPr>
            <p:spPr>
              <a:xfrm>
                <a:off x="-1954126" y="1259148"/>
                <a:ext cx="2625219" cy="2625219"/>
              </a:xfrm>
              <a:custGeom>
                <a:avLst/>
                <a:gdLst/>
                <a:ahLst/>
                <a:cxnLst/>
                <a:rect l="l" t="t" r="r" b="b"/>
                <a:pathLst>
                  <a:path w="35446" h="35446" fill="none" extrusionOk="0">
                    <a:moveTo>
                      <a:pt x="35446" y="17723"/>
                    </a:moveTo>
                    <a:cubicBezTo>
                      <a:pt x="35446" y="22423"/>
                      <a:pt x="33578" y="26931"/>
                      <a:pt x="30255" y="30255"/>
                    </a:cubicBezTo>
                    <a:cubicBezTo>
                      <a:pt x="26931" y="33578"/>
                      <a:pt x="22423" y="35446"/>
                      <a:pt x="17723" y="35446"/>
                    </a:cubicBezTo>
                    <a:cubicBezTo>
                      <a:pt x="13023" y="35446"/>
                      <a:pt x="8515" y="33578"/>
                      <a:pt x="5192" y="30255"/>
                    </a:cubicBezTo>
                    <a:cubicBezTo>
                      <a:pt x="1868" y="26931"/>
                      <a:pt x="1" y="22423"/>
                      <a:pt x="1" y="17723"/>
                    </a:cubicBezTo>
                    <a:cubicBezTo>
                      <a:pt x="1" y="13023"/>
                      <a:pt x="1868" y="8515"/>
                      <a:pt x="5192" y="5192"/>
                    </a:cubicBezTo>
                    <a:cubicBezTo>
                      <a:pt x="8515" y="1868"/>
                      <a:pt x="13023" y="1"/>
                      <a:pt x="17723" y="1"/>
                    </a:cubicBezTo>
                    <a:cubicBezTo>
                      <a:pt x="22423" y="1"/>
                      <a:pt x="26931" y="1868"/>
                      <a:pt x="30255" y="5192"/>
                    </a:cubicBezTo>
                    <a:cubicBezTo>
                      <a:pt x="33578" y="8515"/>
                      <a:pt x="35446" y="13023"/>
                      <a:pt x="35446" y="17723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accent1"/>
                </a:solidFill>
                <a:prstDash val="dot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" name="Google Shape;176;p8"/>
              <p:cNvSpPr/>
              <p:nvPr/>
            </p:nvSpPr>
            <p:spPr>
              <a:xfrm>
                <a:off x="2198625" y="-1536228"/>
                <a:ext cx="2071146" cy="2071218"/>
              </a:xfrm>
              <a:custGeom>
                <a:avLst/>
                <a:gdLst/>
                <a:ahLst/>
                <a:cxnLst/>
                <a:rect l="l" t="t" r="r" b="b"/>
                <a:pathLst>
                  <a:path w="29128" h="29129" fill="none" extrusionOk="0">
                    <a:moveTo>
                      <a:pt x="24863" y="4267"/>
                    </a:moveTo>
                    <a:cubicBezTo>
                      <a:pt x="27594" y="6999"/>
                      <a:pt x="29128" y="10703"/>
                      <a:pt x="29128" y="14565"/>
                    </a:cubicBezTo>
                    <a:cubicBezTo>
                      <a:pt x="29128" y="18427"/>
                      <a:pt x="27594" y="22132"/>
                      <a:pt x="24863" y="24863"/>
                    </a:cubicBezTo>
                    <a:cubicBezTo>
                      <a:pt x="22131" y="27594"/>
                      <a:pt x="18427" y="29128"/>
                      <a:pt x="14564" y="29128"/>
                    </a:cubicBezTo>
                    <a:cubicBezTo>
                      <a:pt x="10702" y="29128"/>
                      <a:pt x="6998" y="27594"/>
                      <a:pt x="4267" y="24863"/>
                    </a:cubicBezTo>
                    <a:cubicBezTo>
                      <a:pt x="1536" y="22132"/>
                      <a:pt x="0" y="18427"/>
                      <a:pt x="0" y="14565"/>
                    </a:cubicBezTo>
                    <a:cubicBezTo>
                      <a:pt x="0" y="10703"/>
                      <a:pt x="1536" y="6999"/>
                      <a:pt x="4267" y="4267"/>
                    </a:cubicBezTo>
                    <a:cubicBezTo>
                      <a:pt x="6998" y="1536"/>
                      <a:pt x="10702" y="1"/>
                      <a:pt x="14564" y="1"/>
                    </a:cubicBezTo>
                    <a:cubicBezTo>
                      <a:pt x="18427" y="1"/>
                      <a:pt x="22131" y="1536"/>
                      <a:pt x="24863" y="4267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accent1"/>
                </a:solidFill>
                <a:prstDash val="dot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" name="Google Shape;177;p8"/>
              <p:cNvSpPr/>
              <p:nvPr/>
            </p:nvSpPr>
            <p:spPr>
              <a:xfrm>
                <a:off x="8424000" y="1615371"/>
                <a:ext cx="2625224" cy="2625224"/>
              </a:xfrm>
              <a:custGeom>
                <a:avLst/>
                <a:gdLst/>
                <a:ahLst/>
                <a:cxnLst/>
                <a:rect l="l" t="t" r="r" b="b"/>
                <a:pathLst>
                  <a:path w="72736" h="72736" fill="none" extrusionOk="0">
                    <a:moveTo>
                      <a:pt x="72736" y="36368"/>
                    </a:moveTo>
                    <a:cubicBezTo>
                      <a:pt x="72736" y="46014"/>
                      <a:pt x="68904" y="55264"/>
                      <a:pt x="62084" y="62084"/>
                    </a:cubicBezTo>
                    <a:cubicBezTo>
                      <a:pt x="55264" y="68904"/>
                      <a:pt x="46013" y="72736"/>
                      <a:pt x="36368" y="72736"/>
                    </a:cubicBezTo>
                    <a:cubicBezTo>
                      <a:pt x="26724" y="72736"/>
                      <a:pt x="17473" y="68904"/>
                      <a:pt x="10653" y="62084"/>
                    </a:cubicBezTo>
                    <a:cubicBezTo>
                      <a:pt x="3833" y="55264"/>
                      <a:pt x="0" y="46014"/>
                      <a:pt x="0" y="36368"/>
                    </a:cubicBezTo>
                    <a:cubicBezTo>
                      <a:pt x="0" y="26723"/>
                      <a:pt x="3833" y="17473"/>
                      <a:pt x="10653" y="10653"/>
                    </a:cubicBezTo>
                    <a:cubicBezTo>
                      <a:pt x="17473" y="3832"/>
                      <a:pt x="26724" y="0"/>
                      <a:pt x="36368" y="0"/>
                    </a:cubicBezTo>
                    <a:cubicBezTo>
                      <a:pt x="46013" y="0"/>
                      <a:pt x="55264" y="3832"/>
                      <a:pt x="62084" y="10653"/>
                    </a:cubicBezTo>
                    <a:cubicBezTo>
                      <a:pt x="68904" y="17473"/>
                      <a:pt x="72736" y="26723"/>
                      <a:pt x="72736" y="36368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accent1"/>
                </a:solidFill>
                <a:prstDash val="dot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" name="Google Shape;178;p8"/>
              <p:cNvSpPr/>
              <p:nvPr/>
            </p:nvSpPr>
            <p:spPr>
              <a:xfrm rot="8992672">
                <a:off x="6987828" y="-212077"/>
                <a:ext cx="2251190" cy="2966032"/>
              </a:xfrm>
              <a:custGeom>
                <a:avLst/>
                <a:gdLst/>
                <a:ahLst/>
                <a:cxnLst/>
                <a:rect l="l" t="t" r="r" b="b"/>
                <a:pathLst>
                  <a:path w="23216" h="30588" fill="none" extrusionOk="0">
                    <a:moveTo>
                      <a:pt x="19456" y="1585"/>
                    </a:moveTo>
                    <a:cubicBezTo>
                      <a:pt x="18947" y="1448"/>
                      <a:pt x="18433" y="1338"/>
                      <a:pt x="17913" y="1256"/>
                    </a:cubicBezTo>
                    <a:cubicBezTo>
                      <a:pt x="9969" y="0"/>
                      <a:pt x="2510" y="5425"/>
                      <a:pt x="1256" y="13370"/>
                    </a:cubicBezTo>
                    <a:cubicBezTo>
                      <a:pt x="1" y="21313"/>
                      <a:pt x="5424" y="28771"/>
                      <a:pt x="13369" y="30027"/>
                    </a:cubicBezTo>
                    <a:cubicBezTo>
                      <a:pt x="16917" y="30587"/>
                      <a:pt x="20370" y="29815"/>
                      <a:pt x="23215" y="28082"/>
                    </a:cubicBezTo>
                  </a:path>
                </a:pathLst>
              </a:custGeom>
              <a:noFill/>
              <a:ln w="9525" cap="rnd" cmpd="sng">
                <a:solidFill>
                  <a:schemeClr val="accent1"/>
                </a:solidFill>
                <a:prstDash val="dot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" name="Google Shape;179;p8"/>
              <p:cNvSpPr/>
              <p:nvPr/>
            </p:nvSpPr>
            <p:spPr>
              <a:xfrm rot="6918685">
                <a:off x="4663479" y="-1317539"/>
                <a:ext cx="2111789" cy="2771796"/>
              </a:xfrm>
              <a:custGeom>
                <a:avLst/>
                <a:gdLst/>
                <a:ahLst/>
                <a:cxnLst/>
                <a:rect l="l" t="t" r="r" b="b"/>
                <a:pathLst>
                  <a:path w="23216" h="30588" fill="none" extrusionOk="0">
                    <a:moveTo>
                      <a:pt x="19456" y="1585"/>
                    </a:moveTo>
                    <a:cubicBezTo>
                      <a:pt x="18947" y="1448"/>
                      <a:pt x="18433" y="1338"/>
                      <a:pt x="17913" y="1256"/>
                    </a:cubicBezTo>
                    <a:cubicBezTo>
                      <a:pt x="9969" y="0"/>
                      <a:pt x="2510" y="5425"/>
                      <a:pt x="1256" y="13370"/>
                    </a:cubicBezTo>
                    <a:cubicBezTo>
                      <a:pt x="1" y="21313"/>
                      <a:pt x="5424" y="28771"/>
                      <a:pt x="13369" y="30027"/>
                    </a:cubicBezTo>
                    <a:cubicBezTo>
                      <a:pt x="16917" y="30587"/>
                      <a:pt x="20370" y="29815"/>
                      <a:pt x="23215" y="28082"/>
                    </a:cubicBezTo>
                  </a:path>
                </a:pathLst>
              </a:custGeom>
              <a:noFill/>
              <a:ln w="9525" cap="rnd" cmpd="sng">
                <a:solidFill>
                  <a:schemeClr val="accent1"/>
                </a:solidFill>
                <a:prstDash val="dot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80" name="Google Shape;180;p8"/>
            <p:cNvSpPr/>
            <p:nvPr/>
          </p:nvSpPr>
          <p:spPr>
            <a:xfrm rot="4329218">
              <a:off x="409854" y="-1278826"/>
              <a:ext cx="2251220" cy="2966071"/>
            </a:xfrm>
            <a:custGeom>
              <a:avLst/>
              <a:gdLst/>
              <a:ahLst/>
              <a:cxnLst/>
              <a:rect l="l" t="t" r="r" b="b"/>
              <a:pathLst>
                <a:path w="23216" h="30588" fill="none" extrusionOk="0">
                  <a:moveTo>
                    <a:pt x="19456" y="1585"/>
                  </a:moveTo>
                  <a:cubicBezTo>
                    <a:pt x="18947" y="1448"/>
                    <a:pt x="18433" y="1338"/>
                    <a:pt x="17913" y="1256"/>
                  </a:cubicBezTo>
                  <a:cubicBezTo>
                    <a:pt x="9969" y="0"/>
                    <a:pt x="2510" y="5425"/>
                    <a:pt x="1256" y="13370"/>
                  </a:cubicBezTo>
                  <a:cubicBezTo>
                    <a:pt x="1" y="21313"/>
                    <a:pt x="5424" y="28771"/>
                    <a:pt x="13369" y="30027"/>
                  </a:cubicBezTo>
                  <a:cubicBezTo>
                    <a:pt x="16917" y="30587"/>
                    <a:pt x="20370" y="29815"/>
                    <a:pt x="23215" y="28082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9"/>
          <p:cNvSpPr txBox="1">
            <a:spLocks noGrp="1"/>
          </p:cNvSpPr>
          <p:nvPr>
            <p:ph type="subTitle" idx="1"/>
          </p:nvPr>
        </p:nvSpPr>
        <p:spPr>
          <a:xfrm>
            <a:off x="2193659" y="1786175"/>
            <a:ext cx="2166300" cy="4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84" name="Google Shape;184;p9"/>
          <p:cNvSpPr txBox="1">
            <a:spLocks noGrp="1"/>
          </p:cNvSpPr>
          <p:nvPr>
            <p:ph type="subTitle" idx="2"/>
          </p:nvPr>
        </p:nvSpPr>
        <p:spPr>
          <a:xfrm>
            <a:off x="2193634" y="2183650"/>
            <a:ext cx="21663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9"/>
          <p:cNvSpPr txBox="1">
            <a:spLocks noGrp="1"/>
          </p:cNvSpPr>
          <p:nvPr>
            <p:ph type="subTitle" idx="3"/>
          </p:nvPr>
        </p:nvSpPr>
        <p:spPr>
          <a:xfrm>
            <a:off x="5544533" y="2183650"/>
            <a:ext cx="21663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9"/>
          <p:cNvSpPr txBox="1">
            <a:spLocks noGrp="1"/>
          </p:cNvSpPr>
          <p:nvPr>
            <p:ph type="subTitle" idx="4"/>
          </p:nvPr>
        </p:nvSpPr>
        <p:spPr>
          <a:xfrm>
            <a:off x="2193634" y="3497375"/>
            <a:ext cx="21663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9"/>
          <p:cNvSpPr txBox="1">
            <a:spLocks noGrp="1"/>
          </p:cNvSpPr>
          <p:nvPr>
            <p:ph type="subTitle" idx="5"/>
          </p:nvPr>
        </p:nvSpPr>
        <p:spPr>
          <a:xfrm>
            <a:off x="5544533" y="3497375"/>
            <a:ext cx="21663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9"/>
          <p:cNvSpPr txBox="1">
            <a:spLocks noGrp="1"/>
          </p:cNvSpPr>
          <p:nvPr>
            <p:ph type="subTitle" idx="6"/>
          </p:nvPr>
        </p:nvSpPr>
        <p:spPr>
          <a:xfrm>
            <a:off x="2193659" y="3099800"/>
            <a:ext cx="2166300" cy="4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89" name="Google Shape;189;p9"/>
          <p:cNvSpPr txBox="1">
            <a:spLocks noGrp="1"/>
          </p:cNvSpPr>
          <p:nvPr>
            <p:ph type="subTitle" idx="7"/>
          </p:nvPr>
        </p:nvSpPr>
        <p:spPr>
          <a:xfrm>
            <a:off x="5544541" y="1786175"/>
            <a:ext cx="2166300" cy="4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0" name="Google Shape;190;p9"/>
          <p:cNvSpPr txBox="1">
            <a:spLocks noGrp="1"/>
          </p:cNvSpPr>
          <p:nvPr>
            <p:ph type="subTitle" idx="8"/>
          </p:nvPr>
        </p:nvSpPr>
        <p:spPr>
          <a:xfrm>
            <a:off x="5544541" y="3099800"/>
            <a:ext cx="2166300" cy="4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191" name="Google Shape;191;p9"/>
          <p:cNvGrpSpPr/>
          <p:nvPr/>
        </p:nvGrpSpPr>
        <p:grpSpPr>
          <a:xfrm>
            <a:off x="-1037163" y="-1745660"/>
            <a:ext cx="11663387" cy="7788116"/>
            <a:chOff x="-1037163" y="-1745660"/>
            <a:chExt cx="11663387" cy="7788116"/>
          </a:xfrm>
        </p:grpSpPr>
        <p:sp>
          <p:nvSpPr>
            <p:cNvPr id="192" name="Google Shape;192;p9"/>
            <p:cNvSpPr/>
            <p:nvPr/>
          </p:nvSpPr>
          <p:spPr>
            <a:xfrm>
              <a:off x="-1037163" y="3417236"/>
              <a:ext cx="2625219" cy="2625219"/>
            </a:xfrm>
            <a:custGeom>
              <a:avLst/>
              <a:gdLst/>
              <a:ahLst/>
              <a:cxnLst/>
              <a:rect l="l" t="t" r="r" b="b"/>
              <a:pathLst>
                <a:path w="35446" h="35446" fill="none" extrusionOk="0">
                  <a:moveTo>
                    <a:pt x="35446" y="17723"/>
                  </a:moveTo>
                  <a:cubicBezTo>
                    <a:pt x="35446" y="22423"/>
                    <a:pt x="33578" y="26931"/>
                    <a:pt x="30255" y="30255"/>
                  </a:cubicBezTo>
                  <a:cubicBezTo>
                    <a:pt x="26931" y="33578"/>
                    <a:pt x="22423" y="35446"/>
                    <a:pt x="17723" y="35446"/>
                  </a:cubicBezTo>
                  <a:cubicBezTo>
                    <a:pt x="13023" y="35446"/>
                    <a:pt x="8515" y="33578"/>
                    <a:pt x="5192" y="30255"/>
                  </a:cubicBezTo>
                  <a:cubicBezTo>
                    <a:pt x="1868" y="26931"/>
                    <a:pt x="1" y="22423"/>
                    <a:pt x="1" y="17723"/>
                  </a:cubicBezTo>
                  <a:cubicBezTo>
                    <a:pt x="1" y="13023"/>
                    <a:pt x="1868" y="8515"/>
                    <a:pt x="5192" y="5192"/>
                  </a:cubicBezTo>
                  <a:cubicBezTo>
                    <a:pt x="8515" y="1868"/>
                    <a:pt x="13023" y="1"/>
                    <a:pt x="17723" y="1"/>
                  </a:cubicBezTo>
                  <a:cubicBezTo>
                    <a:pt x="22423" y="1"/>
                    <a:pt x="26931" y="1868"/>
                    <a:pt x="30255" y="5192"/>
                  </a:cubicBezTo>
                  <a:cubicBezTo>
                    <a:pt x="33578" y="8515"/>
                    <a:pt x="35446" y="13023"/>
                    <a:pt x="35446" y="17723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9"/>
            <p:cNvSpPr/>
            <p:nvPr/>
          </p:nvSpPr>
          <p:spPr>
            <a:xfrm>
              <a:off x="477750" y="-926705"/>
              <a:ext cx="2251175" cy="2251264"/>
            </a:xfrm>
            <a:custGeom>
              <a:avLst/>
              <a:gdLst/>
              <a:ahLst/>
              <a:cxnLst/>
              <a:rect l="l" t="t" r="r" b="b"/>
              <a:pathLst>
                <a:path w="35446" h="35446" fill="none" extrusionOk="0">
                  <a:moveTo>
                    <a:pt x="35446" y="17723"/>
                  </a:moveTo>
                  <a:cubicBezTo>
                    <a:pt x="35446" y="22423"/>
                    <a:pt x="33578" y="26931"/>
                    <a:pt x="30256" y="30255"/>
                  </a:cubicBezTo>
                  <a:cubicBezTo>
                    <a:pt x="26931" y="33578"/>
                    <a:pt x="22424" y="35446"/>
                    <a:pt x="17723" y="35446"/>
                  </a:cubicBezTo>
                  <a:cubicBezTo>
                    <a:pt x="13023" y="35446"/>
                    <a:pt x="8515" y="33578"/>
                    <a:pt x="5191" y="30255"/>
                  </a:cubicBezTo>
                  <a:cubicBezTo>
                    <a:pt x="1868" y="26931"/>
                    <a:pt x="1" y="22423"/>
                    <a:pt x="1" y="17723"/>
                  </a:cubicBezTo>
                  <a:cubicBezTo>
                    <a:pt x="1" y="13023"/>
                    <a:pt x="1868" y="8515"/>
                    <a:pt x="5191" y="5191"/>
                  </a:cubicBezTo>
                  <a:cubicBezTo>
                    <a:pt x="8515" y="1868"/>
                    <a:pt x="13023" y="1"/>
                    <a:pt x="17723" y="1"/>
                  </a:cubicBezTo>
                  <a:cubicBezTo>
                    <a:pt x="22424" y="1"/>
                    <a:pt x="26931" y="1868"/>
                    <a:pt x="30256" y="5191"/>
                  </a:cubicBezTo>
                  <a:cubicBezTo>
                    <a:pt x="33578" y="8515"/>
                    <a:pt x="35446" y="13023"/>
                    <a:pt x="35446" y="17723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9"/>
            <p:cNvSpPr/>
            <p:nvPr/>
          </p:nvSpPr>
          <p:spPr>
            <a:xfrm>
              <a:off x="-6" y="677395"/>
              <a:ext cx="2251197" cy="2966042"/>
            </a:xfrm>
            <a:custGeom>
              <a:avLst/>
              <a:gdLst/>
              <a:ahLst/>
              <a:cxnLst/>
              <a:rect l="l" t="t" r="r" b="b"/>
              <a:pathLst>
                <a:path w="23216" h="30588" fill="none" extrusionOk="0">
                  <a:moveTo>
                    <a:pt x="19456" y="1585"/>
                  </a:moveTo>
                  <a:cubicBezTo>
                    <a:pt x="18947" y="1448"/>
                    <a:pt x="18433" y="1338"/>
                    <a:pt x="17913" y="1256"/>
                  </a:cubicBezTo>
                  <a:cubicBezTo>
                    <a:pt x="9969" y="0"/>
                    <a:pt x="2510" y="5425"/>
                    <a:pt x="1256" y="13370"/>
                  </a:cubicBezTo>
                  <a:cubicBezTo>
                    <a:pt x="1" y="21313"/>
                    <a:pt x="5424" y="28771"/>
                    <a:pt x="13369" y="30027"/>
                  </a:cubicBezTo>
                  <a:cubicBezTo>
                    <a:pt x="16917" y="30587"/>
                    <a:pt x="20370" y="29815"/>
                    <a:pt x="23215" y="28082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9"/>
            <p:cNvSpPr/>
            <p:nvPr/>
          </p:nvSpPr>
          <p:spPr>
            <a:xfrm>
              <a:off x="7886920" y="3789491"/>
              <a:ext cx="2155982" cy="2155908"/>
            </a:xfrm>
            <a:custGeom>
              <a:avLst/>
              <a:gdLst/>
              <a:ahLst/>
              <a:cxnLst/>
              <a:rect l="l" t="t" r="r" b="b"/>
              <a:pathLst>
                <a:path w="29128" h="29127" fill="none" extrusionOk="0">
                  <a:moveTo>
                    <a:pt x="29127" y="14564"/>
                  </a:moveTo>
                  <a:cubicBezTo>
                    <a:pt x="29127" y="18426"/>
                    <a:pt x="27593" y="22130"/>
                    <a:pt x="24862" y="24861"/>
                  </a:cubicBezTo>
                  <a:cubicBezTo>
                    <a:pt x="22131" y="27593"/>
                    <a:pt x="18427" y="29127"/>
                    <a:pt x="14564" y="29127"/>
                  </a:cubicBezTo>
                  <a:cubicBezTo>
                    <a:pt x="10702" y="29127"/>
                    <a:pt x="6998" y="27593"/>
                    <a:pt x="4266" y="24861"/>
                  </a:cubicBezTo>
                  <a:cubicBezTo>
                    <a:pt x="1535" y="22130"/>
                    <a:pt x="0" y="18426"/>
                    <a:pt x="0" y="14564"/>
                  </a:cubicBezTo>
                  <a:cubicBezTo>
                    <a:pt x="0" y="10701"/>
                    <a:pt x="1535" y="6997"/>
                    <a:pt x="4266" y="4266"/>
                  </a:cubicBezTo>
                  <a:cubicBezTo>
                    <a:pt x="6998" y="1534"/>
                    <a:pt x="10702" y="0"/>
                    <a:pt x="14564" y="0"/>
                  </a:cubicBezTo>
                  <a:cubicBezTo>
                    <a:pt x="18427" y="0"/>
                    <a:pt x="22131" y="1534"/>
                    <a:pt x="24862" y="4266"/>
                  </a:cubicBezTo>
                  <a:cubicBezTo>
                    <a:pt x="27593" y="6997"/>
                    <a:pt x="29127" y="10701"/>
                    <a:pt x="29127" y="14564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9"/>
            <p:cNvSpPr/>
            <p:nvPr/>
          </p:nvSpPr>
          <p:spPr>
            <a:xfrm>
              <a:off x="2464350" y="-1241978"/>
              <a:ext cx="2071146" cy="2071218"/>
            </a:xfrm>
            <a:custGeom>
              <a:avLst/>
              <a:gdLst/>
              <a:ahLst/>
              <a:cxnLst/>
              <a:rect l="l" t="t" r="r" b="b"/>
              <a:pathLst>
                <a:path w="29128" h="29129" fill="none" extrusionOk="0">
                  <a:moveTo>
                    <a:pt x="24863" y="4267"/>
                  </a:moveTo>
                  <a:cubicBezTo>
                    <a:pt x="27594" y="6999"/>
                    <a:pt x="29128" y="10703"/>
                    <a:pt x="29128" y="14565"/>
                  </a:cubicBezTo>
                  <a:cubicBezTo>
                    <a:pt x="29128" y="18427"/>
                    <a:pt x="27594" y="22132"/>
                    <a:pt x="24863" y="24863"/>
                  </a:cubicBezTo>
                  <a:cubicBezTo>
                    <a:pt x="22131" y="27594"/>
                    <a:pt x="18427" y="29128"/>
                    <a:pt x="14564" y="29128"/>
                  </a:cubicBezTo>
                  <a:cubicBezTo>
                    <a:pt x="10702" y="29128"/>
                    <a:pt x="6998" y="27594"/>
                    <a:pt x="4267" y="24863"/>
                  </a:cubicBezTo>
                  <a:cubicBezTo>
                    <a:pt x="1536" y="22132"/>
                    <a:pt x="0" y="18427"/>
                    <a:pt x="0" y="14565"/>
                  </a:cubicBezTo>
                  <a:cubicBezTo>
                    <a:pt x="0" y="10703"/>
                    <a:pt x="1536" y="6999"/>
                    <a:pt x="4267" y="4267"/>
                  </a:cubicBezTo>
                  <a:cubicBezTo>
                    <a:pt x="6998" y="1536"/>
                    <a:pt x="10702" y="1"/>
                    <a:pt x="14564" y="1"/>
                  </a:cubicBezTo>
                  <a:cubicBezTo>
                    <a:pt x="18427" y="1"/>
                    <a:pt x="22131" y="1536"/>
                    <a:pt x="24863" y="4267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9"/>
            <p:cNvSpPr/>
            <p:nvPr/>
          </p:nvSpPr>
          <p:spPr>
            <a:xfrm>
              <a:off x="8001000" y="1530671"/>
              <a:ext cx="2625224" cy="2625224"/>
            </a:xfrm>
            <a:custGeom>
              <a:avLst/>
              <a:gdLst/>
              <a:ahLst/>
              <a:cxnLst/>
              <a:rect l="l" t="t" r="r" b="b"/>
              <a:pathLst>
                <a:path w="72736" h="72736" fill="none" extrusionOk="0">
                  <a:moveTo>
                    <a:pt x="72736" y="36368"/>
                  </a:moveTo>
                  <a:cubicBezTo>
                    <a:pt x="72736" y="46014"/>
                    <a:pt x="68904" y="55264"/>
                    <a:pt x="62084" y="62084"/>
                  </a:cubicBezTo>
                  <a:cubicBezTo>
                    <a:pt x="55264" y="68904"/>
                    <a:pt x="46013" y="72736"/>
                    <a:pt x="36368" y="72736"/>
                  </a:cubicBezTo>
                  <a:cubicBezTo>
                    <a:pt x="26724" y="72736"/>
                    <a:pt x="17473" y="68904"/>
                    <a:pt x="10653" y="62084"/>
                  </a:cubicBezTo>
                  <a:cubicBezTo>
                    <a:pt x="3833" y="55264"/>
                    <a:pt x="0" y="46014"/>
                    <a:pt x="0" y="36368"/>
                  </a:cubicBezTo>
                  <a:cubicBezTo>
                    <a:pt x="0" y="26723"/>
                    <a:pt x="3833" y="17473"/>
                    <a:pt x="10653" y="10653"/>
                  </a:cubicBezTo>
                  <a:cubicBezTo>
                    <a:pt x="17473" y="3832"/>
                    <a:pt x="26724" y="0"/>
                    <a:pt x="36368" y="0"/>
                  </a:cubicBezTo>
                  <a:cubicBezTo>
                    <a:pt x="46013" y="0"/>
                    <a:pt x="55264" y="3832"/>
                    <a:pt x="62084" y="10653"/>
                  </a:cubicBezTo>
                  <a:cubicBezTo>
                    <a:pt x="68904" y="17473"/>
                    <a:pt x="72736" y="26723"/>
                    <a:pt x="72736" y="36368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9"/>
            <p:cNvSpPr/>
            <p:nvPr/>
          </p:nvSpPr>
          <p:spPr>
            <a:xfrm rot="9899976">
              <a:off x="6934506" y="-97774"/>
              <a:ext cx="2251180" cy="2966019"/>
            </a:xfrm>
            <a:custGeom>
              <a:avLst/>
              <a:gdLst/>
              <a:ahLst/>
              <a:cxnLst/>
              <a:rect l="l" t="t" r="r" b="b"/>
              <a:pathLst>
                <a:path w="23216" h="30588" fill="none" extrusionOk="0">
                  <a:moveTo>
                    <a:pt x="19456" y="1585"/>
                  </a:moveTo>
                  <a:cubicBezTo>
                    <a:pt x="18947" y="1448"/>
                    <a:pt x="18433" y="1338"/>
                    <a:pt x="17913" y="1256"/>
                  </a:cubicBezTo>
                  <a:cubicBezTo>
                    <a:pt x="9969" y="0"/>
                    <a:pt x="2510" y="5425"/>
                    <a:pt x="1256" y="13370"/>
                  </a:cubicBezTo>
                  <a:cubicBezTo>
                    <a:pt x="1" y="21313"/>
                    <a:pt x="5424" y="28771"/>
                    <a:pt x="13369" y="30027"/>
                  </a:cubicBezTo>
                  <a:cubicBezTo>
                    <a:pt x="16917" y="30587"/>
                    <a:pt x="20370" y="29815"/>
                    <a:pt x="23215" y="28082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9"/>
            <p:cNvSpPr/>
            <p:nvPr/>
          </p:nvSpPr>
          <p:spPr>
            <a:xfrm rot="6885717">
              <a:off x="4515141" y="-1592284"/>
              <a:ext cx="2111810" cy="2771856"/>
            </a:xfrm>
            <a:custGeom>
              <a:avLst/>
              <a:gdLst/>
              <a:ahLst/>
              <a:cxnLst/>
              <a:rect l="l" t="t" r="r" b="b"/>
              <a:pathLst>
                <a:path w="23216" h="30588" fill="none" extrusionOk="0">
                  <a:moveTo>
                    <a:pt x="19456" y="1585"/>
                  </a:moveTo>
                  <a:cubicBezTo>
                    <a:pt x="18947" y="1448"/>
                    <a:pt x="18433" y="1338"/>
                    <a:pt x="17913" y="1256"/>
                  </a:cubicBezTo>
                  <a:cubicBezTo>
                    <a:pt x="9969" y="0"/>
                    <a:pt x="2510" y="5425"/>
                    <a:pt x="1256" y="13370"/>
                  </a:cubicBezTo>
                  <a:cubicBezTo>
                    <a:pt x="1" y="21313"/>
                    <a:pt x="5424" y="28771"/>
                    <a:pt x="13369" y="30027"/>
                  </a:cubicBezTo>
                  <a:cubicBezTo>
                    <a:pt x="16917" y="30587"/>
                    <a:pt x="20370" y="29815"/>
                    <a:pt x="23215" y="28082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0" name="Google Shape;200;p9"/>
          <p:cNvGrpSpPr/>
          <p:nvPr/>
        </p:nvGrpSpPr>
        <p:grpSpPr>
          <a:xfrm>
            <a:off x="196346" y="53284"/>
            <a:ext cx="8742803" cy="5038340"/>
            <a:chOff x="196346" y="53284"/>
            <a:chExt cx="8742803" cy="5038340"/>
          </a:xfrm>
        </p:grpSpPr>
        <p:grpSp>
          <p:nvGrpSpPr>
            <p:cNvPr id="201" name="Google Shape;201;p9"/>
            <p:cNvGrpSpPr/>
            <p:nvPr/>
          </p:nvGrpSpPr>
          <p:grpSpPr>
            <a:xfrm>
              <a:off x="196346" y="53284"/>
              <a:ext cx="8742803" cy="3306599"/>
              <a:chOff x="196346" y="53284"/>
              <a:chExt cx="8742803" cy="3306599"/>
            </a:xfrm>
          </p:grpSpPr>
          <p:sp>
            <p:nvSpPr>
              <p:cNvPr id="202" name="Google Shape;202;p9"/>
              <p:cNvSpPr/>
              <p:nvPr/>
            </p:nvSpPr>
            <p:spPr>
              <a:xfrm>
                <a:off x="7047556" y="53284"/>
                <a:ext cx="206918" cy="154869"/>
              </a:xfrm>
              <a:custGeom>
                <a:avLst/>
                <a:gdLst/>
                <a:ahLst/>
                <a:cxnLst/>
                <a:rect l="l" t="t" r="r" b="b"/>
                <a:pathLst>
                  <a:path w="2962" h="2217" extrusionOk="0">
                    <a:moveTo>
                      <a:pt x="1597" y="0"/>
                    </a:moveTo>
                    <a:cubicBezTo>
                      <a:pt x="1593" y="0"/>
                      <a:pt x="1589" y="1"/>
                      <a:pt x="1585" y="2"/>
                    </a:cubicBezTo>
                    <a:lnTo>
                      <a:pt x="1424" y="59"/>
                    </a:lnTo>
                    <a:cubicBezTo>
                      <a:pt x="1413" y="62"/>
                      <a:pt x="1404" y="71"/>
                      <a:pt x="1401" y="82"/>
                    </a:cubicBezTo>
                    <a:lnTo>
                      <a:pt x="973" y="1234"/>
                    </a:lnTo>
                    <a:lnTo>
                      <a:pt x="348" y="1453"/>
                    </a:lnTo>
                    <a:cubicBezTo>
                      <a:pt x="341" y="1456"/>
                      <a:pt x="335" y="1459"/>
                      <a:pt x="329" y="1464"/>
                    </a:cubicBezTo>
                    <a:lnTo>
                      <a:pt x="70" y="1655"/>
                    </a:lnTo>
                    <a:cubicBezTo>
                      <a:pt x="0" y="1706"/>
                      <a:pt x="37" y="1816"/>
                      <a:pt x="122" y="1816"/>
                    </a:cubicBezTo>
                    <a:cubicBezTo>
                      <a:pt x="124" y="1816"/>
                      <a:pt x="125" y="1816"/>
                      <a:pt x="126" y="1816"/>
                    </a:cubicBezTo>
                    <a:lnTo>
                      <a:pt x="447" y="1804"/>
                    </a:lnTo>
                    <a:cubicBezTo>
                      <a:pt x="456" y="1804"/>
                      <a:pt x="463" y="1801"/>
                      <a:pt x="471" y="1799"/>
                    </a:cubicBezTo>
                    <a:lnTo>
                      <a:pt x="1094" y="1579"/>
                    </a:lnTo>
                    <a:lnTo>
                      <a:pt x="1099" y="1578"/>
                    </a:lnTo>
                    <a:lnTo>
                      <a:pt x="2148" y="2212"/>
                    </a:lnTo>
                    <a:cubicBezTo>
                      <a:pt x="2154" y="2215"/>
                      <a:pt x="2161" y="2216"/>
                      <a:pt x="2168" y="2216"/>
                    </a:cubicBezTo>
                    <a:cubicBezTo>
                      <a:pt x="2172" y="2216"/>
                      <a:pt x="2177" y="2215"/>
                      <a:pt x="2181" y="2214"/>
                    </a:cubicBezTo>
                    <a:lnTo>
                      <a:pt x="2342" y="2158"/>
                    </a:lnTo>
                    <a:cubicBezTo>
                      <a:pt x="2366" y="2149"/>
                      <a:pt x="2376" y="2117"/>
                      <a:pt x="2358" y="2096"/>
                    </a:cubicBezTo>
                    <a:lnTo>
                      <a:pt x="1744" y="1351"/>
                    </a:lnTo>
                    <a:lnTo>
                      <a:pt x="2540" y="1072"/>
                    </a:lnTo>
                    <a:lnTo>
                      <a:pt x="2834" y="1247"/>
                    </a:lnTo>
                    <a:cubicBezTo>
                      <a:pt x="2840" y="1251"/>
                      <a:pt x="2848" y="1253"/>
                      <a:pt x="2855" y="1253"/>
                    </a:cubicBezTo>
                    <a:cubicBezTo>
                      <a:pt x="2859" y="1253"/>
                      <a:pt x="2863" y="1252"/>
                      <a:pt x="2867" y="1251"/>
                    </a:cubicBezTo>
                    <a:lnTo>
                      <a:pt x="2962" y="1218"/>
                    </a:lnTo>
                    <a:lnTo>
                      <a:pt x="2649" y="839"/>
                    </a:lnTo>
                    <a:lnTo>
                      <a:pt x="2657" y="348"/>
                    </a:lnTo>
                    <a:lnTo>
                      <a:pt x="2562" y="381"/>
                    </a:lnTo>
                    <a:cubicBezTo>
                      <a:pt x="2551" y="385"/>
                      <a:pt x="2543" y="393"/>
                      <a:pt x="2539" y="404"/>
                    </a:cubicBezTo>
                    <a:lnTo>
                      <a:pt x="2419" y="725"/>
                    </a:lnTo>
                    <a:lnTo>
                      <a:pt x="1623" y="1005"/>
                    </a:lnTo>
                    <a:lnTo>
                      <a:pt x="1636" y="39"/>
                    </a:lnTo>
                    <a:cubicBezTo>
                      <a:pt x="1636" y="17"/>
                      <a:pt x="1617" y="0"/>
                      <a:pt x="159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3" name="Google Shape;203;p9"/>
              <p:cNvSpPr/>
              <p:nvPr/>
            </p:nvSpPr>
            <p:spPr>
              <a:xfrm rot="-3379551">
                <a:off x="216496" y="1382090"/>
                <a:ext cx="208601" cy="160106"/>
              </a:xfrm>
              <a:custGeom>
                <a:avLst/>
                <a:gdLst/>
                <a:ahLst/>
                <a:cxnLst/>
                <a:rect l="l" t="t" r="r" b="b"/>
                <a:pathLst>
                  <a:path w="2986" h="2292" extrusionOk="0">
                    <a:moveTo>
                      <a:pt x="1017" y="0"/>
                    </a:moveTo>
                    <a:lnTo>
                      <a:pt x="848" y="12"/>
                    </a:lnTo>
                    <a:cubicBezTo>
                      <a:pt x="821" y="14"/>
                      <a:pt x="805" y="42"/>
                      <a:pt x="815" y="66"/>
                    </a:cubicBezTo>
                    <a:lnTo>
                      <a:pt x="1208" y="948"/>
                    </a:lnTo>
                    <a:lnTo>
                      <a:pt x="367" y="1006"/>
                    </a:lnTo>
                    <a:lnTo>
                      <a:pt x="131" y="757"/>
                    </a:lnTo>
                    <a:cubicBezTo>
                      <a:pt x="124" y="751"/>
                      <a:pt x="114" y="746"/>
                      <a:pt x="104" y="746"/>
                    </a:cubicBezTo>
                    <a:cubicBezTo>
                      <a:pt x="103" y="746"/>
                      <a:pt x="102" y="746"/>
                      <a:pt x="101" y="746"/>
                    </a:cubicBezTo>
                    <a:lnTo>
                      <a:pt x="0" y="752"/>
                    </a:lnTo>
                    <a:lnTo>
                      <a:pt x="200" y="1201"/>
                    </a:lnTo>
                    <a:lnTo>
                      <a:pt x="63" y="1673"/>
                    </a:lnTo>
                    <a:lnTo>
                      <a:pt x="163" y="1665"/>
                    </a:lnTo>
                    <a:cubicBezTo>
                      <a:pt x="174" y="1665"/>
                      <a:pt x="184" y="1659"/>
                      <a:pt x="191" y="1651"/>
                    </a:cubicBezTo>
                    <a:lnTo>
                      <a:pt x="391" y="1372"/>
                    </a:lnTo>
                    <a:lnTo>
                      <a:pt x="1233" y="1315"/>
                    </a:lnTo>
                    <a:lnTo>
                      <a:pt x="963" y="2242"/>
                    </a:lnTo>
                    <a:cubicBezTo>
                      <a:pt x="956" y="2267"/>
                      <a:pt x="975" y="2292"/>
                      <a:pt x="999" y="2292"/>
                    </a:cubicBezTo>
                    <a:cubicBezTo>
                      <a:pt x="1000" y="2292"/>
                      <a:pt x="1001" y="2291"/>
                      <a:pt x="1003" y="2291"/>
                    </a:cubicBezTo>
                    <a:lnTo>
                      <a:pt x="1173" y="2280"/>
                    </a:lnTo>
                    <a:cubicBezTo>
                      <a:pt x="1184" y="2279"/>
                      <a:pt x="1195" y="2273"/>
                      <a:pt x="1201" y="2264"/>
                    </a:cubicBezTo>
                    <a:lnTo>
                      <a:pt x="1915" y="1268"/>
                    </a:lnTo>
                    <a:lnTo>
                      <a:pt x="1919" y="1268"/>
                    </a:lnTo>
                    <a:lnTo>
                      <a:pt x="2579" y="1223"/>
                    </a:lnTo>
                    <a:cubicBezTo>
                      <a:pt x="2587" y="1222"/>
                      <a:pt x="2595" y="1220"/>
                      <a:pt x="2602" y="1218"/>
                    </a:cubicBezTo>
                    <a:lnTo>
                      <a:pt x="2903" y="1100"/>
                    </a:lnTo>
                    <a:cubicBezTo>
                      <a:pt x="2985" y="1069"/>
                      <a:pt x="2976" y="951"/>
                      <a:pt x="2892" y="930"/>
                    </a:cubicBezTo>
                    <a:lnTo>
                      <a:pt x="2578" y="857"/>
                    </a:lnTo>
                    <a:cubicBezTo>
                      <a:pt x="2571" y="855"/>
                      <a:pt x="2564" y="854"/>
                      <a:pt x="2556" y="854"/>
                    </a:cubicBezTo>
                    <a:lnTo>
                      <a:pt x="1896" y="901"/>
                    </a:lnTo>
                    <a:lnTo>
                      <a:pt x="1891" y="901"/>
                    </a:lnTo>
                    <a:lnTo>
                      <a:pt x="1048" y="12"/>
                    </a:lnTo>
                    <a:cubicBezTo>
                      <a:pt x="1041" y="4"/>
                      <a:pt x="1029" y="0"/>
                      <a:pt x="101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4" name="Google Shape;204;p9"/>
              <p:cNvSpPr/>
              <p:nvPr/>
            </p:nvSpPr>
            <p:spPr>
              <a:xfrm rot="-254402">
                <a:off x="2637682" y="108984"/>
                <a:ext cx="159697" cy="205168"/>
              </a:xfrm>
              <a:custGeom>
                <a:avLst/>
                <a:gdLst/>
                <a:ahLst/>
                <a:cxnLst/>
                <a:rect l="l" t="t" r="r" b="b"/>
                <a:pathLst>
                  <a:path w="2286" h="2937" extrusionOk="0">
                    <a:moveTo>
                      <a:pt x="684" y="0"/>
                    </a:moveTo>
                    <a:lnTo>
                      <a:pt x="684" y="101"/>
                    </a:lnTo>
                    <a:cubicBezTo>
                      <a:pt x="683" y="112"/>
                      <a:pt x="689" y="123"/>
                      <a:pt x="698" y="130"/>
                    </a:cubicBezTo>
                    <a:lnTo>
                      <a:pt x="961" y="350"/>
                    </a:lnTo>
                    <a:lnTo>
                      <a:pt x="959" y="1194"/>
                    </a:lnTo>
                    <a:lnTo>
                      <a:pt x="52" y="859"/>
                    </a:lnTo>
                    <a:cubicBezTo>
                      <a:pt x="48" y="857"/>
                      <a:pt x="43" y="857"/>
                      <a:pt x="38" y="857"/>
                    </a:cubicBezTo>
                    <a:cubicBezTo>
                      <a:pt x="18" y="857"/>
                      <a:pt x="1" y="873"/>
                      <a:pt x="1" y="895"/>
                    </a:cubicBezTo>
                    <a:lnTo>
                      <a:pt x="1" y="1065"/>
                    </a:lnTo>
                    <a:cubicBezTo>
                      <a:pt x="1" y="1076"/>
                      <a:pt x="6" y="1087"/>
                      <a:pt x="15" y="1094"/>
                    </a:cubicBezTo>
                    <a:lnTo>
                      <a:pt x="958" y="1877"/>
                    </a:lnTo>
                    <a:lnTo>
                      <a:pt x="958" y="1882"/>
                    </a:lnTo>
                    <a:lnTo>
                      <a:pt x="956" y="2543"/>
                    </a:lnTo>
                    <a:cubicBezTo>
                      <a:pt x="956" y="2551"/>
                      <a:pt x="958" y="2559"/>
                      <a:pt x="960" y="2566"/>
                    </a:cubicBezTo>
                    <a:lnTo>
                      <a:pt x="1054" y="2874"/>
                    </a:lnTo>
                    <a:cubicBezTo>
                      <a:pt x="1067" y="2915"/>
                      <a:pt x="1103" y="2936"/>
                      <a:pt x="1140" y="2936"/>
                    </a:cubicBezTo>
                    <a:cubicBezTo>
                      <a:pt x="1176" y="2936"/>
                      <a:pt x="1212" y="2915"/>
                      <a:pt x="1225" y="2874"/>
                    </a:cubicBezTo>
                    <a:lnTo>
                      <a:pt x="1320" y="2567"/>
                    </a:lnTo>
                    <a:cubicBezTo>
                      <a:pt x="1323" y="2559"/>
                      <a:pt x="1324" y="2551"/>
                      <a:pt x="1324" y="2544"/>
                    </a:cubicBezTo>
                    <a:lnTo>
                      <a:pt x="1325" y="1882"/>
                    </a:lnTo>
                    <a:lnTo>
                      <a:pt x="1325" y="1877"/>
                    </a:lnTo>
                    <a:lnTo>
                      <a:pt x="2271" y="1099"/>
                    </a:lnTo>
                    <a:cubicBezTo>
                      <a:pt x="2280" y="1092"/>
                      <a:pt x="2285" y="1081"/>
                      <a:pt x="2286" y="1070"/>
                    </a:cubicBezTo>
                    <a:lnTo>
                      <a:pt x="2286" y="900"/>
                    </a:lnTo>
                    <a:cubicBezTo>
                      <a:pt x="2286" y="879"/>
                      <a:pt x="2268" y="862"/>
                      <a:pt x="2247" y="862"/>
                    </a:cubicBezTo>
                    <a:cubicBezTo>
                      <a:pt x="2242" y="862"/>
                      <a:pt x="2238" y="862"/>
                      <a:pt x="2233" y="864"/>
                    </a:cubicBezTo>
                    <a:lnTo>
                      <a:pt x="1326" y="1194"/>
                    </a:lnTo>
                    <a:lnTo>
                      <a:pt x="1328" y="351"/>
                    </a:lnTo>
                    <a:lnTo>
                      <a:pt x="1592" y="131"/>
                    </a:lnTo>
                    <a:cubicBezTo>
                      <a:pt x="1601" y="124"/>
                      <a:pt x="1606" y="114"/>
                      <a:pt x="1606" y="102"/>
                    </a:cubicBezTo>
                    <a:lnTo>
                      <a:pt x="1606" y="2"/>
                    </a:lnTo>
                    <a:lnTo>
                      <a:pt x="1145" y="171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" name="Google Shape;205;p9"/>
              <p:cNvSpPr/>
              <p:nvPr/>
            </p:nvSpPr>
            <p:spPr>
              <a:xfrm rot="1435776">
                <a:off x="463396" y="3167996"/>
                <a:ext cx="208104" cy="156405"/>
              </a:xfrm>
              <a:custGeom>
                <a:avLst/>
                <a:gdLst/>
                <a:ahLst/>
                <a:cxnLst/>
                <a:rect l="l" t="t" r="r" b="b"/>
                <a:pathLst>
                  <a:path w="2979" h="2239" extrusionOk="0">
                    <a:moveTo>
                      <a:pt x="2147" y="1"/>
                    </a:moveTo>
                    <a:cubicBezTo>
                      <a:pt x="2140" y="1"/>
                      <a:pt x="2132" y="3"/>
                      <a:pt x="2126" y="8"/>
                    </a:cubicBezTo>
                    <a:lnTo>
                      <a:pt x="1103" y="682"/>
                    </a:lnTo>
                    <a:lnTo>
                      <a:pt x="1099" y="680"/>
                    </a:lnTo>
                    <a:lnTo>
                      <a:pt x="467" y="486"/>
                    </a:lnTo>
                    <a:cubicBezTo>
                      <a:pt x="460" y="483"/>
                      <a:pt x="451" y="482"/>
                      <a:pt x="444" y="482"/>
                    </a:cubicBezTo>
                    <a:lnTo>
                      <a:pt x="123" y="483"/>
                    </a:lnTo>
                    <a:cubicBezTo>
                      <a:pt x="122" y="483"/>
                      <a:pt x="122" y="483"/>
                      <a:pt x="121" y="483"/>
                    </a:cubicBezTo>
                    <a:cubicBezTo>
                      <a:pt x="34" y="483"/>
                      <a:pt x="1" y="596"/>
                      <a:pt x="72" y="645"/>
                    </a:cubicBezTo>
                    <a:lnTo>
                      <a:pt x="338" y="826"/>
                    </a:lnTo>
                    <a:cubicBezTo>
                      <a:pt x="344" y="831"/>
                      <a:pt x="352" y="834"/>
                      <a:pt x="359" y="836"/>
                    </a:cubicBezTo>
                    <a:lnTo>
                      <a:pt x="991" y="1031"/>
                    </a:lnTo>
                    <a:lnTo>
                      <a:pt x="995" y="1032"/>
                    </a:lnTo>
                    <a:lnTo>
                      <a:pt x="1463" y="2164"/>
                    </a:lnTo>
                    <a:cubicBezTo>
                      <a:pt x="1468" y="2175"/>
                      <a:pt x="1477" y="2183"/>
                      <a:pt x="1488" y="2186"/>
                    </a:cubicBezTo>
                    <a:lnTo>
                      <a:pt x="1651" y="2237"/>
                    </a:lnTo>
                    <a:cubicBezTo>
                      <a:pt x="1654" y="2238"/>
                      <a:pt x="1658" y="2238"/>
                      <a:pt x="1662" y="2238"/>
                    </a:cubicBezTo>
                    <a:cubicBezTo>
                      <a:pt x="1683" y="2238"/>
                      <a:pt x="1701" y="2220"/>
                      <a:pt x="1700" y="2197"/>
                    </a:cubicBezTo>
                    <a:lnTo>
                      <a:pt x="1649" y="1233"/>
                    </a:lnTo>
                    <a:lnTo>
                      <a:pt x="2456" y="1481"/>
                    </a:lnTo>
                    <a:lnTo>
                      <a:pt x="2588" y="1797"/>
                    </a:lnTo>
                    <a:cubicBezTo>
                      <a:pt x="2592" y="1808"/>
                      <a:pt x="2600" y="1815"/>
                      <a:pt x="2611" y="1819"/>
                    </a:cubicBezTo>
                    <a:lnTo>
                      <a:pt x="2708" y="1848"/>
                    </a:lnTo>
                    <a:lnTo>
                      <a:pt x="2681" y="1358"/>
                    </a:lnTo>
                    <a:lnTo>
                      <a:pt x="2979" y="967"/>
                    </a:lnTo>
                    <a:lnTo>
                      <a:pt x="2882" y="938"/>
                    </a:lnTo>
                    <a:cubicBezTo>
                      <a:pt x="2878" y="937"/>
                      <a:pt x="2875" y="936"/>
                      <a:pt x="2871" y="936"/>
                    </a:cubicBezTo>
                    <a:cubicBezTo>
                      <a:pt x="2864" y="936"/>
                      <a:pt x="2857" y="939"/>
                      <a:pt x="2850" y="943"/>
                    </a:cubicBezTo>
                    <a:lnTo>
                      <a:pt x="2563" y="1130"/>
                    </a:lnTo>
                    <a:lnTo>
                      <a:pt x="1757" y="883"/>
                    </a:lnTo>
                    <a:lnTo>
                      <a:pt x="2340" y="113"/>
                    </a:lnTo>
                    <a:cubicBezTo>
                      <a:pt x="2356" y="91"/>
                      <a:pt x="2347" y="60"/>
                      <a:pt x="2322" y="53"/>
                    </a:cubicBezTo>
                    <a:lnTo>
                      <a:pt x="2159" y="3"/>
                    </a:lnTo>
                    <a:cubicBezTo>
                      <a:pt x="2155" y="2"/>
                      <a:pt x="2151" y="1"/>
                      <a:pt x="214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" name="Google Shape;206;p9"/>
              <p:cNvSpPr/>
              <p:nvPr/>
            </p:nvSpPr>
            <p:spPr>
              <a:xfrm rot="-2521153">
                <a:off x="8703775" y="2239340"/>
                <a:ext cx="208600" cy="160110"/>
              </a:xfrm>
              <a:custGeom>
                <a:avLst/>
                <a:gdLst/>
                <a:ahLst/>
                <a:cxnLst/>
                <a:rect l="l" t="t" r="r" b="b"/>
                <a:pathLst>
                  <a:path w="2986" h="2292" extrusionOk="0">
                    <a:moveTo>
                      <a:pt x="1017" y="0"/>
                    </a:moveTo>
                    <a:lnTo>
                      <a:pt x="848" y="12"/>
                    </a:lnTo>
                    <a:cubicBezTo>
                      <a:pt x="821" y="14"/>
                      <a:pt x="805" y="42"/>
                      <a:pt x="815" y="66"/>
                    </a:cubicBezTo>
                    <a:lnTo>
                      <a:pt x="1208" y="948"/>
                    </a:lnTo>
                    <a:lnTo>
                      <a:pt x="367" y="1006"/>
                    </a:lnTo>
                    <a:lnTo>
                      <a:pt x="131" y="757"/>
                    </a:lnTo>
                    <a:cubicBezTo>
                      <a:pt x="124" y="751"/>
                      <a:pt x="114" y="746"/>
                      <a:pt x="104" y="746"/>
                    </a:cubicBezTo>
                    <a:cubicBezTo>
                      <a:pt x="103" y="746"/>
                      <a:pt x="102" y="746"/>
                      <a:pt x="101" y="746"/>
                    </a:cubicBezTo>
                    <a:lnTo>
                      <a:pt x="0" y="752"/>
                    </a:lnTo>
                    <a:lnTo>
                      <a:pt x="200" y="1201"/>
                    </a:lnTo>
                    <a:lnTo>
                      <a:pt x="63" y="1673"/>
                    </a:lnTo>
                    <a:lnTo>
                      <a:pt x="163" y="1665"/>
                    </a:lnTo>
                    <a:cubicBezTo>
                      <a:pt x="174" y="1665"/>
                      <a:pt x="184" y="1659"/>
                      <a:pt x="191" y="1651"/>
                    </a:cubicBezTo>
                    <a:lnTo>
                      <a:pt x="391" y="1372"/>
                    </a:lnTo>
                    <a:lnTo>
                      <a:pt x="1233" y="1315"/>
                    </a:lnTo>
                    <a:lnTo>
                      <a:pt x="963" y="2242"/>
                    </a:lnTo>
                    <a:cubicBezTo>
                      <a:pt x="956" y="2267"/>
                      <a:pt x="975" y="2292"/>
                      <a:pt x="999" y="2292"/>
                    </a:cubicBezTo>
                    <a:cubicBezTo>
                      <a:pt x="1000" y="2292"/>
                      <a:pt x="1001" y="2291"/>
                      <a:pt x="1003" y="2291"/>
                    </a:cubicBezTo>
                    <a:lnTo>
                      <a:pt x="1173" y="2280"/>
                    </a:lnTo>
                    <a:cubicBezTo>
                      <a:pt x="1184" y="2279"/>
                      <a:pt x="1195" y="2273"/>
                      <a:pt x="1201" y="2264"/>
                    </a:cubicBezTo>
                    <a:lnTo>
                      <a:pt x="1915" y="1268"/>
                    </a:lnTo>
                    <a:lnTo>
                      <a:pt x="1919" y="1268"/>
                    </a:lnTo>
                    <a:lnTo>
                      <a:pt x="2579" y="1223"/>
                    </a:lnTo>
                    <a:cubicBezTo>
                      <a:pt x="2587" y="1222"/>
                      <a:pt x="2595" y="1220"/>
                      <a:pt x="2602" y="1218"/>
                    </a:cubicBezTo>
                    <a:lnTo>
                      <a:pt x="2903" y="1100"/>
                    </a:lnTo>
                    <a:cubicBezTo>
                      <a:pt x="2985" y="1069"/>
                      <a:pt x="2976" y="951"/>
                      <a:pt x="2892" y="930"/>
                    </a:cubicBezTo>
                    <a:lnTo>
                      <a:pt x="2578" y="857"/>
                    </a:lnTo>
                    <a:cubicBezTo>
                      <a:pt x="2571" y="855"/>
                      <a:pt x="2564" y="854"/>
                      <a:pt x="2556" y="854"/>
                    </a:cubicBezTo>
                    <a:lnTo>
                      <a:pt x="1896" y="901"/>
                    </a:lnTo>
                    <a:lnTo>
                      <a:pt x="1891" y="901"/>
                    </a:lnTo>
                    <a:lnTo>
                      <a:pt x="1048" y="12"/>
                    </a:lnTo>
                    <a:cubicBezTo>
                      <a:pt x="1041" y="4"/>
                      <a:pt x="1029" y="0"/>
                      <a:pt x="101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07" name="Google Shape;207;p9"/>
            <p:cNvSpPr/>
            <p:nvPr/>
          </p:nvSpPr>
          <p:spPr>
            <a:xfrm rot="-254402">
              <a:off x="7810207" y="4880834"/>
              <a:ext cx="159697" cy="205168"/>
            </a:xfrm>
            <a:custGeom>
              <a:avLst/>
              <a:gdLst/>
              <a:ahLst/>
              <a:cxnLst/>
              <a:rect l="l" t="t" r="r" b="b"/>
              <a:pathLst>
                <a:path w="2286" h="2937" extrusionOk="0">
                  <a:moveTo>
                    <a:pt x="684" y="0"/>
                  </a:moveTo>
                  <a:lnTo>
                    <a:pt x="684" y="101"/>
                  </a:lnTo>
                  <a:cubicBezTo>
                    <a:pt x="683" y="112"/>
                    <a:pt x="689" y="123"/>
                    <a:pt x="698" y="130"/>
                  </a:cubicBezTo>
                  <a:lnTo>
                    <a:pt x="961" y="350"/>
                  </a:lnTo>
                  <a:lnTo>
                    <a:pt x="959" y="1194"/>
                  </a:lnTo>
                  <a:lnTo>
                    <a:pt x="52" y="859"/>
                  </a:lnTo>
                  <a:cubicBezTo>
                    <a:pt x="48" y="857"/>
                    <a:pt x="43" y="857"/>
                    <a:pt x="38" y="857"/>
                  </a:cubicBezTo>
                  <a:cubicBezTo>
                    <a:pt x="18" y="857"/>
                    <a:pt x="1" y="873"/>
                    <a:pt x="1" y="895"/>
                  </a:cubicBezTo>
                  <a:lnTo>
                    <a:pt x="1" y="1065"/>
                  </a:lnTo>
                  <a:cubicBezTo>
                    <a:pt x="1" y="1076"/>
                    <a:pt x="6" y="1087"/>
                    <a:pt x="15" y="1094"/>
                  </a:cubicBezTo>
                  <a:lnTo>
                    <a:pt x="958" y="1877"/>
                  </a:lnTo>
                  <a:lnTo>
                    <a:pt x="958" y="1882"/>
                  </a:lnTo>
                  <a:lnTo>
                    <a:pt x="956" y="2543"/>
                  </a:lnTo>
                  <a:cubicBezTo>
                    <a:pt x="956" y="2551"/>
                    <a:pt x="958" y="2559"/>
                    <a:pt x="960" y="2566"/>
                  </a:cubicBezTo>
                  <a:lnTo>
                    <a:pt x="1054" y="2874"/>
                  </a:lnTo>
                  <a:cubicBezTo>
                    <a:pt x="1067" y="2915"/>
                    <a:pt x="1103" y="2936"/>
                    <a:pt x="1140" y="2936"/>
                  </a:cubicBezTo>
                  <a:cubicBezTo>
                    <a:pt x="1176" y="2936"/>
                    <a:pt x="1212" y="2915"/>
                    <a:pt x="1225" y="2874"/>
                  </a:cubicBezTo>
                  <a:lnTo>
                    <a:pt x="1320" y="2567"/>
                  </a:lnTo>
                  <a:cubicBezTo>
                    <a:pt x="1323" y="2559"/>
                    <a:pt x="1324" y="2551"/>
                    <a:pt x="1324" y="2544"/>
                  </a:cubicBezTo>
                  <a:lnTo>
                    <a:pt x="1325" y="1882"/>
                  </a:lnTo>
                  <a:lnTo>
                    <a:pt x="1325" y="1877"/>
                  </a:lnTo>
                  <a:lnTo>
                    <a:pt x="2271" y="1099"/>
                  </a:lnTo>
                  <a:cubicBezTo>
                    <a:pt x="2280" y="1092"/>
                    <a:pt x="2285" y="1081"/>
                    <a:pt x="2286" y="1070"/>
                  </a:cubicBezTo>
                  <a:lnTo>
                    <a:pt x="2286" y="900"/>
                  </a:lnTo>
                  <a:cubicBezTo>
                    <a:pt x="2286" y="879"/>
                    <a:pt x="2268" y="862"/>
                    <a:pt x="2247" y="862"/>
                  </a:cubicBezTo>
                  <a:cubicBezTo>
                    <a:pt x="2242" y="862"/>
                    <a:pt x="2238" y="862"/>
                    <a:pt x="2233" y="864"/>
                  </a:cubicBezTo>
                  <a:lnTo>
                    <a:pt x="1326" y="1194"/>
                  </a:lnTo>
                  <a:lnTo>
                    <a:pt x="1328" y="351"/>
                  </a:lnTo>
                  <a:lnTo>
                    <a:pt x="1592" y="131"/>
                  </a:lnTo>
                  <a:cubicBezTo>
                    <a:pt x="1601" y="124"/>
                    <a:pt x="1606" y="114"/>
                    <a:pt x="1606" y="102"/>
                  </a:cubicBezTo>
                  <a:lnTo>
                    <a:pt x="1606" y="2"/>
                  </a:lnTo>
                  <a:lnTo>
                    <a:pt x="1145" y="171"/>
                  </a:lnTo>
                  <a:lnTo>
                    <a:pt x="6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8" name="Google Shape;208;p9"/>
          <p:cNvSpPr/>
          <p:nvPr/>
        </p:nvSpPr>
        <p:spPr>
          <a:xfrm>
            <a:off x="4328413" y="-2337798"/>
            <a:ext cx="9177494" cy="3049179"/>
          </a:xfrm>
          <a:custGeom>
            <a:avLst/>
            <a:gdLst/>
            <a:ahLst/>
            <a:cxnLst/>
            <a:rect l="l" t="t" r="r" b="b"/>
            <a:pathLst>
              <a:path w="171566" h="57002" extrusionOk="0">
                <a:moveTo>
                  <a:pt x="132351" y="0"/>
                </a:moveTo>
                <a:cubicBezTo>
                  <a:pt x="132338" y="0"/>
                  <a:pt x="132326" y="0"/>
                  <a:pt x="132314" y="0"/>
                </a:cubicBezTo>
                <a:cubicBezTo>
                  <a:pt x="121660" y="19"/>
                  <a:pt x="112725" y="7341"/>
                  <a:pt x="110240" y="17222"/>
                </a:cubicBezTo>
                <a:cubicBezTo>
                  <a:pt x="109018" y="16919"/>
                  <a:pt x="107765" y="16766"/>
                  <a:pt x="106506" y="16766"/>
                </a:cubicBezTo>
                <a:cubicBezTo>
                  <a:pt x="106496" y="16766"/>
                  <a:pt x="106486" y="16766"/>
                  <a:pt x="106476" y="16766"/>
                </a:cubicBezTo>
                <a:cubicBezTo>
                  <a:pt x="102053" y="16773"/>
                  <a:pt x="98069" y="18637"/>
                  <a:pt x="95251" y="21614"/>
                </a:cubicBezTo>
                <a:cubicBezTo>
                  <a:pt x="91472" y="17755"/>
                  <a:pt x="86204" y="15360"/>
                  <a:pt x="80379" y="15360"/>
                </a:cubicBezTo>
                <a:cubicBezTo>
                  <a:pt x="80367" y="15360"/>
                  <a:pt x="80355" y="15360"/>
                  <a:pt x="80343" y="15360"/>
                </a:cubicBezTo>
                <a:cubicBezTo>
                  <a:pt x="78611" y="15363"/>
                  <a:pt x="76884" y="15580"/>
                  <a:pt x="75206" y="16009"/>
                </a:cubicBezTo>
                <a:cubicBezTo>
                  <a:pt x="73795" y="12640"/>
                  <a:pt x="70466" y="10273"/>
                  <a:pt x="66586" y="10273"/>
                </a:cubicBezTo>
                <a:cubicBezTo>
                  <a:pt x="66581" y="10273"/>
                  <a:pt x="66576" y="10273"/>
                  <a:pt x="66571" y="10273"/>
                </a:cubicBezTo>
                <a:cubicBezTo>
                  <a:pt x="61413" y="10282"/>
                  <a:pt x="57237" y="14471"/>
                  <a:pt x="57245" y="19631"/>
                </a:cubicBezTo>
                <a:cubicBezTo>
                  <a:pt x="57245" y="19811"/>
                  <a:pt x="57252" y="19991"/>
                  <a:pt x="57263" y="20169"/>
                </a:cubicBezTo>
                <a:cubicBezTo>
                  <a:pt x="55893" y="19648"/>
                  <a:pt x="54463" y="19301"/>
                  <a:pt x="53006" y="19136"/>
                </a:cubicBezTo>
                <a:cubicBezTo>
                  <a:pt x="50406" y="11368"/>
                  <a:pt x="43072" y="5773"/>
                  <a:pt x="34434" y="5773"/>
                </a:cubicBezTo>
                <a:cubicBezTo>
                  <a:pt x="34423" y="5773"/>
                  <a:pt x="34411" y="5773"/>
                  <a:pt x="34400" y="5773"/>
                </a:cubicBezTo>
                <a:cubicBezTo>
                  <a:pt x="23586" y="5790"/>
                  <a:pt x="14832" y="14573"/>
                  <a:pt x="14851" y="25388"/>
                </a:cubicBezTo>
                <a:cubicBezTo>
                  <a:pt x="14851" y="25563"/>
                  <a:pt x="14853" y="25737"/>
                  <a:pt x="14858" y="25911"/>
                </a:cubicBezTo>
                <a:cubicBezTo>
                  <a:pt x="13578" y="25394"/>
                  <a:pt x="12208" y="25127"/>
                  <a:pt x="10827" y="25127"/>
                </a:cubicBezTo>
                <a:cubicBezTo>
                  <a:pt x="10817" y="25127"/>
                  <a:pt x="10808" y="25127"/>
                  <a:pt x="10799" y="25127"/>
                </a:cubicBezTo>
                <a:cubicBezTo>
                  <a:pt x="4830" y="25137"/>
                  <a:pt x="0" y="29982"/>
                  <a:pt x="10" y="35951"/>
                </a:cubicBezTo>
                <a:cubicBezTo>
                  <a:pt x="20" y="41914"/>
                  <a:pt x="4856" y="46739"/>
                  <a:pt x="10816" y="46739"/>
                </a:cubicBezTo>
                <a:cubicBezTo>
                  <a:pt x="10822" y="46739"/>
                  <a:pt x="10828" y="46739"/>
                  <a:pt x="10834" y="46739"/>
                </a:cubicBezTo>
                <a:cubicBezTo>
                  <a:pt x="15512" y="46732"/>
                  <a:pt x="19490" y="43753"/>
                  <a:pt x="20987" y="39591"/>
                </a:cubicBezTo>
                <a:cubicBezTo>
                  <a:pt x="24495" y="42907"/>
                  <a:pt x="29228" y="44939"/>
                  <a:pt x="34433" y="44939"/>
                </a:cubicBezTo>
                <a:cubicBezTo>
                  <a:pt x="34444" y="44939"/>
                  <a:pt x="34455" y="44939"/>
                  <a:pt x="34466" y="44939"/>
                </a:cubicBezTo>
                <a:cubicBezTo>
                  <a:pt x="34770" y="44939"/>
                  <a:pt x="35073" y="44929"/>
                  <a:pt x="35374" y="44916"/>
                </a:cubicBezTo>
                <a:cubicBezTo>
                  <a:pt x="38335" y="50512"/>
                  <a:pt x="44215" y="54326"/>
                  <a:pt x="50985" y="54326"/>
                </a:cubicBezTo>
                <a:cubicBezTo>
                  <a:pt x="50996" y="54326"/>
                  <a:pt x="51006" y="54326"/>
                  <a:pt x="51017" y="54326"/>
                </a:cubicBezTo>
                <a:cubicBezTo>
                  <a:pt x="56061" y="54319"/>
                  <a:pt x="60605" y="52195"/>
                  <a:pt x="63817" y="48799"/>
                </a:cubicBezTo>
                <a:cubicBezTo>
                  <a:pt x="67622" y="53786"/>
                  <a:pt x="73625" y="57002"/>
                  <a:pt x="80378" y="57002"/>
                </a:cubicBezTo>
                <a:cubicBezTo>
                  <a:pt x="80390" y="57002"/>
                  <a:pt x="80401" y="57002"/>
                  <a:pt x="80413" y="57002"/>
                </a:cubicBezTo>
                <a:cubicBezTo>
                  <a:pt x="88453" y="56988"/>
                  <a:pt x="95420" y="52419"/>
                  <a:pt x="98879" y="45740"/>
                </a:cubicBezTo>
                <a:cubicBezTo>
                  <a:pt x="101199" y="47057"/>
                  <a:pt x="103820" y="47749"/>
                  <a:pt x="106486" y="47749"/>
                </a:cubicBezTo>
                <a:cubicBezTo>
                  <a:pt x="106501" y="47749"/>
                  <a:pt x="106515" y="47749"/>
                  <a:pt x="106529" y="47749"/>
                </a:cubicBezTo>
                <a:cubicBezTo>
                  <a:pt x="111688" y="47740"/>
                  <a:pt x="116251" y="45207"/>
                  <a:pt x="119060" y="41324"/>
                </a:cubicBezTo>
                <a:cubicBezTo>
                  <a:pt x="122803" y="44014"/>
                  <a:pt x="127391" y="45599"/>
                  <a:pt x="132349" y="45599"/>
                </a:cubicBezTo>
                <a:cubicBezTo>
                  <a:pt x="132363" y="45599"/>
                  <a:pt x="132376" y="45599"/>
                  <a:pt x="132390" y="45599"/>
                </a:cubicBezTo>
                <a:cubicBezTo>
                  <a:pt x="138413" y="45590"/>
                  <a:pt x="143886" y="43243"/>
                  <a:pt x="147957" y="39420"/>
                </a:cubicBezTo>
                <a:cubicBezTo>
                  <a:pt x="150286" y="42820"/>
                  <a:pt x="154197" y="45049"/>
                  <a:pt x="158625" y="45049"/>
                </a:cubicBezTo>
                <a:cubicBezTo>
                  <a:pt x="158633" y="45049"/>
                  <a:pt x="158640" y="45049"/>
                  <a:pt x="158647" y="45049"/>
                </a:cubicBezTo>
                <a:cubicBezTo>
                  <a:pt x="165787" y="45038"/>
                  <a:pt x="171566" y="39240"/>
                  <a:pt x="171553" y="32100"/>
                </a:cubicBezTo>
                <a:cubicBezTo>
                  <a:pt x="171541" y="24968"/>
                  <a:pt x="165756" y="19194"/>
                  <a:pt x="158627" y="19194"/>
                </a:cubicBezTo>
                <a:cubicBezTo>
                  <a:pt x="158620" y="19194"/>
                  <a:pt x="158612" y="19194"/>
                  <a:pt x="158604" y="19194"/>
                </a:cubicBezTo>
                <a:cubicBezTo>
                  <a:pt x="157366" y="19196"/>
                  <a:pt x="156132" y="19376"/>
                  <a:pt x="154945" y="19730"/>
                </a:cubicBezTo>
                <a:cubicBezTo>
                  <a:pt x="153444" y="8586"/>
                  <a:pt x="143897" y="0"/>
                  <a:pt x="13235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557213" dist="9525" algn="bl" rotWithShape="0">
              <a:schemeClr val="dk1">
                <a:alpha val="3098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9" name="Google Shape;209;p9"/>
          <p:cNvGrpSpPr/>
          <p:nvPr/>
        </p:nvGrpSpPr>
        <p:grpSpPr>
          <a:xfrm>
            <a:off x="-2280372" y="4595377"/>
            <a:ext cx="12786279" cy="3329002"/>
            <a:chOff x="-2280372" y="4595377"/>
            <a:chExt cx="12786279" cy="3329002"/>
          </a:xfrm>
        </p:grpSpPr>
        <p:sp>
          <p:nvSpPr>
            <p:cNvPr id="210" name="Google Shape;210;p9"/>
            <p:cNvSpPr/>
            <p:nvPr/>
          </p:nvSpPr>
          <p:spPr>
            <a:xfrm flipH="1">
              <a:off x="-702262" y="4687430"/>
              <a:ext cx="8218534" cy="1890746"/>
            </a:xfrm>
            <a:custGeom>
              <a:avLst/>
              <a:gdLst/>
              <a:ahLst/>
              <a:cxnLst/>
              <a:rect l="l" t="t" r="r" b="b"/>
              <a:pathLst>
                <a:path w="153639" h="35346" extrusionOk="0">
                  <a:moveTo>
                    <a:pt x="53840" y="0"/>
                  </a:moveTo>
                  <a:cubicBezTo>
                    <a:pt x="53718" y="0"/>
                    <a:pt x="53596" y="1"/>
                    <a:pt x="53473" y="4"/>
                  </a:cubicBezTo>
                  <a:cubicBezTo>
                    <a:pt x="47342" y="139"/>
                    <a:pt x="42088" y="3675"/>
                    <a:pt x="39465" y="8767"/>
                  </a:cubicBezTo>
                  <a:cubicBezTo>
                    <a:pt x="39253" y="5090"/>
                    <a:pt x="36205" y="2202"/>
                    <a:pt x="32512" y="2202"/>
                  </a:cubicBezTo>
                  <a:cubicBezTo>
                    <a:pt x="32460" y="2202"/>
                    <a:pt x="32409" y="2202"/>
                    <a:pt x="32357" y="2204"/>
                  </a:cubicBezTo>
                  <a:cubicBezTo>
                    <a:pt x="30341" y="2249"/>
                    <a:pt x="28546" y="3146"/>
                    <a:pt x="27304" y="4541"/>
                  </a:cubicBezTo>
                  <a:cubicBezTo>
                    <a:pt x="24453" y="2309"/>
                    <a:pt x="20866" y="981"/>
                    <a:pt x="16981" y="981"/>
                  </a:cubicBezTo>
                  <a:cubicBezTo>
                    <a:pt x="16855" y="981"/>
                    <a:pt x="16729" y="983"/>
                    <a:pt x="16602" y="986"/>
                  </a:cubicBezTo>
                  <a:cubicBezTo>
                    <a:pt x="7341" y="1190"/>
                    <a:pt x="1" y="8864"/>
                    <a:pt x="205" y="18124"/>
                  </a:cubicBezTo>
                  <a:cubicBezTo>
                    <a:pt x="407" y="27257"/>
                    <a:pt x="7875" y="34525"/>
                    <a:pt x="16965" y="34525"/>
                  </a:cubicBezTo>
                  <a:cubicBezTo>
                    <a:pt x="17090" y="34525"/>
                    <a:pt x="17216" y="34523"/>
                    <a:pt x="17342" y="34521"/>
                  </a:cubicBezTo>
                  <a:cubicBezTo>
                    <a:pt x="25065" y="34349"/>
                    <a:pt x="31453" y="28983"/>
                    <a:pt x="33242" y="21836"/>
                  </a:cubicBezTo>
                  <a:cubicBezTo>
                    <a:pt x="33980" y="22094"/>
                    <a:pt x="34749" y="22222"/>
                    <a:pt x="35517" y="22222"/>
                  </a:cubicBezTo>
                  <a:cubicBezTo>
                    <a:pt x="36572" y="22222"/>
                    <a:pt x="37623" y="21980"/>
                    <a:pt x="38586" y="21502"/>
                  </a:cubicBezTo>
                  <a:cubicBezTo>
                    <a:pt x="40800" y="27811"/>
                    <a:pt x="46809" y="32303"/>
                    <a:pt x="53822" y="32303"/>
                  </a:cubicBezTo>
                  <a:cubicBezTo>
                    <a:pt x="53943" y="32303"/>
                    <a:pt x="54064" y="32302"/>
                    <a:pt x="54185" y="32299"/>
                  </a:cubicBezTo>
                  <a:cubicBezTo>
                    <a:pt x="56837" y="32240"/>
                    <a:pt x="59327" y="31546"/>
                    <a:pt x="61509" y="30364"/>
                  </a:cubicBezTo>
                  <a:cubicBezTo>
                    <a:pt x="63410" y="32135"/>
                    <a:pt x="65958" y="33216"/>
                    <a:pt x="68746" y="33216"/>
                  </a:cubicBezTo>
                  <a:cubicBezTo>
                    <a:pt x="68826" y="33216"/>
                    <a:pt x="68906" y="33215"/>
                    <a:pt x="68985" y="33213"/>
                  </a:cubicBezTo>
                  <a:cubicBezTo>
                    <a:pt x="70684" y="33178"/>
                    <a:pt x="72348" y="32733"/>
                    <a:pt x="73838" y="31919"/>
                  </a:cubicBezTo>
                  <a:cubicBezTo>
                    <a:pt x="75448" y="32976"/>
                    <a:pt x="77299" y="33508"/>
                    <a:pt x="79154" y="33508"/>
                  </a:cubicBezTo>
                  <a:cubicBezTo>
                    <a:pt x="80840" y="33508"/>
                    <a:pt x="82528" y="33068"/>
                    <a:pt x="84041" y="32185"/>
                  </a:cubicBezTo>
                  <a:cubicBezTo>
                    <a:pt x="86644" y="34169"/>
                    <a:pt x="89891" y="35345"/>
                    <a:pt x="93401" y="35345"/>
                  </a:cubicBezTo>
                  <a:cubicBezTo>
                    <a:pt x="93518" y="35345"/>
                    <a:pt x="93634" y="35344"/>
                    <a:pt x="93751" y="35341"/>
                  </a:cubicBezTo>
                  <a:cubicBezTo>
                    <a:pt x="97908" y="35250"/>
                    <a:pt x="101645" y="33526"/>
                    <a:pt x="104364" y="30796"/>
                  </a:cubicBezTo>
                  <a:cubicBezTo>
                    <a:pt x="106155" y="32109"/>
                    <a:pt x="108315" y="32814"/>
                    <a:pt x="110529" y="32814"/>
                  </a:cubicBezTo>
                  <a:cubicBezTo>
                    <a:pt x="110611" y="32814"/>
                    <a:pt x="110692" y="32813"/>
                    <a:pt x="110774" y="32811"/>
                  </a:cubicBezTo>
                  <a:cubicBezTo>
                    <a:pt x="115317" y="32711"/>
                    <a:pt x="119119" y="29732"/>
                    <a:pt x="120479" y="25656"/>
                  </a:cubicBezTo>
                  <a:cubicBezTo>
                    <a:pt x="123403" y="31243"/>
                    <a:pt x="129254" y="35035"/>
                    <a:pt x="135953" y="35035"/>
                  </a:cubicBezTo>
                  <a:cubicBezTo>
                    <a:pt x="136084" y="35035"/>
                    <a:pt x="136215" y="35033"/>
                    <a:pt x="136347" y="35030"/>
                  </a:cubicBezTo>
                  <a:cubicBezTo>
                    <a:pt x="145992" y="34817"/>
                    <a:pt x="153639" y="26826"/>
                    <a:pt x="153426" y="17180"/>
                  </a:cubicBezTo>
                  <a:cubicBezTo>
                    <a:pt x="153216" y="7666"/>
                    <a:pt x="145437" y="98"/>
                    <a:pt x="135968" y="98"/>
                  </a:cubicBezTo>
                  <a:cubicBezTo>
                    <a:pt x="135837" y="98"/>
                    <a:pt x="135706" y="99"/>
                    <a:pt x="135575" y="102"/>
                  </a:cubicBezTo>
                  <a:cubicBezTo>
                    <a:pt x="131184" y="199"/>
                    <a:pt x="127208" y="1908"/>
                    <a:pt x="124199" y="4650"/>
                  </a:cubicBezTo>
                  <a:cubicBezTo>
                    <a:pt x="122541" y="3128"/>
                    <a:pt x="120333" y="2200"/>
                    <a:pt x="117916" y="2200"/>
                  </a:cubicBezTo>
                  <a:cubicBezTo>
                    <a:pt x="117847" y="2200"/>
                    <a:pt x="117777" y="2201"/>
                    <a:pt x="117708" y="2202"/>
                  </a:cubicBezTo>
                  <a:cubicBezTo>
                    <a:pt x="112572" y="2316"/>
                    <a:pt x="108502" y="6570"/>
                    <a:pt x="108616" y="11706"/>
                  </a:cubicBezTo>
                  <a:cubicBezTo>
                    <a:pt x="108618" y="11818"/>
                    <a:pt x="108626" y="11930"/>
                    <a:pt x="108632" y="12043"/>
                  </a:cubicBezTo>
                  <a:cubicBezTo>
                    <a:pt x="108076" y="12146"/>
                    <a:pt x="107528" y="12294"/>
                    <a:pt x="106996" y="12485"/>
                  </a:cubicBezTo>
                  <a:cubicBezTo>
                    <a:pt x="104367" y="7665"/>
                    <a:pt x="99255" y="4413"/>
                    <a:pt x="93416" y="4413"/>
                  </a:cubicBezTo>
                  <a:cubicBezTo>
                    <a:pt x="93300" y="4413"/>
                    <a:pt x="93184" y="4414"/>
                    <a:pt x="93067" y="4416"/>
                  </a:cubicBezTo>
                  <a:cubicBezTo>
                    <a:pt x="86681" y="4557"/>
                    <a:pt x="81284" y="8552"/>
                    <a:pt x="79047" y="14129"/>
                  </a:cubicBezTo>
                  <a:lnTo>
                    <a:pt x="78938" y="14129"/>
                  </a:lnTo>
                  <a:cubicBezTo>
                    <a:pt x="77896" y="14151"/>
                    <a:pt x="76863" y="14342"/>
                    <a:pt x="75881" y="14695"/>
                  </a:cubicBezTo>
                  <a:cubicBezTo>
                    <a:pt x="74149" y="13128"/>
                    <a:pt x="71902" y="12125"/>
                    <a:pt x="69433" y="11969"/>
                  </a:cubicBezTo>
                  <a:cubicBezTo>
                    <a:pt x="67585" y="5054"/>
                    <a:pt x="61278" y="0"/>
                    <a:pt x="538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57213" dist="9525" algn="bl" rotWithShape="0">
                <a:schemeClr val="dk1">
                  <a:alpha val="3098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9"/>
            <p:cNvSpPr/>
            <p:nvPr/>
          </p:nvSpPr>
          <p:spPr>
            <a:xfrm rot="10800000" flipH="1">
              <a:off x="-2280372" y="4875200"/>
              <a:ext cx="9177494" cy="3049179"/>
            </a:xfrm>
            <a:custGeom>
              <a:avLst/>
              <a:gdLst/>
              <a:ahLst/>
              <a:cxnLst/>
              <a:rect l="l" t="t" r="r" b="b"/>
              <a:pathLst>
                <a:path w="171566" h="57002" extrusionOk="0">
                  <a:moveTo>
                    <a:pt x="132351" y="0"/>
                  </a:moveTo>
                  <a:cubicBezTo>
                    <a:pt x="132338" y="0"/>
                    <a:pt x="132326" y="0"/>
                    <a:pt x="132314" y="0"/>
                  </a:cubicBezTo>
                  <a:cubicBezTo>
                    <a:pt x="121660" y="19"/>
                    <a:pt x="112725" y="7341"/>
                    <a:pt x="110240" y="17222"/>
                  </a:cubicBezTo>
                  <a:cubicBezTo>
                    <a:pt x="109018" y="16919"/>
                    <a:pt x="107765" y="16766"/>
                    <a:pt x="106506" y="16766"/>
                  </a:cubicBezTo>
                  <a:cubicBezTo>
                    <a:pt x="106496" y="16766"/>
                    <a:pt x="106486" y="16766"/>
                    <a:pt x="106476" y="16766"/>
                  </a:cubicBezTo>
                  <a:cubicBezTo>
                    <a:pt x="102053" y="16773"/>
                    <a:pt x="98069" y="18637"/>
                    <a:pt x="95251" y="21614"/>
                  </a:cubicBezTo>
                  <a:cubicBezTo>
                    <a:pt x="91472" y="17755"/>
                    <a:pt x="86204" y="15360"/>
                    <a:pt x="80379" y="15360"/>
                  </a:cubicBezTo>
                  <a:cubicBezTo>
                    <a:pt x="80367" y="15360"/>
                    <a:pt x="80355" y="15360"/>
                    <a:pt x="80343" y="15360"/>
                  </a:cubicBezTo>
                  <a:cubicBezTo>
                    <a:pt x="78611" y="15363"/>
                    <a:pt x="76884" y="15580"/>
                    <a:pt x="75206" y="16009"/>
                  </a:cubicBezTo>
                  <a:cubicBezTo>
                    <a:pt x="73795" y="12640"/>
                    <a:pt x="70466" y="10273"/>
                    <a:pt x="66586" y="10273"/>
                  </a:cubicBezTo>
                  <a:cubicBezTo>
                    <a:pt x="66581" y="10273"/>
                    <a:pt x="66576" y="10273"/>
                    <a:pt x="66571" y="10273"/>
                  </a:cubicBezTo>
                  <a:cubicBezTo>
                    <a:pt x="61413" y="10282"/>
                    <a:pt x="57237" y="14471"/>
                    <a:pt x="57245" y="19631"/>
                  </a:cubicBezTo>
                  <a:cubicBezTo>
                    <a:pt x="57245" y="19811"/>
                    <a:pt x="57252" y="19991"/>
                    <a:pt x="57263" y="20169"/>
                  </a:cubicBezTo>
                  <a:cubicBezTo>
                    <a:pt x="55893" y="19648"/>
                    <a:pt x="54463" y="19301"/>
                    <a:pt x="53006" y="19136"/>
                  </a:cubicBezTo>
                  <a:cubicBezTo>
                    <a:pt x="50406" y="11368"/>
                    <a:pt x="43072" y="5773"/>
                    <a:pt x="34434" y="5773"/>
                  </a:cubicBezTo>
                  <a:cubicBezTo>
                    <a:pt x="34423" y="5773"/>
                    <a:pt x="34411" y="5773"/>
                    <a:pt x="34400" y="5773"/>
                  </a:cubicBezTo>
                  <a:cubicBezTo>
                    <a:pt x="23586" y="5790"/>
                    <a:pt x="14832" y="14573"/>
                    <a:pt x="14851" y="25388"/>
                  </a:cubicBezTo>
                  <a:cubicBezTo>
                    <a:pt x="14851" y="25563"/>
                    <a:pt x="14853" y="25737"/>
                    <a:pt x="14858" y="25911"/>
                  </a:cubicBezTo>
                  <a:cubicBezTo>
                    <a:pt x="13578" y="25394"/>
                    <a:pt x="12208" y="25127"/>
                    <a:pt x="10827" y="25127"/>
                  </a:cubicBezTo>
                  <a:cubicBezTo>
                    <a:pt x="10817" y="25127"/>
                    <a:pt x="10808" y="25127"/>
                    <a:pt x="10799" y="25127"/>
                  </a:cubicBezTo>
                  <a:cubicBezTo>
                    <a:pt x="4830" y="25137"/>
                    <a:pt x="0" y="29982"/>
                    <a:pt x="10" y="35951"/>
                  </a:cubicBezTo>
                  <a:cubicBezTo>
                    <a:pt x="20" y="41914"/>
                    <a:pt x="4856" y="46739"/>
                    <a:pt x="10816" y="46739"/>
                  </a:cubicBezTo>
                  <a:cubicBezTo>
                    <a:pt x="10822" y="46739"/>
                    <a:pt x="10828" y="46739"/>
                    <a:pt x="10834" y="46739"/>
                  </a:cubicBezTo>
                  <a:cubicBezTo>
                    <a:pt x="15512" y="46732"/>
                    <a:pt x="19490" y="43753"/>
                    <a:pt x="20987" y="39591"/>
                  </a:cubicBezTo>
                  <a:cubicBezTo>
                    <a:pt x="24495" y="42907"/>
                    <a:pt x="29228" y="44939"/>
                    <a:pt x="34433" y="44939"/>
                  </a:cubicBezTo>
                  <a:cubicBezTo>
                    <a:pt x="34444" y="44939"/>
                    <a:pt x="34455" y="44939"/>
                    <a:pt x="34466" y="44939"/>
                  </a:cubicBezTo>
                  <a:cubicBezTo>
                    <a:pt x="34770" y="44939"/>
                    <a:pt x="35073" y="44929"/>
                    <a:pt x="35374" y="44916"/>
                  </a:cubicBezTo>
                  <a:cubicBezTo>
                    <a:pt x="38335" y="50512"/>
                    <a:pt x="44215" y="54326"/>
                    <a:pt x="50985" y="54326"/>
                  </a:cubicBezTo>
                  <a:cubicBezTo>
                    <a:pt x="50996" y="54326"/>
                    <a:pt x="51006" y="54326"/>
                    <a:pt x="51017" y="54326"/>
                  </a:cubicBezTo>
                  <a:cubicBezTo>
                    <a:pt x="56061" y="54319"/>
                    <a:pt x="60605" y="52195"/>
                    <a:pt x="63817" y="48799"/>
                  </a:cubicBezTo>
                  <a:cubicBezTo>
                    <a:pt x="67622" y="53786"/>
                    <a:pt x="73625" y="57002"/>
                    <a:pt x="80378" y="57002"/>
                  </a:cubicBezTo>
                  <a:cubicBezTo>
                    <a:pt x="80390" y="57002"/>
                    <a:pt x="80401" y="57002"/>
                    <a:pt x="80413" y="57002"/>
                  </a:cubicBezTo>
                  <a:cubicBezTo>
                    <a:pt x="88453" y="56988"/>
                    <a:pt x="95420" y="52419"/>
                    <a:pt x="98879" y="45740"/>
                  </a:cubicBezTo>
                  <a:cubicBezTo>
                    <a:pt x="101199" y="47057"/>
                    <a:pt x="103820" y="47749"/>
                    <a:pt x="106486" y="47749"/>
                  </a:cubicBezTo>
                  <a:cubicBezTo>
                    <a:pt x="106501" y="47749"/>
                    <a:pt x="106515" y="47749"/>
                    <a:pt x="106529" y="47749"/>
                  </a:cubicBezTo>
                  <a:cubicBezTo>
                    <a:pt x="111688" y="47740"/>
                    <a:pt x="116251" y="45207"/>
                    <a:pt x="119060" y="41324"/>
                  </a:cubicBezTo>
                  <a:cubicBezTo>
                    <a:pt x="122803" y="44014"/>
                    <a:pt x="127391" y="45599"/>
                    <a:pt x="132349" y="45599"/>
                  </a:cubicBezTo>
                  <a:cubicBezTo>
                    <a:pt x="132363" y="45599"/>
                    <a:pt x="132376" y="45599"/>
                    <a:pt x="132390" y="45599"/>
                  </a:cubicBezTo>
                  <a:cubicBezTo>
                    <a:pt x="138413" y="45590"/>
                    <a:pt x="143886" y="43243"/>
                    <a:pt x="147957" y="39420"/>
                  </a:cubicBezTo>
                  <a:cubicBezTo>
                    <a:pt x="150286" y="42820"/>
                    <a:pt x="154197" y="45049"/>
                    <a:pt x="158625" y="45049"/>
                  </a:cubicBezTo>
                  <a:cubicBezTo>
                    <a:pt x="158633" y="45049"/>
                    <a:pt x="158640" y="45049"/>
                    <a:pt x="158647" y="45049"/>
                  </a:cubicBezTo>
                  <a:cubicBezTo>
                    <a:pt x="165787" y="45038"/>
                    <a:pt x="171566" y="39240"/>
                    <a:pt x="171553" y="32100"/>
                  </a:cubicBezTo>
                  <a:cubicBezTo>
                    <a:pt x="171541" y="24968"/>
                    <a:pt x="165756" y="19194"/>
                    <a:pt x="158627" y="19194"/>
                  </a:cubicBezTo>
                  <a:cubicBezTo>
                    <a:pt x="158620" y="19194"/>
                    <a:pt x="158612" y="19194"/>
                    <a:pt x="158604" y="19194"/>
                  </a:cubicBezTo>
                  <a:cubicBezTo>
                    <a:pt x="157366" y="19196"/>
                    <a:pt x="156132" y="19376"/>
                    <a:pt x="154945" y="19730"/>
                  </a:cubicBezTo>
                  <a:cubicBezTo>
                    <a:pt x="153444" y="8586"/>
                    <a:pt x="143897" y="0"/>
                    <a:pt x="1323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57213" dist="9525" algn="bl" rotWithShape="0">
                <a:schemeClr val="dk1">
                  <a:alpha val="3098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9"/>
            <p:cNvSpPr/>
            <p:nvPr/>
          </p:nvSpPr>
          <p:spPr>
            <a:xfrm>
              <a:off x="1328413" y="4595377"/>
              <a:ext cx="9177494" cy="3049179"/>
            </a:xfrm>
            <a:custGeom>
              <a:avLst/>
              <a:gdLst/>
              <a:ahLst/>
              <a:cxnLst/>
              <a:rect l="l" t="t" r="r" b="b"/>
              <a:pathLst>
                <a:path w="171566" h="57002" extrusionOk="0">
                  <a:moveTo>
                    <a:pt x="132351" y="0"/>
                  </a:moveTo>
                  <a:cubicBezTo>
                    <a:pt x="132338" y="0"/>
                    <a:pt x="132326" y="0"/>
                    <a:pt x="132314" y="0"/>
                  </a:cubicBezTo>
                  <a:cubicBezTo>
                    <a:pt x="121660" y="19"/>
                    <a:pt x="112725" y="7341"/>
                    <a:pt x="110240" y="17222"/>
                  </a:cubicBezTo>
                  <a:cubicBezTo>
                    <a:pt x="109018" y="16919"/>
                    <a:pt x="107765" y="16766"/>
                    <a:pt x="106506" y="16766"/>
                  </a:cubicBezTo>
                  <a:cubicBezTo>
                    <a:pt x="106496" y="16766"/>
                    <a:pt x="106486" y="16766"/>
                    <a:pt x="106476" y="16766"/>
                  </a:cubicBezTo>
                  <a:cubicBezTo>
                    <a:pt x="102053" y="16773"/>
                    <a:pt x="98069" y="18637"/>
                    <a:pt x="95251" y="21614"/>
                  </a:cubicBezTo>
                  <a:cubicBezTo>
                    <a:pt x="91472" y="17755"/>
                    <a:pt x="86204" y="15360"/>
                    <a:pt x="80379" y="15360"/>
                  </a:cubicBezTo>
                  <a:cubicBezTo>
                    <a:pt x="80367" y="15360"/>
                    <a:pt x="80355" y="15360"/>
                    <a:pt x="80343" y="15360"/>
                  </a:cubicBezTo>
                  <a:cubicBezTo>
                    <a:pt x="78611" y="15363"/>
                    <a:pt x="76884" y="15580"/>
                    <a:pt x="75206" y="16009"/>
                  </a:cubicBezTo>
                  <a:cubicBezTo>
                    <a:pt x="73795" y="12640"/>
                    <a:pt x="70466" y="10273"/>
                    <a:pt x="66586" y="10273"/>
                  </a:cubicBezTo>
                  <a:cubicBezTo>
                    <a:pt x="66581" y="10273"/>
                    <a:pt x="66576" y="10273"/>
                    <a:pt x="66571" y="10273"/>
                  </a:cubicBezTo>
                  <a:cubicBezTo>
                    <a:pt x="61413" y="10282"/>
                    <a:pt x="57237" y="14471"/>
                    <a:pt x="57245" y="19631"/>
                  </a:cubicBezTo>
                  <a:cubicBezTo>
                    <a:pt x="57245" y="19811"/>
                    <a:pt x="57252" y="19991"/>
                    <a:pt x="57263" y="20169"/>
                  </a:cubicBezTo>
                  <a:cubicBezTo>
                    <a:pt x="55893" y="19648"/>
                    <a:pt x="54463" y="19301"/>
                    <a:pt x="53006" y="19136"/>
                  </a:cubicBezTo>
                  <a:cubicBezTo>
                    <a:pt x="50406" y="11368"/>
                    <a:pt x="43072" y="5773"/>
                    <a:pt x="34434" y="5773"/>
                  </a:cubicBezTo>
                  <a:cubicBezTo>
                    <a:pt x="34423" y="5773"/>
                    <a:pt x="34411" y="5773"/>
                    <a:pt x="34400" y="5773"/>
                  </a:cubicBezTo>
                  <a:cubicBezTo>
                    <a:pt x="23586" y="5790"/>
                    <a:pt x="14832" y="14573"/>
                    <a:pt x="14851" y="25388"/>
                  </a:cubicBezTo>
                  <a:cubicBezTo>
                    <a:pt x="14851" y="25563"/>
                    <a:pt x="14853" y="25737"/>
                    <a:pt x="14858" y="25911"/>
                  </a:cubicBezTo>
                  <a:cubicBezTo>
                    <a:pt x="13578" y="25394"/>
                    <a:pt x="12208" y="25127"/>
                    <a:pt x="10827" y="25127"/>
                  </a:cubicBezTo>
                  <a:cubicBezTo>
                    <a:pt x="10817" y="25127"/>
                    <a:pt x="10808" y="25127"/>
                    <a:pt x="10799" y="25127"/>
                  </a:cubicBezTo>
                  <a:cubicBezTo>
                    <a:pt x="4830" y="25137"/>
                    <a:pt x="0" y="29982"/>
                    <a:pt x="10" y="35951"/>
                  </a:cubicBezTo>
                  <a:cubicBezTo>
                    <a:pt x="20" y="41914"/>
                    <a:pt x="4856" y="46739"/>
                    <a:pt x="10816" y="46739"/>
                  </a:cubicBezTo>
                  <a:cubicBezTo>
                    <a:pt x="10822" y="46739"/>
                    <a:pt x="10828" y="46739"/>
                    <a:pt x="10834" y="46739"/>
                  </a:cubicBezTo>
                  <a:cubicBezTo>
                    <a:pt x="15512" y="46732"/>
                    <a:pt x="19490" y="43753"/>
                    <a:pt x="20987" y="39591"/>
                  </a:cubicBezTo>
                  <a:cubicBezTo>
                    <a:pt x="24495" y="42907"/>
                    <a:pt x="29228" y="44939"/>
                    <a:pt x="34433" y="44939"/>
                  </a:cubicBezTo>
                  <a:cubicBezTo>
                    <a:pt x="34444" y="44939"/>
                    <a:pt x="34455" y="44939"/>
                    <a:pt x="34466" y="44939"/>
                  </a:cubicBezTo>
                  <a:cubicBezTo>
                    <a:pt x="34770" y="44939"/>
                    <a:pt x="35073" y="44929"/>
                    <a:pt x="35374" y="44916"/>
                  </a:cubicBezTo>
                  <a:cubicBezTo>
                    <a:pt x="38335" y="50512"/>
                    <a:pt x="44215" y="54326"/>
                    <a:pt x="50985" y="54326"/>
                  </a:cubicBezTo>
                  <a:cubicBezTo>
                    <a:pt x="50996" y="54326"/>
                    <a:pt x="51006" y="54326"/>
                    <a:pt x="51017" y="54326"/>
                  </a:cubicBezTo>
                  <a:cubicBezTo>
                    <a:pt x="56061" y="54319"/>
                    <a:pt x="60605" y="52195"/>
                    <a:pt x="63817" y="48799"/>
                  </a:cubicBezTo>
                  <a:cubicBezTo>
                    <a:pt x="67622" y="53786"/>
                    <a:pt x="73625" y="57002"/>
                    <a:pt x="80378" y="57002"/>
                  </a:cubicBezTo>
                  <a:cubicBezTo>
                    <a:pt x="80390" y="57002"/>
                    <a:pt x="80401" y="57002"/>
                    <a:pt x="80413" y="57002"/>
                  </a:cubicBezTo>
                  <a:cubicBezTo>
                    <a:pt x="88453" y="56988"/>
                    <a:pt x="95420" y="52419"/>
                    <a:pt x="98879" y="45740"/>
                  </a:cubicBezTo>
                  <a:cubicBezTo>
                    <a:pt x="101199" y="47057"/>
                    <a:pt x="103820" y="47749"/>
                    <a:pt x="106486" y="47749"/>
                  </a:cubicBezTo>
                  <a:cubicBezTo>
                    <a:pt x="106501" y="47749"/>
                    <a:pt x="106515" y="47749"/>
                    <a:pt x="106529" y="47749"/>
                  </a:cubicBezTo>
                  <a:cubicBezTo>
                    <a:pt x="111688" y="47740"/>
                    <a:pt x="116251" y="45207"/>
                    <a:pt x="119060" y="41324"/>
                  </a:cubicBezTo>
                  <a:cubicBezTo>
                    <a:pt x="122803" y="44014"/>
                    <a:pt x="127391" y="45599"/>
                    <a:pt x="132349" y="45599"/>
                  </a:cubicBezTo>
                  <a:cubicBezTo>
                    <a:pt x="132363" y="45599"/>
                    <a:pt x="132376" y="45599"/>
                    <a:pt x="132390" y="45599"/>
                  </a:cubicBezTo>
                  <a:cubicBezTo>
                    <a:pt x="138413" y="45590"/>
                    <a:pt x="143886" y="43243"/>
                    <a:pt x="147957" y="39420"/>
                  </a:cubicBezTo>
                  <a:cubicBezTo>
                    <a:pt x="150286" y="42820"/>
                    <a:pt x="154197" y="45049"/>
                    <a:pt x="158625" y="45049"/>
                  </a:cubicBezTo>
                  <a:cubicBezTo>
                    <a:pt x="158633" y="45049"/>
                    <a:pt x="158640" y="45049"/>
                    <a:pt x="158647" y="45049"/>
                  </a:cubicBezTo>
                  <a:cubicBezTo>
                    <a:pt x="165787" y="45038"/>
                    <a:pt x="171566" y="39240"/>
                    <a:pt x="171553" y="32100"/>
                  </a:cubicBezTo>
                  <a:cubicBezTo>
                    <a:pt x="171541" y="24968"/>
                    <a:pt x="165756" y="19194"/>
                    <a:pt x="158627" y="19194"/>
                  </a:cubicBezTo>
                  <a:cubicBezTo>
                    <a:pt x="158620" y="19194"/>
                    <a:pt x="158612" y="19194"/>
                    <a:pt x="158604" y="19194"/>
                  </a:cubicBezTo>
                  <a:cubicBezTo>
                    <a:pt x="157366" y="19196"/>
                    <a:pt x="156132" y="19376"/>
                    <a:pt x="154945" y="19730"/>
                  </a:cubicBezTo>
                  <a:cubicBezTo>
                    <a:pt x="153444" y="8586"/>
                    <a:pt x="143897" y="0"/>
                    <a:pt x="1323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57213" dist="9525" algn="bl" rotWithShape="0">
                <a:schemeClr val="dk1">
                  <a:alpha val="3098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0"/>
          <p:cNvSpPr txBox="1">
            <a:spLocks noGrp="1"/>
          </p:cNvSpPr>
          <p:nvPr>
            <p:ph type="title"/>
          </p:nvPr>
        </p:nvSpPr>
        <p:spPr>
          <a:xfrm>
            <a:off x="753150" y="2835575"/>
            <a:ext cx="7637700" cy="658500"/>
          </a:xfrm>
          <a:prstGeom prst="rect">
            <a:avLst/>
          </a:prstGeom>
          <a:solidFill>
            <a:schemeClr val="lt1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8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215" name="Google Shape;215;p10"/>
          <p:cNvGrpSpPr/>
          <p:nvPr/>
        </p:nvGrpSpPr>
        <p:grpSpPr>
          <a:xfrm>
            <a:off x="147688" y="53284"/>
            <a:ext cx="8801161" cy="4077326"/>
            <a:chOff x="137988" y="53284"/>
            <a:chExt cx="8801161" cy="4077326"/>
          </a:xfrm>
        </p:grpSpPr>
        <p:sp>
          <p:nvSpPr>
            <p:cNvPr id="216" name="Google Shape;216;p10"/>
            <p:cNvSpPr/>
            <p:nvPr/>
          </p:nvSpPr>
          <p:spPr>
            <a:xfrm>
              <a:off x="7047556" y="53284"/>
              <a:ext cx="206918" cy="154869"/>
            </a:xfrm>
            <a:custGeom>
              <a:avLst/>
              <a:gdLst/>
              <a:ahLst/>
              <a:cxnLst/>
              <a:rect l="l" t="t" r="r" b="b"/>
              <a:pathLst>
                <a:path w="2962" h="2217" extrusionOk="0">
                  <a:moveTo>
                    <a:pt x="1597" y="0"/>
                  </a:moveTo>
                  <a:cubicBezTo>
                    <a:pt x="1593" y="0"/>
                    <a:pt x="1589" y="1"/>
                    <a:pt x="1585" y="2"/>
                  </a:cubicBezTo>
                  <a:lnTo>
                    <a:pt x="1424" y="59"/>
                  </a:lnTo>
                  <a:cubicBezTo>
                    <a:pt x="1413" y="62"/>
                    <a:pt x="1404" y="71"/>
                    <a:pt x="1401" y="82"/>
                  </a:cubicBezTo>
                  <a:lnTo>
                    <a:pt x="973" y="1234"/>
                  </a:lnTo>
                  <a:lnTo>
                    <a:pt x="348" y="1453"/>
                  </a:lnTo>
                  <a:cubicBezTo>
                    <a:pt x="341" y="1456"/>
                    <a:pt x="335" y="1459"/>
                    <a:pt x="329" y="1464"/>
                  </a:cubicBezTo>
                  <a:lnTo>
                    <a:pt x="70" y="1655"/>
                  </a:lnTo>
                  <a:cubicBezTo>
                    <a:pt x="0" y="1706"/>
                    <a:pt x="37" y="1816"/>
                    <a:pt x="122" y="1816"/>
                  </a:cubicBezTo>
                  <a:cubicBezTo>
                    <a:pt x="124" y="1816"/>
                    <a:pt x="125" y="1816"/>
                    <a:pt x="126" y="1816"/>
                  </a:cubicBezTo>
                  <a:lnTo>
                    <a:pt x="447" y="1804"/>
                  </a:lnTo>
                  <a:cubicBezTo>
                    <a:pt x="456" y="1804"/>
                    <a:pt x="463" y="1801"/>
                    <a:pt x="471" y="1799"/>
                  </a:cubicBezTo>
                  <a:lnTo>
                    <a:pt x="1094" y="1579"/>
                  </a:lnTo>
                  <a:lnTo>
                    <a:pt x="1099" y="1578"/>
                  </a:lnTo>
                  <a:lnTo>
                    <a:pt x="2148" y="2212"/>
                  </a:lnTo>
                  <a:cubicBezTo>
                    <a:pt x="2154" y="2215"/>
                    <a:pt x="2161" y="2216"/>
                    <a:pt x="2168" y="2216"/>
                  </a:cubicBezTo>
                  <a:cubicBezTo>
                    <a:pt x="2172" y="2216"/>
                    <a:pt x="2177" y="2215"/>
                    <a:pt x="2181" y="2214"/>
                  </a:cubicBezTo>
                  <a:lnTo>
                    <a:pt x="2342" y="2158"/>
                  </a:lnTo>
                  <a:cubicBezTo>
                    <a:pt x="2366" y="2149"/>
                    <a:pt x="2376" y="2117"/>
                    <a:pt x="2358" y="2096"/>
                  </a:cubicBezTo>
                  <a:lnTo>
                    <a:pt x="1744" y="1351"/>
                  </a:lnTo>
                  <a:lnTo>
                    <a:pt x="2540" y="1072"/>
                  </a:lnTo>
                  <a:lnTo>
                    <a:pt x="2834" y="1247"/>
                  </a:lnTo>
                  <a:cubicBezTo>
                    <a:pt x="2840" y="1251"/>
                    <a:pt x="2848" y="1253"/>
                    <a:pt x="2855" y="1253"/>
                  </a:cubicBezTo>
                  <a:cubicBezTo>
                    <a:pt x="2859" y="1253"/>
                    <a:pt x="2863" y="1252"/>
                    <a:pt x="2867" y="1251"/>
                  </a:cubicBezTo>
                  <a:lnTo>
                    <a:pt x="2962" y="1218"/>
                  </a:lnTo>
                  <a:lnTo>
                    <a:pt x="2649" y="839"/>
                  </a:lnTo>
                  <a:lnTo>
                    <a:pt x="2657" y="348"/>
                  </a:lnTo>
                  <a:lnTo>
                    <a:pt x="2562" y="381"/>
                  </a:lnTo>
                  <a:cubicBezTo>
                    <a:pt x="2551" y="385"/>
                    <a:pt x="2543" y="393"/>
                    <a:pt x="2539" y="404"/>
                  </a:cubicBezTo>
                  <a:lnTo>
                    <a:pt x="2419" y="725"/>
                  </a:lnTo>
                  <a:lnTo>
                    <a:pt x="1623" y="1005"/>
                  </a:lnTo>
                  <a:lnTo>
                    <a:pt x="1636" y="39"/>
                  </a:lnTo>
                  <a:cubicBezTo>
                    <a:pt x="1636" y="17"/>
                    <a:pt x="1617" y="0"/>
                    <a:pt x="15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10"/>
            <p:cNvSpPr/>
            <p:nvPr/>
          </p:nvSpPr>
          <p:spPr>
            <a:xfrm rot="-2183749">
              <a:off x="207701" y="3369841"/>
              <a:ext cx="208591" cy="160111"/>
            </a:xfrm>
            <a:custGeom>
              <a:avLst/>
              <a:gdLst/>
              <a:ahLst/>
              <a:cxnLst/>
              <a:rect l="l" t="t" r="r" b="b"/>
              <a:pathLst>
                <a:path w="2986" h="2292" extrusionOk="0">
                  <a:moveTo>
                    <a:pt x="1017" y="0"/>
                  </a:moveTo>
                  <a:lnTo>
                    <a:pt x="848" y="12"/>
                  </a:lnTo>
                  <a:cubicBezTo>
                    <a:pt x="821" y="14"/>
                    <a:pt x="805" y="42"/>
                    <a:pt x="815" y="66"/>
                  </a:cubicBezTo>
                  <a:lnTo>
                    <a:pt x="1208" y="948"/>
                  </a:lnTo>
                  <a:lnTo>
                    <a:pt x="367" y="1006"/>
                  </a:lnTo>
                  <a:lnTo>
                    <a:pt x="131" y="757"/>
                  </a:lnTo>
                  <a:cubicBezTo>
                    <a:pt x="124" y="751"/>
                    <a:pt x="114" y="746"/>
                    <a:pt x="104" y="746"/>
                  </a:cubicBezTo>
                  <a:cubicBezTo>
                    <a:pt x="103" y="746"/>
                    <a:pt x="102" y="746"/>
                    <a:pt x="101" y="746"/>
                  </a:cubicBezTo>
                  <a:lnTo>
                    <a:pt x="0" y="752"/>
                  </a:lnTo>
                  <a:lnTo>
                    <a:pt x="200" y="1201"/>
                  </a:lnTo>
                  <a:lnTo>
                    <a:pt x="63" y="1673"/>
                  </a:lnTo>
                  <a:lnTo>
                    <a:pt x="163" y="1665"/>
                  </a:lnTo>
                  <a:cubicBezTo>
                    <a:pt x="174" y="1665"/>
                    <a:pt x="184" y="1659"/>
                    <a:pt x="191" y="1651"/>
                  </a:cubicBezTo>
                  <a:lnTo>
                    <a:pt x="391" y="1372"/>
                  </a:lnTo>
                  <a:lnTo>
                    <a:pt x="1233" y="1315"/>
                  </a:lnTo>
                  <a:lnTo>
                    <a:pt x="963" y="2242"/>
                  </a:lnTo>
                  <a:cubicBezTo>
                    <a:pt x="956" y="2267"/>
                    <a:pt x="975" y="2292"/>
                    <a:pt x="999" y="2292"/>
                  </a:cubicBezTo>
                  <a:cubicBezTo>
                    <a:pt x="1000" y="2292"/>
                    <a:pt x="1001" y="2291"/>
                    <a:pt x="1003" y="2291"/>
                  </a:cubicBezTo>
                  <a:lnTo>
                    <a:pt x="1173" y="2280"/>
                  </a:lnTo>
                  <a:cubicBezTo>
                    <a:pt x="1184" y="2279"/>
                    <a:pt x="1195" y="2273"/>
                    <a:pt x="1201" y="2264"/>
                  </a:cubicBezTo>
                  <a:lnTo>
                    <a:pt x="1915" y="1268"/>
                  </a:lnTo>
                  <a:lnTo>
                    <a:pt x="1919" y="1268"/>
                  </a:lnTo>
                  <a:lnTo>
                    <a:pt x="2579" y="1223"/>
                  </a:lnTo>
                  <a:cubicBezTo>
                    <a:pt x="2587" y="1222"/>
                    <a:pt x="2595" y="1220"/>
                    <a:pt x="2602" y="1218"/>
                  </a:cubicBezTo>
                  <a:lnTo>
                    <a:pt x="2903" y="1100"/>
                  </a:lnTo>
                  <a:cubicBezTo>
                    <a:pt x="2985" y="1069"/>
                    <a:pt x="2976" y="951"/>
                    <a:pt x="2892" y="930"/>
                  </a:cubicBezTo>
                  <a:lnTo>
                    <a:pt x="2578" y="857"/>
                  </a:lnTo>
                  <a:cubicBezTo>
                    <a:pt x="2571" y="855"/>
                    <a:pt x="2564" y="854"/>
                    <a:pt x="2556" y="854"/>
                  </a:cubicBezTo>
                  <a:lnTo>
                    <a:pt x="1896" y="901"/>
                  </a:lnTo>
                  <a:lnTo>
                    <a:pt x="1891" y="901"/>
                  </a:lnTo>
                  <a:lnTo>
                    <a:pt x="1048" y="12"/>
                  </a:lnTo>
                  <a:cubicBezTo>
                    <a:pt x="1041" y="4"/>
                    <a:pt x="1029" y="0"/>
                    <a:pt x="10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10"/>
            <p:cNvSpPr/>
            <p:nvPr/>
          </p:nvSpPr>
          <p:spPr>
            <a:xfrm rot="665301">
              <a:off x="4132484" y="158844"/>
              <a:ext cx="159692" cy="205162"/>
            </a:xfrm>
            <a:custGeom>
              <a:avLst/>
              <a:gdLst/>
              <a:ahLst/>
              <a:cxnLst/>
              <a:rect l="l" t="t" r="r" b="b"/>
              <a:pathLst>
                <a:path w="2286" h="2937" extrusionOk="0">
                  <a:moveTo>
                    <a:pt x="684" y="0"/>
                  </a:moveTo>
                  <a:lnTo>
                    <a:pt x="684" y="101"/>
                  </a:lnTo>
                  <a:cubicBezTo>
                    <a:pt x="683" y="112"/>
                    <a:pt x="689" y="123"/>
                    <a:pt x="698" y="130"/>
                  </a:cubicBezTo>
                  <a:lnTo>
                    <a:pt x="961" y="350"/>
                  </a:lnTo>
                  <a:lnTo>
                    <a:pt x="959" y="1194"/>
                  </a:lnTo>
                  <a:lnTo>
                    <a:pt x="52" y="859"/>
                  </a:lnTo>
                  <a:cubicBezTo>
                    <a:pt x="48" y="857"/>
                    <a:pt x="43" y="857"/>
                    <a:pt x="38" y="857"/>
                  </a:cubicBezTo>
                  <a:cubicBezTo>
                    <a:pt x="18" y="857"/>
                    <a:pt x="1" y="873"/>
                    <a:pt x="1" y="895"/>
                  </a:cubicBezTo>
                  <a:lnTo>
                    <a:pt x="1" y="1065"/>
                  </a:lnTo>
                  <a:cubicBezTo>
                    <a:pt x="1" y="1076"/>
                    <a:pt x="6" y="1087"/>
                    <a:pt x="15" y="1094"/>
                  </a:cubicBezTo>
                  <a:lnTo>
                    <a:pt x="958" y="1877"/>
                  </a:lnTo>
                  <a:lnTo>
                    <a:pt x="958" y="1882"/>
                  </a:lnTo>
                  <a:lnTo>
                    <a:pt x="956" y="2543"/>
                  </a:lnTo>
                  <a:cubicBezTo>
                    <a:pt x="956" y="2551"/>
                    <a:pt x="958" y="2559"/>
                    <a:pt x="960" y="2566"/>
                  </a:cubicBezTo>
                  <a:lnTo>
                    <a:pt x="1054" y="2874"/>
                  </a:lnTo>
                  <a:cubicBezTo>
                    <a:pt x="1067" y="2915"/>
                    <a:pt x="1103" y="2936"/>
                    <a:pt x="1140" y="2936"/>
                  </a:cubicBezTo>
                  <a:cubicBezTo>
                    <a:pt x="1176" y="2936"/>
                    <a:pt x="1212" y="2915"/>
                    <a:pt x="1225" y="2874"/>
                  </a:cubicBezTo>
                  <a:lnTo>
                    <a:pt x="1320" y="2567"/>
                  </a:lnTo>
                  <a:cubicBezTo>
                    <a:pt x="1323" y="2559"/>
                    <a:pt x="1324" y="2551"/>
                    <a:pt x="1324" y="2544"/>
                  </a:cubicBezTo>
                  <a:lnTo>
                    <a:pt x="1325" y="1882"/>
                  </a:lnTo>
                  <a:lnTo>
                    <a:pt x="1325" y="1877"/>
                  </a:lnTo>
                  <a:lnTo>
                    <a:pt x="2271" y="1099"/>
                  </a:lnTo>
                  <a:cubicBezTo>
                    <a:pt x="2280" y="1092"/>
                    <a:pt x="2285" y="1081"/>
                    <a:pt x="2286" y="1070"/>
                  </a:cubicBezTo>
                  <a:lnTo>
                    <a:pt x="2286" y="900"/>
                  </a:lnTo>
                  <a:cubicBezTo>
                    <a:pt x="2286" y="879"/>
                    <a:pt x="2268" y="862"/>
                    <a:pt x="2247" y="862"/>
                  </a:cubicBezTo>
                  <a:cubicBezTo>
                    <a:pt x="2242" y="862"/>
                    <a:pt x="2238" y="862"/>
                    <a:pt x="2233" y="864"/>
                  </a:cubicBezTo>
                  <a:lnTo>
                    <a:pt x="1326" y="1194"/>
                  </a:lnTo>
                  <a:lnTo>
                    <a:pt x="1328" y="351"/>
                  </a:lnTo>
                  <a:lnTo>
                    <a:pt x="1592" y="131"/>
                  </a:lnTo>
                  <a:cubicBezTo>
                    <a:pt x="1601" y="124"/>
                    <a:pt x="1606" y="114"/>
                    <a:pt x="1606" y="102"/>
                  </a:cubicBezTo>
                  <a:lnTo>
                    <a:pt x="1606" y="2"/>
                  </a:lnTo>
                  <a:lnTo>
                    <a:pt x="1145" y="171"/>
                  </a:lnTo>
                  <a:lnTo>
                    <a:pt x="6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10"/>
            <p:cNvSpPr/>
            <p:nvPr/>
          </p:nvSpPr>
          <p:spPr>
            <a:xfrm>
              <a:off x="8551171" y="3956881"/>
              <a:ext cx="167029" cy="173729"/>
            </a:xfrm>
            <a:custGeom>
              <a:avLst/>
              <a:gdLst/>
              <a:ahLst/>
              <a:cxnLst/>
              <a:rect l="l" t="t" r="r" b="b"/>
              <a:pathLst>
                <a:path w="2391" h="2487" extrusionOk="0">
                  <a:moveTo>
                    <a:pt x="676" y="1"/>
                  </a:moveTo>
                  <a:lnTo>
                    <a:pt x="454" y="439"/>
                  </a:lnTo>
                  <a:lnTo>
                    <a:pt x="1" y="631"/>
                  </a:lnTo>
                  <a:lnTo>
                    <a:pt x="70" y="703"/>
                  </a:lnTo>
                  <a:cubicBezTo>
                    <a:pt x="76" y="711"/>
                    <a:pt x="87" y="715"/>
                    <a:pt x="97" y="715"/>
                  </a:cubicBezTo>
                  <a:cubicBezTo>
                    <a:pt x="98" y="715"/>
                    <a:pt x="99" y="715"/>
                    <a:pt x="100" y="715"/>
                  </a:cubicBezTo>
                  <a:lnTo>
                    <a:pt x="442" y="697"/>
                  </a:lnTo>
                  <a:lnTo>
                    <a:pt x="1018" y="1313"/>
                  </a:lnTo>
                  <a:lnTo>
                    <a:pt x="127" y="1689"/>
                  </a:lnTo>
                  <a:cubicBezTo>
                    <a:pt x="104" y="1699"/>
                    <a:pt x="96" y="1731"/>
                    <a:pt x="115" y="1751"/>
                  </a:cubicBezTo>
                  <a:lnTo>
                    <a:pt x="230" y="1874"/>
                  </a:lnTo>
                  <a:cubicBezTo>
                    <a:pt x="238" y="1882"/>
                    <a:pt x="247" y="1887"/>
                    <a:pt x="257" y="1887"/>
                  </a:cubicBezTo>
                  <a:cubicBezTo>
                    <a:pt x="258" y="1887"/>
                    <a:pt x="260" y="1887"/>
                    <a:pt x="261" y="1887"/>
                  </a:cubicBezTo>
                  <a:lnTo>
                    <a:pt x="1485" y="1813"/>
                  </a:lnTo>
                  <a:lnTo>
                    <a:pt x="1487" y="1817"/>
                  </a:lnTo>
                  <a:lnTo>
                    <a:pt x="1938" y="2299"/>
                  </a:lnTo>
                  <a:cubicBezTo>
                    <a:pt x="1943" y="2306"/>
                    <a:pt x="1949" y="2311"/>
                    <a:pt x="1956" y="2314"/>
                  </a:cubicBezTo>
                  <a:lnTo>
                    <a:pt x="2236" y="2475"/>
                  </a:lnTo>
                  <a:cubicBezTo>
                    <a:pt x="2250" y="2483"/>
                    <a:pt x="2265" y="2487"/>
                    <a:pt x="2280" y="2487"/>
                  </a:cubicBezTo>
                  <a:cubicBezTo>
                    <a:pt x="2340" y="2487"/>
                    <a:pt x="2390" y="2422"/>
                    <a:pt x="2360" y="2358"/>
                  </a:cubicBezTo>
                  <a:lnTo>
                    <a:pt x="2220" y="2069"/>
                  </a:lnTo>
                  <a:cubicBezTo>
                    <a:pt x="2216" y="2062"/>
                    <a:pt x="2213" y="2056"/>
                    <a:pt x="2208" y="2050"/>
                  </a:cubicBezTo>
                  <a:lnTo>
                    <a:pt x="1755" y="1566"/>
                  </a:lnTo>
                  <a:lnTo>
                    <a:pt x="1753" y="1563"/>
                  </a:lnTo>
                  <a:lnTo>
                    <a:pt x="1911" y="348"/>
                  </a:lnTo>
                  <a:cubicBezTo>
                    <a:pt x="1912" y="335"/>
                    <a:pt x="1909" y="324"/>
                    <a:pt x="1901" y="317"/>
                  </a:cubicBezTo>
                  <a:lnTo>
                    <a:pt x="1785" y="192"/>
                  </a:lnTo>
                  <a:cubicBezTo>
                    <a:pt x="1777" y="184"/>
                    <a:pt x="1767" y="180"/>
                    <a:pt x="1757" y="180"/>
                  </a:cubicBezTo>
                  <a:cubicBezTo>
                    <a:pt x="1743" y="180"/>
                    <a:pt x="1730" y="188"/>
                    <a:pt x="1722" y="202"/>
                  </a:cubicBezTo>
                  <a:lnTo>
                    <a:pt x="1286" y="1062"/>
                  </a:lnTo>
                  <a:lnTo>
                    <a:pt x="710" y="446"/>
                  </a:lnTo>
                  <a:lnTo>
                    <a:pt x="754" y="105"/>
                  </a:lnTo>
                  <a:cubicBezTo>
                    <a:pt x="756" y="94"/>
                    <a:pt x="752" y="83"/>
                    <a:pt x="743" y="74"/>
                  </a:cubicBezTo>
                  <a:lnTo>
                    <a:pt x="6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10"/>
            <p:cNvSpPr/>
            <p:nvPr/>
          </p:nvSpPr>
          <p:spPr>
            <a:xfrm rot="-2521153">
              <a:off x="8703775" y="2239340"/>
              <a:ext cx="208600" cy="160110"/>
            </a:xfrm>
            <a:custGeom>
              <a:avLst/>
              <a:gdLst/>
              <a:ahLst/>
              <a:cxnLst/>
              <a:rect l="l" t="t" r="r" b="b"/>
              <a:pathLst>
                <a:path w="2986" h="2292" extrusionOk="0">
                  <a:moveTo>
                    <a:pt x="1017" y="0"/>
                  </a:moveTo>
                  <a:lnTo>
                    <a:pt x="848" y="12"/>
                  </a:lnTo>
                  <a:cubicBezTo>
                    <a:pt x="821" y="14"/>
                    <a:pt x="805" y="42"/>
                    <a:pt x="815" y="66"/>
                  </a:cubicBezTo>
                  <a:lnTo>
                    <a:pt x="1208" y="948"/>
                  </a:lnTo>
                  <a:lnTo>
                    <a:pt x="367" y="1006"/>
                  </a:lnTo>
                  <a:lnTo>
                    <a:pt x="131" y="757"/>
                  </a:lnTo>
                  <a:cubicBezTo>
                    <a:pt x="124" y="751"/>
                    <a:pt x="114" y="746"/>
                    <a:pt x="104" y="746"/>
                  </a:cubicBezTo>
                  <a:cubicBezTo>
                    <a:pt x="103" y="746"/>
                    <a:pt x="102" y="746"/>
                    <a:pt x="101" y="746"/>
                  </a:cubicBezTo>
                  <a:lnTo>
                    <a:pt x="0" y="752"/>
                  </a:lnTo>
                  <a:lnTo>
                    <a:pt x="200" y="1201"/>
                  </a:lnTo>
                  <a:lnTo>
                    <a:pt x="63" y="1673"/>
                  </a:lnTo>
                  <a:lnTo>
                    <a:pt x="163" y="1665"/>
                  </a:lnTo>
                  <a:cubicBezTo>
                    <a:pt x="174" y="1665"/>
                    <a:pt x="184" y="1659"/>
                    <a:pt x="191" y="1651"/>
                  </a:cubicBezTo>
                  <a:lnTo>
                    <a:pt x="391" y="1372"/>
                  </a:lnTo>
                  <a:lnTo>
                    <a:pt x="1233" y="1315"/>
                  </a:lnTo>
                  <a:lnTo>
                    <a:pt x="963" y="2242"/>
                  </a:lnTo>
                  <a:cubicBezTo>
                    <a:pt x="956" y="2267"/>
                    <a:pt x="975" y="2292"/>
                    <a:pt x="999" y="2292"/>
                  </a:cubicBezTo>
                  <a:cubicBezTo>
                    <a:pt x="1000" y="2292"/>
                    <a:pt x="1001" y="2291"/>
                    <a:pt x="1003" y="2291"/>
                  </a:cubicBezTo>
                  <a:lnTo>
                    <a:pt x="1173" y="2280"/>
                  </a:lnTo>
                  <a:cubicBezTo>
                    <a:pt x="1184" y="2279"/>
                    <a:pt x="1195" y="2273"/>
                    <a:pt x="1201" y="2264"/>
                  </a:cubicBezTo>
                  <a:lnTo>
                    <a:pt x="1915" y="1268"/>
                  </a:lnTo>
                  <a:lnTo>
                    <a:pt x="1919" y="1268"/>
                  </a:lnTo>
                  <a:lnTo>
                    <a:pt x="2579" y="1223"/>
                  </a:lnTo>
                  <a:cubicBezTo>
                    <a:pt x="2587" y="1222"/>
                    <a:pt x="2595" y="1220"/>
                    <a:pt x="2602" y="1218"/>
                  </a:cubicBezTo>
                  <a:lnTo>
                    <a:pt x="2903" y="1100"/>
                  </a:lnTo>
                  <a:cubicBezTo>
                    <a:pt x="2985" y="1069"/>
                    <a:pt x="2976" y="951"/>
                    <a:pt x="2892" y="930"/>
                  </a:cubicBezTo>
                  <a:lnTo>
                    <a:pt x="2578" y="857"/>
                  </a:lnTo>
                  <a:cubicBezTo>
                    <a:pt x="2571" y="855"/>
                    <a:pt x="2564" y="854"/>
                    <a:pt x="2556" y="854"/>
                  </a:cubicBezTo>
                  <a:lnTo>
                    <a:pt x="1896" y="901"/>
                  </a:lnTo>
                  <a:lnTo>
                    <a:pt x="1891" y="901"/>
                  </a:lnTo>
                  <a:lnTo>
                    <a:pt x="1048" y="12"/>
                  </a:lnTo>
                  <a:cubicBezTo>
                    <a:pt x="1041" y="4"/>
                    <a:pt x="1029" y="0"/>
                    <a:pt x="10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10"/>
            <p:cNvSpPr/>
            <p:nvPr/>
          </p:nvSpPr>
          <p:spPr>
            <a:xfrm rot="3045691">
              <a:off x="160322" y="888847"/>
              <a:ext cx="208102" cy="156400"/>
            </a:xfrm>
            <a:custGeom>
              <a:avLst/>
              <a:gdLst/>
              <a:ahLst/>
              <a:cxnLst/>
              <a:rect l="l" t="t" r="r" b="b"/>
              <a:pathLst>
                <a:path w="2979" h="2239" extrusionOk="0">
                  <a:moveTo>
                    <a:pt x="2147" y="1"/>
                  </a:moveTo>
                  <a:cubicBezTo>
                    <a:pt x="2140" y="1"/>
                    <a:pt x="2132" y="3"/>
                    <a:pt x="2126" y="8"/>
                  </a:cubicBezTo>
                  <a:lnTo>
                    <a:pt x="1103" y="682"/>
                  </a:lnTo>
                  <a:lnTo>
                    <a:pt x="1099" y="680"/>
                  </a:lnTo>
                  <a:lnTo>
                    <a:pt x="467" y="486"/>
                  </a:lnTo>
                  <a:cubicBezTo>
                    <a:pt x="460" y="483"/>
                    <a:pt x="451" y="482"/>
                    <a:pt x="444" y="482"/>
                  </a:cubicBezTo>
                  <a:lnTo>
                    <a:pt x="123" y="483"/>
                  </a:lnTo>
                  <a:cubicBezTo>
                    <a:pt x="122" y="483"/>
                    <a:pt x="122" y="483"/>
                    <a:pt x="121" y="483"/>
                  </a:cubicBezTo>
                  <a:cubicBezTo>
                    <a:pt x="34" y="483"/>
                    <a:pt x="1" y="596"/>
                    <a:pt x="72" y="645"/>
                  </a:cubicBezTo>
                  <a:lnTo>
                    <a:pt x="338" y="826"/>
                  </a:lnTo>
                  <a:cubicBezTo>
                    <a:pt x="344" y="831"/>
                    <a:pt x="352" y="834"/>
                    <a:pt x="359" y="836"/>
                  </a:cubicBezTo>
                  <a:lnTo>
                    <a:pt x="991" y="1031"/>
                  </a:lnTo>
                  <a:lnTo>
                    <a:pt x="995" y="1032"/>
                  </a:lnTo>
                  <a:lnTo>
                    <a:pt x="1463" y="2164"/>
                  </a:lnTo>
                  <a:cubicBezTo>
                    <a:pt x="1468" y="2175"/>
                    <a:pt x="1477" y="2183"/>
                    <a:pt x="1488" y="2186"/>
                  </a:cubicBezTo>
                  <a:lnTo>
                    <a:pt x="1651" y="2237"/>
                  </a:lnTo>
                  <a:cubicBezTo>
                    <a:pt x="1654" y="2238"/>
                    <a:pt x="1658" y="2238"/>
                    <a:pt x="1662" y="2238"/>
                  </a:cubicBezTo>
                  <a:cubicBezTo>
                    <a:pt x="1683" y="2238"/>
                    <a:pt x="1701" y="2220"/>
                    <a:pt x="1700" y="2197"/>
                  </a:cubicBezTo>
                  <a:lnTo>
                    <a:pt x="1649" y="1233"/>
                  </a:lnTo>
                  <a:lnTo>
                    <a:pt x="2456" y="1481"/>
                  </a:lnTo>
                  <a:lnTo>
                    <a:pt x="2588" y="1797"/>
                  </a:lnTo>
                  <a:cubicBezTo>
                    <a:pt x="2592" y="1808"/>
                    <a:pt x="2600" y="1815"/>
                    <a:pt x="2611" y="1819"/>
                  </a:cubicBezTo>
                  <a:lnTo>
                    <a:pt x="2708" y="1848"/>
                  </a:lnTo>
                  <a:lnTo>
                    <a:pt x="2681" y="1358"/>
                  </a:lnTo>
                  <a:lnTo>
                    <a:pt x="2979" y="967"/>
                  </a:lnTo>
                  <a:lnTo>
                    <a:pt x="2882" y="938"/>
                  </a:lnTo>
                  <a:cubicBezTo>
                    <a:pt x="2878" y="937"/>
                    <a:pt x="2875" y="936"/>
                    <a:pt x="2871" y="936"/>
                  </a:cubicBezTo>
                  <a:cubicBezTo>
                    <a:pt x="2864" y="936"/>
                    <a:pt x="2857" y="939"/>
                    <a:pt x="2850" y="943"/>
                  </a:cubicBezTo>
                  <a:lnTo>
                    <a:pt x="2563" y="1130"/>
                  </a:lnTo>
                  <a:lnTo>
                    <a:pt x="1757" y="883"/>
                  </a:lnTo>
                  <a:lnTo>
                    <a:pt x="2340" y="113"/>
                  </a:lnTo>
                  <a:cubicBezTo>
                    <a:pt x="2356" y="91"/>
                    <a:pt x="2347" y="60"/>
                    <a:pt x="2322" y="53"/>
                  </a:cubicBezTo>
                  <a:lnTo>
                    <a:pt x="2159" y="3"/>
                  </a:lnTo>
                  <a:cubicBezTo>
                    <a:pt x="2155" y="2"/>
                    <a:pt x="2151" y="1"/>
                    <a:pt x="21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2" name="Google Shape;222;p10"/>
          <p:cNvGrpSpPr/>
          <p:nvPr/>
        </p:nvGrpSpPr>
        <p:grpSpPr>
          <a:xfrm>
            <a:off x="-1954126" y="-1536228"/>
            <a:ext cx="13003350" cy="5776823"/>
            <a:chOff x="-1954126" y="-1536228"/>
            <a:chExt cx="13003350" cy="5776823"/>
          </a:xfrm>
        </p:grpSpPr>
        <p:grpSp>
          <p:nvGrpSpPr>
            <p:cNvPr id="223" name="Google Shape;223;p10"/>
            <p:cNvGrpSpPr/>
            <p:nvPr/>
          </p:nvGrpSpPr>
          <p:grpSpPr>
            <a:xfrm>
              <a:off x="-1954126" y="-1536228"/>
              <a:ext cx="13003350" cy="5776823"/>
              <a:chOff x="-1954126" y="-1536228"/>
              <a:chExt cx="13003350" cy="5776823"/>
            </a:xfrm>
          </p:grpSpPr>
          <p:sp>
            <p:nvSpPr>
              <p:cNvPr id="224" name="Google Shape;224;p10"/>
              <p:cNvSpPr/>
              <p:nvPr/>
            </p:nvSpPr>
            <p:spPr>
              <a:xfrm>
                <a:off x="-1954126" y="1259148"/>
                <a:ext cx="2625219" cy="2625219"/>
              </a:xfrm>
              <a:custGeom>
                <a:avLst/>
                <a:gdLst/>
                <a:ahLst/>
                <a:cxnLst/>
                <a:rect l="l" t="t" r="r" b="b"/>
                <a:pathLst>
                  <a:path w="35446" h="35446" fill="none" extrusionOk="0">
                    <a:moveTo>
                      <a:pt x="35446" y="17723"/>
                    </a:moveTo>
                    <a:cubicBezTo>
                      <a:pt x="35446" y="22423"/>
                      <a:pt x="33578" y="26931"/>
                      <a:pt x="30255" y="30255"/>
                    </a:cubicBezTo>
                    <a:cubicBezTo>
                      <a:pt x="26931" y="33578"/>
                      <a:pt x="22423" y="35446"/>
                      <a:pt x="17723" y="35446"/>
                    </a:cubicBezTo>
                    <a:cubicBezTo>
                      <a:pt x="13023" y="35446"/>
                      <a:pt x="8515" y="33578"/>
                      <a:pt x="5192" y="30255"/>
                    </a:cubicBezTo>
                    <a:cubicBezTo>
                      <a:pt x="1868" y="26931"/>
                      <a:pt x="1" y="22423"/>
                      <a:pt x="1" y="17723"/>
                    </a:cubicBezTo>
                    <a:cubicBezTo>
                      <a:pt x="1" y="13023"/>
                      <a:pt x="1868" y="8515"/>
                      <a:pt x="5192" y="5192"/>
                    </a:cubicBezTo>
                    <a:cubicBezTo>
                      <a:pt x="8515" y="1868"/>
                      <a:pt x="13023" y="1"/>
                      <a:pt x="17723" y="1"/>
                    </a:cubicBezTo>
                    <a:cubicBezTo>
                      <a:pt x="22423" y="1"/>
                      <a:pt x="26931" y="1868"/>
                      <a:pt x="30255" y="5192"/>
                    </a:cubicBezTo>
                    <a:cubicBezTo>
                      <a:pt x="33578" y="8515"/>
                      <a:pt x="35446" y="13023"/>
                      <a:pt x="35446" y="17723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dot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" name="Google Shape;225;p10"/>
              <p:cNvSpPr/>
              <p:nvPr/>
            </p:nvSpPr>
            <p:spPr>
              <a:xfrm>
                <a:off x="2198625" y="-1536228"/>
                <a:ext cx="2071146" cy="2071218"/>
              </a:xfrm>
              <a:custGeom>
                <a:avLst/>
                <a:gdLst/>
                <a:ahLst/>
                <a:cxnLst/>
                <a:rect l="l" t="t" r="r" b="b"/>
                <a:pathLst>
                  <a:path w="29128" h="29129" fill="none" extrusionOk="0">
                    <a:moveTo>
                      <a:pt x="24863" y="4267"/>
                    </a:moveTo>
                    <a:cubicBezTo>
                      <a:pt x="27594" y="6999"/>
                      <a:pt x="29128" y="10703"/>
                      <a:pt x="29128" y="14565"/>
                    </a:cubicBezTo>
                    <a:cubicBezTo>
                      <a:pt x="29128" y="18427"/>
                      <a:pt x="27594" y="22132"/>
                      <a:pt x="24863" y="24863"/>
                    </a:cubicBezTo>
                    <a:cubicBezTo>
                      <a:pt x="22131" y="27594"/>
                      <a:pt x="18427" y="29128"/>
                      <a:pt x="14564" y="29128"/>
                    </a:cubicBezTo>
                    <a:cubicBezTo>
                      <a:pt x="10702" y="29128"/>
                      <a:pt x="6998" y="27594"/>
                      <a:pt x="4267" y="24863"/>
                    </a:cubicBezTo>
                    <a:cubicBezTo>
                      <a:pt x="1536" y="22132"/>
                      <a:pt x="0" y="18427"/>
                      <a:pt x="0" y="14565"/>
                    </a:cubicBezTo>
                    <a:cubicBezTo>
                      <a:pt x="0" y="10703"/>
                      <a:pt x="1536" y="6999"/>
                      <a:pt x="4267" y="4267"/>
                    </a:cubicBezTo>
                    <a:cubicBezTo>
                      <a:pt x="6998" y="1536"/>
                      <a:pt x="10702" y="1"/>
                      <a:pt x="14564" y="1"/>
                    </a:cubicBezTo>
                    <a:cubicBezTo>
                      <a:pt x="18427" y="1"/>
                      <a:pt x="22131" y="1536"/>
                      <a:pt x="24863" y="4267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dot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" name="Google Shape;226;p10"/>
              <p:cNvSpPr/>
              <p:nvPr/>
            </p:nvSpPr>
            <p:spPr>
              <a:xfrm>
                <a:off x="8424000" y="1615371"/>
                <a:ext cx="2625224" cy="2625224"/>
              </a:xfrm>
              <a:custGeom>
                <a:avLst/>
                <a:gdLst/>
                <a:ahLst/>
                <a:cxnLst/>
                <a:rect l="l" t="t" r="r" b="b"/>
                <a:pathLst>
                  <a:path w="72736" h="72736" fill="none" extrusionOk="0">
                    <a:moveTo>
                      <a:pt x="72736" y="36368"/>
                    </a:moveTo>
                    <a:cubicBezTo>
                      <a:pt x="72736" y="46014"/>
                      <a:pt x="68904" y="55264"/>
                      <a:pt x="62084" y="62084"/>
                    </a:cubicBezTo>
                    <a:cubicBezTo>
                      <a:pt x="55264" y="68904"/>
                      <a:pt x="46013" y="72736"/>
                      <a:pt x="36368" y="72736"/>
                    </a:cubicBezTo>
                    <a:cubicBezTo>
                      <a:pt x="26724" y="72736"/>
                      <a:pt x="17473" y="68904"/>
                      <a:pt x="10653" y="62084"/>
                    </a:cubicBezTo>
                    <a:cubicBezTo>
                      <a:pt x="3833" y="55264"/>
                      <a:pt x="0" y="46014"/>
                      <a:pt x="0" y="36368"/>
                    </a:cubicBezTo>
                    <a:cubicBezTo>
                      <a:pt x="0" y="26723"/>
                      <a:pt x="3833" y="17473"/>
                      <a:pt x="10653" y="10653"/>
                    </a:cubicBezTo>
                    <a:cubicBezTo>
                      <a:pt x="17473" y="3832"/>
                      <a:pt x="26724" y="0"/>
                      <a:pt x="36368" y="0"/>
                    </a:cubicBezTo>
                    <a:cubicBezTo>
                      <a:pt x="46013" y="0"/>
                      <a:pt x="55264" y="3832"/>
                      <a:pt x="62084" y="10653"/>
                    </a:cubicBezTo>
                    <a:cubicBezTo>
                      <a:pt x="68904" y="17473"/>
                      <a:pt x="72736" y="26723"/>
                      <a:pt x="72736" y="36368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dot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" name="Google Shape;227;p10"/>
              <p:cNvSpPr/>
              <p:nvPr/>
            </p:nvSpPr>
            <p:spPr>
              <a:xfrm rot="8992672">
                <a:off x="6987828" y="-212077"/>
                <a:ext cx="2251190" cy="2966032"/>
              </a:xfrm>
              <a:custGeom>
                <a:avLst/>
                <a:gdLst/>
                <a:ahLst/>
                <a:cxnLst/>
                <a:rect l="l" t="t" r="r" b="b"/>
                <a:pathLst>
                  <a:path w="23216" h="30588" fill="none" extrusionOk="0">
                    <a:moveTo>
                      <a:pt x="19456" y="1585"/>
                    </a:moveTo>
                    <a:cubicBezTo>
                      <a:pt x="18947" y="1448"/>
                      <a:pt x="18433" y="1338"/>
                      <a:pt x="17913" y="1256"/>
                    </a:cubicBezTo>
                    <a:cubicBezTo>
                      <a:pt x="9969" y="0"/>
                      <a:pt x="2510" y="5425"/>
                      <a:pt x="1256" y="13370"/>
                    </a:cubicBezTo>
                    <a:cubicBezTo>
                      <a:pt x="1" y="21313"/>
                      <a:pt x="5424" y="28771"/>
                      <a:pt x="13369" y="30027"/>
                    </a:cubicBezTo>
                    <a:cubicBezTo>
                      <a:pt x="16917" y="30587"/>
                      <a:pt x="20370" y="29815"/>
                      <a:pt x="23215" y="28082"/>
                    </a:cubicBez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dot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" name="Google Shape;228;p10"/>
              <p:cNvSpPr/>
              <p:nvPr/>
            </p:nvSpPr>
            <p:spPr>
              <a:xfrm rot="6918685">
                <a:off x="4663479" y="-1317539"/>
                <a:ext cx="2111789" cy="2771796"/>
              </a:xfrm>
              <a:custGeom>
                <a:avLst/>
                <a:gdLst/>
                <a:ahLst/>
                <a:cxnLst/>
                <a:rect l="l" t="t" r="r" b="b"/>
                <a:pathLst>
                  <a:path w="23216" h="30588" fill="none" extrusionOk="0">
                    <a:moveTo>
                      <a:pt x="19456" y="1585"/>
                    </a:moveTo>
                    <a:cubicBezTo>
                      <a:pt x="18947" y="1448"/>
                      <a:pt x="18433" y="1338"/>
                      <a:pt x="17913" y="1256"/>
                    </a:cubicBezTo>
                    <a:cubicBezTo>
                      <a:pt x="9969" y="0"/>
                      <a:pt x="2510" y="5425"/>
                      <a:pt x="1256" y="13370"/>
                    </a:cubicBezTo>
                    <a:cubicBezTo>
                      <a:pt x="1" y="21313"/>
                      <a:pt x="5424" y="28771"/>
                      <a:pt x="13369" y="30027"/>
                    </a:cubicBezTo>
                    <a:cubicBezTo>
                      <a:pt x="16917" y="30587"/>
                      <a:pt x="20370" y="29815"/>
                      <a:pt x="23215" y="28082"/>
                    </a:cubicBez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dot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29" name="Google Shape;229;p10"/>
            <p:cNvSpPr/>
            <p:nvPr/>
          </p:nvSpPr>
          <p:spPr>
            <a:xfrm rot="4329218">
              <a:off x="409854" y="-1278826"/>
              <a:ext cx="2251220" cy="2966071"/>
            </a:xfrm>
            <a:custGeom>
              <a:avLst/>
              <a:gdLst/>
              <a:ahLst/>
              <a:cxnLst/>
              <a:rect l="l" t="t" r="r" b="b"/>
              <a:pathLst>
                <a:path w="23216" h="30588" fill="none" extrusionOk="0">
                  <a:moveTo>
                    <a:pt x="19456" y="1585"/>
                  </a:moveTo>
                  <a:cubicBezTo>
                    <a:pt x="18947" y="1448"/>
                    <a:pt x="18433" y="1338"/>
                    <a:pt x="17913" y="1256"/>
                  </a:cubicBezTo>
                  <a:cubicBezTo>
                    <a:pt x="9969" y="0"/>
                    <a:pt x="2510" y="5425"/>
                    <a:pt x="1256" y="13370"/>
                  </a:cubicBezTo>
                  <a:cubicBezTo>
                    <a:pt x="1" y="21313"/>
                    <a:pt x="5424" y="28771"/>
                    <a:pt x="13369" y="30027"/>
                  </a:cubicBezTo>
                  <a:cubicBezTo>
                    <a:pt x="16917" y="30587"/>
                    <a:pt x="20370" y="29815"/>
                    <a:pt x="23215" y="28082"/>
                  </a:cubicBez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lt1"/>
            </a:gs>
            <a:gs pos="50000">
              <a:schemeClr val="dk2"/>
            </a:gs>
            <a:gs pos="100000">
              <a:schemeClr val="lt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DM Serif Display"/>
              <a:buNone/>
              <a:defRPr sz="3500" b="0" i="0" u="none" strike="noStrike" cap="none">
                <a:solidFill>
                  <a:schemeClr val="accent3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sjleshrac/airlines-customer-satisfaction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32"/>
          <p:cNvSpPr txBox="1">
            <a:spLocks noGrp="1"/>
          </p:cNvSpPr>
          <p:nvPr>
            <p:ph type="ctrTitle"/>
          </p:nvPr>
        </p:nvSpPr>
        <p:spPr>
          <a:xfrm>
            <a:off x="938250" y="1314213"/>
            <a:ext cx="7267500" cy="206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Flight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Satisfaction</a:t>
            </a:r>
            <a:endParaRPr/>
          </a:p>
        </p:txBody>
      </p:sp>
      <p:sp>
        <p:nvSpPr>
          <p:cNvPr id="696" name="Google Shape;696;p32"/>
          <p:cNvSpPr txBox="1">
            <a:spLocks noGrp="1"/>
          </p:cNvSpPr>
          <p:nvPr>
            <p:ph type="subTitle" idx="1"/>
          </p:nvPr>
        </p:nvSpPr>
        <p:spPr>
          <a:xfrm>
            <a:off x="2838325" y="3378825"/>
            <a:ext cx="23271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Jakub Gazda	</a:t>
            </a:r>
            <a:endParaRPr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Aleksander Wieliński	</a:t>
            </a:r>
            <a:endParaRPr/>
          </a:p>
        </p:txBody>
      </p:sp>
      <p:sp>
        <p:nvSpPr>
          <p:cNvPr id="697" name="Google Shape;697;p32"/>
          <p:cNvSpPr txBox="1">
            <a:spLocks noGrp="1"/>
          </p:cNvSpPr>
          <p:nvPr>
            <p:ph type="subTitle" idx="1"/>
          </p:nvPr>
        </p:nvSpPr>
        <p:spPr>
          <a:xfrm>
            <a:off x="5165325" y="3378825"/>
            <a:ext cx="10347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dirty="0"/>
              <a:t>419 272</a:t>
            </a:r>
            <a:br>
              <a:rPr lang="pl" dirty="0"/>
            </a:br>
            <a:r>
              <a:rPr lang="pl" dirty="0"/>
              <a:t>420 272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33"/>
          <p:cNvSpPr txBox="1">
            <a:spLocks noGrp="1"/>
          </p:cNvSpPr>
          <p:nvPr>
            <p:ph type="subTitle" idx="1"/>
          </p:nvPr>
        </p:nvSpPr>
        <p:spPr>
          <a:xfrm>
            <a:off x="4506500" y="2243113"/>
            <a:ext cx="3922500" cy="206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To explore relation between passengers characteristic and flight satisfaction one has to have an insightful, thorough and interactive</a:t>
            </a:r>
            <a:r>
              <a:rPr lang="pl" b="1"/>
              <a:t> </a:t>
            </a:r>
            <a:r>
              <a:rPr lang="pl"/>
              <a:t>visualizations…</a:t>
            </a:r>
            <a:endParaRPr/>
          </a:p>
        </p:txBody>
      </p:sp>
      <p:sp>
        <p:nvSpPr>
          <p:cNvPr id="703" name="Google Shape;703;p33"/>
          <p:cNvSpPr txBox="1">
            <a:spLocks noGrp="1"/>
          </p:cNvSpPr>
          <p:nvPr>
            <p:ph type="title"/>
          </p:nvPr>
        </p:nvSpPr>
        <p:spPr>
          <a:xfrm>
            <a:off x="4506500" y="1599288"/>
            <a:ext cx="39225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Starting Point: What to Expect</a:t>
            </a:r>
            <a:endParaRPr/>
          </a:p>
        </p:txBody>
      </p:sp>
      <p:sp>
        <p:nvSpPr>
          <p:cNvPr id="704" name="Google Shape;704;p33"/>
          <p:cNvSpPr/>
          <p:nvPr/>
        </p:nvSpPr>
        <p:spPr>
          <a:xfrm>
            <a:off x="1152377" y="975552"/>
            <a:ext cx="1425600" cy="1243200"/>
          </a:xfrm>
          <a:prstGeom prst="hexagon">
            <a:avLst>
              <a:gd name="adj" fmla="val 28852"/>
              <a:gd name="vf" fmla="val 115470"/>
            </a:avLst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21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Intro</a:t>
            </a:r>
            <a:endParaRPr sz="210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705" name="Google Shape;705;p33"/>
          <p:cNvSpPr/>
          <p:nvPr/>
        </p:nvSpPr>
        <p:spPr>
          <a:xfrm>
            <a:off x="2257275" y="1634325"/>
            <a:ext cx="1425600" cy="1243200"/>
          </a:xfrm>
          <a:prstGeom prst="hexagon">
            <a:avLst>
              <a:gd name="adj" fmla="val 28852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2100">
                <a:latin typeface="Didact Gothic"/>
                <a:ea typeface="Didact Gothic"/>
                <a:cs typeface="Didact Gothic"/>
                <a:sym typeface="Didact Gothic"/>
              </a:rPr>
              <a:t>Value</a:t>
            </a:r>
            <a:endParaRPr sz="2100"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706" name="Google Shape;706;p33"/>
          <p:cNvSpPr/>
          <p:nvPr/>
        </p:nvSpPr>
        <p:spPr>
          <a:xfrm>
            <a:off x="1140901" y="2276150"/>
            <a:ext cx="1425600" cy="1243200"/>
          </a:xfrm>
          <a:prstGeom prst="hexagon">
            <a:avLst>
              <a:gd name="adj" fmla="val 28852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2100">
                <a:latin typeface="Didact Gothic"/>
                <a:ea typeface="Didact Gothic"/>
                <a:cs typeface="Didact Gothic"/>
                <a:sym typeface="Didact Gothic"/>
              </a:rPr>
              <a:t>Data</a:t>
            </a:r>
            <a:endParaRPr sz="2100"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707" name="Google Shape;707;p33"/>
          <p:cNvSpPr/>
          <p:nvPr/>
        </p:nvSpPr>
        <p:spPr>
          <a:xfrm>
            <a:off x="2245799" y="2924750"/>
            <a:ext cx="1425600" cy="1243200"/>
          </a:xfrm>
          <a:prstGeom prst="hexagon">
            <a:avLst>
              <a:gd name="adj" fmla="val 28852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2100">
                <a:latin typeface="Didact Gothic"/>
                <a:ea typeface="Didact Gothic"/>
                <a:cs typeface="Didact Gothic"/>
                <a:sym typeface="Didact Gothic"/>
              </a:rPr>
              <a:t>Take-</a:t>
            </a:r>
            <a:br>
              <a:rPr lang="pl" sz="2100">
                <a:latin typeface="Didact Gothic"/>
                <a:ea typeface="Didact Gothic"/>
                <a:cs typeface="Didact Gothic"/>
                <a:sym typeface="Didact Gothic"/>
              </a:rPr>
            </a:br>
            <a:r>
              <a:rPr lang="pl" sz="2100">
                <a:latin typeface="Didact Gothic"/>
                <a:ea typeface="Didact Gothic"/>
                <a:cs typeface="Didact Gothic"/>
                <a:sym typeface="Didact Gothic"/>
              </a:rPr>
              <a:t>away</a:t>
            </a:r>
            <a:endParaRPr sz="2100"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708" name="Google Shape;708;p33"/>
          <p:cNvSpPr/>
          <p:nvPr/>
        </p:nvSpPr>
        <p:spPr>
          <a:xfrm>
            <a:off x="1152374" y="3565411"/>
            <a:ext cx="1425600" cy="1243200"/>
          </a:xfrm>
          <a:prstGeom prst="hexagon">
            <a:avLst>
              <a:gd name="adj" fmla="val 28852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2100">
                <a:latin typeface="Didact Gothic"/>
                <a:ea typeface="Didact Gothic"/>
                <a:cs typeface="Didact Gothic"/>
                <a:sym typeface="Didact Gothic"/>
              </a:rPr>
              <a:t>Demo</a:t>
            </a:r>
            <a:endParaRPr sz="2100"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34"/>
          <p:cNvSpPr txBox="1">
            <a:spLocks noGrp="1"/>
          </p:cNvSpPr>
          <p:nvPr>
            <p:ph type="title"/>
          </p:nvPr>
        </p:nvSpPr>
        <p:spPr>
          <a:xfrm>
            <a:off x="4506500" y="1599288"/>
            <a:ext cx="39225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Unlocking Business Value</a:t>
            </a:r>
            <a:endParaRPr/>
          </a:p>
        </p:txBody>
      </p:sp>
      <p:sp>
        <p:nvSpPr>
          <p:cNvPr id="714" name="Google Shape;714;p34"/>
          <p:cNvSpPr txBox="1">
            <a:spLocks noGrp="1"/>
          </p:cNvSpPr>
          <p:nvPr>
            <p:ph type="subTitle" idx="1"/>
          </p:nvPr>
        </p:nvSpPr>
        <p:spPr>
          <a:xfrm>
            <a:off x="4506500" y="2243113"/>
            <a:ext cx="3922500" cy="206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To define strategic value one has to consider benefits that initiative brings to the business. Understanding passengers satisfaction provides deep insight to several key areas we want outline…</a:t>
            </a:r>
            <a:endParaRPr/>
          </a:p>
        </p:txBody>
      </p:sp>
      <p:sp>
        <p:nvSpPr>
          <p:cNvPr id="715" name="Google Shape;715;p34"/>
          <p:cNvSpPr/>
          <p:nvPr/>
        </p:nvSpPr>
        <p:spPr>
          <a:xfrm>
            <a:off x="147551" y="3471683"/>
            <a:ext cx="612000" cy="522600"/>
          </a:xfrm>
          <a:prstGeom prst="hexagon">
            <a:avLst>
              <a:gd name="adj" fmla="val 28852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700">
                <a:solidFill>
                  <a:srgbClr val="999999"/>
                </a:solidFill>
                <a:latin typeface="Didact Gothic"/>
                <a:ea typeface="Didact Gothic"/>
                <a:cs typeface="Didact Gothic"/>
                <a:sym typeface="Didact Gothic"/>
              </a:rPr>
              <a:t>Intro</a:t>
            </a:r>
            <a:endParaRPr sz="700">
              <a:solidFill>
                <a:srgbClr val="999999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716" name="Google Shape;716;p34"/>
          <p:cNvSpPr/>
          <p:nvPr/>
        </p:nvSpPr>
        <p:spPr>
          <a:xfrm>
            <a:off x="621281" y="3750307"/>
            <a:ext cx="612000" cy="522600"/>
          </a:xfrm>
          <a:prstGeom prst="hexagon">
            <a:avLst>
              <a:gd name="adj" fmla="val 28852"/>
              <a:gd name="vf" fmla="val 115470"/>
            </a:avLst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7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Value</a:t>
            </a:r>
            <a:endParaRPr sz="70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717" name="Google Shape;717;p34"/>
          <p:cNvSpPr/>
          <p:nvPr/>
        </p:nvSpPr>
        <p:spPr>
          <a:xfrm>
            <a:off x="147551" y="4020960"/>
            <a:ext cx="612000" cy="522600"/>
          </a:xfrm>
          <a:prstGeom prst="hexagon">
            <a:avLst>
              <a:gd name="adj" fmla="val 28852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700">
                <a:solidFill>
                  <a:srgbClr val="999999"/>
                </a:solidFill>
                <a:latin typeface="Didact Gothic"/>
                <a:ea typeface="Didact Gothic"/>
                <a:cs typeface="Didact Gothic"/>
                <a:sym typeface="Didact Gothic"/>
              </a:rPr>
              <a:t>Data</a:t>
            </a:r>
            <a:endParaRPr sz="700">
              <a:solidFill>
                <a:srgbClr val="999999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718" name="Google Shape;718;p34"/>
          <p:cNvSpPr/>
          <p:nvPr/>
        </p:nvSpPr>
        <p:spPr>
          <a:xfrm>
            <a:off x="621281" y="4299584"/>
            <a:ext cx="612000" cy="522600"/>
          </a:xfrm>
          <a:prstGeom prst="hexagon">
            <a:avLst>
              <a:gd name="adj" fmla="val 28852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700">
                <a:solidFill>
                  <a:srgbClr val="999999"/>
                </a:solidFill>
                <a:latin typeface="Didact Gothic"/>
                <a:ea typeface="Didact Gothic"/>
                <a:cs typeface="Didact Gothic"/>
                <a:sym typeface="Didact Gothic"/>
              </a:rPr>
              <a:t>Take-</a:t>
            </a:r>
            <a:br>
              <a:rPr lang="pl" sz="700">
                <a:solidFill>
                  <a:srgbClr val="999999"/>
                </a:solidFill>
                <a:latin typeface="Didact Gothic"/>
                <a:ea typeface="Didact Gothic"/>
                <a:cs typeface="Didact Gothic"/>
                <a:sym typeface="Didact Gothic"/>
              </a:rPr>
            </a:br>
            <a:r>
              <a:rPr lang="pl" sz="700">
                <a:solidFill>
                  <a:srgbClr val="999999"/>
                </a:solidFill>
                <a:latin typeface="Didact Gothic"/>
                <a:ea typeface="Didact Gothic"/>
                <a:cs typeface="Didact Gothic"/>
                <a:sym typeface="Didact Gothic"/>
              </a:rPr>
              <a:t>away</a:t>
            </a:r>
            <a:endParaRPr sz="700">
              <a:solidFill>
                <a:srgbClr val="999999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pic>
        <p:nvPicPr>
          <p:cNvPr id="719" name="Google Shape;71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9031" y="416400"/>
            <a:ext cx="95250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0" name="Google Shape;720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77656" y="416400"/>
            <a:ext cx="95250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1" name="Google Shape;721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21781" y="2312751"/>
            <a:ext cx="913487" cy="913487"/>
          </a:xfrm>
          <a:prstGeom prst="rect">
            <a:avLst/>
          </a:prstGeom>
          <a:noFill/>
          <a:ln>
            <a:noFill/>
          </a:ln>
        </p:spPr>
      </p:pic>
      <p:pic>
        <p:nvPicPr>
          <p:cNvPr id="722" name="Google Shape;722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0531" y="2312088"/>
            <a:ext cx="913487" cy="913487"/>
          </a:xfrm>
          <a:prstGeom prst="rect">
            <a:avLst/>
          </a:prstGeom>
          <a:noFill/>
          <a:ln>
            <a:noFill/>
          </a:ln>
        </p:spPr>
      </p:pic>
      <p:pic>
        <p:nvPicPr>
          <p:cNvPr id="723" name="Google Shape;723;p3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920556" y="3324138"/>
            <a:ext cx="913487" cy="913487"/>
          </a:xfrm>
          <a:prstGeom prst="rect">
            <a:avLst/>
          </a:prstGeom>
          <a:noFill/>
          <a:ln>
            <a:noFill/>
          </a:ln>
        </p:spPr>
      </p:pic>
      <p:sp>
        <p:nvSpPr>
          <p:cNvPr id="724" name="Google Shape;724;p34"/>
          <p:cNvSpPr/>
          <p:nvPr/>
        </p:nvSpPr>
        <p:spPr>
          <a:xfrm rot="10800000">
            <a:off x="1390750" y="1266975"/>
            <a:ext cx="1973100" cy="1928400"/>
          </a:xfrm>
          <a:prstGeom prst="star5">
            <a:avLst>
              <a:gd name="adj" fmla="val 24113"/>
              <a:gd name="hf" fmla="val 105146"/>
              <a:gd name="vf" fmla="val 110557"/>
            </a:avLst>
          </a:prstGeom>
          <a:noFill/>
          <a:ln w="38100" cap="flat" cmpd="sng">
            <a:solidFill>
              <a:srgbClr val="007D3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pic>
        <p:nvPicPr>
          <p:cNvPr id="725" name="Google Shape;725;p3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841530" y="1658263"/>
            <a:ext cx="913487" cy="913487"/>
          </a:xfrm>
          <a:prstGeom prst="rect">
            <a:avLst/>
          </a:prstGeom>
          <a:noFill/>
          <a:ln>
            <a:noFill/>
          </a:ln>
        </p:spPr>
      </p:pic>
      <p:sp>
        <p:nvSpPr>
          <p:cNvPr id="726" name="Google Shape;726;p34"/>
          <p:cNvSpPr/>
          <p:nvPr/>
        </p:nvSpPr>
        <p:spPr>
          <a:xfrm>
            <a:off x="147556" y="4558895"/>
            <a:ext cx="612000" cy="522600"/>
          </a:xfrm>
          <a:prstGeom prst="hexagon">
            <a:avLst>
              <a:gd name="adj" fmla="val 28852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700">
                <a:solidFill>
                  <a:srgbClr val="999999"/>
                </a:solidFill>
                <a:latin typeface="Didact Gothic"/>
                <a:ea typeface="Didact Gothic"/>
                <a:cs typeface="Didact Gothic"/>
                <a:sym typeface="Didact Gothic"/>
              </a:rPr>
              <a:t>Demo</a:t>
            </a:r>
            <a:endParaRPr sz="700">
              <a:solidFill>
                <a:srgbClr val="999999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35"/>
          <p:cNvSpPr/>
          <p:nvPr/>
        </p:nvSpPr>
        <p:spPr>
          <a:xfrm rot="2874626">
            <a:off x="249493" y="2993867"/>
            <a:ext cx="319675" cy="1735214"/>
          </a:xfrm>
          <a:prstGeom prst="flowChartProcess">
            <a:avLst/>
          </a:prstGeom>
          <a:solidFill>
            <a:schemeClr val="accent3"/>
          </a:solidFill>
          <a:ln w="1143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732" name="Google Shape;732;p35"/>
          <p:cNvSpPr txBox="1">
            <a:spLocks noGrp="1"/>
          </p:cNvSpPr>
          <p:nvPr>
            <p:ph type="title"/>
          </p:nvPr>
        </p:nvSpPr>
        <p:spPr>
          <a:xfrm>
            <a:off x="4506500" y="1599288"/>
            <a:ext cx="39225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Understanding the Data</a:t>
            </a:r>
            <a:endParaRPr/>
          </a:p>
        </p:txBody>
      </p:sp>
      <p:sp>
        <p:nvSpPr>
          <p:cNvPr id="733" name="Google Shape;733;p35"/>
          <p:cNvSpPr txBox="1">
            <a:spLocks noGrp="1"/>
          </p:cNvSpPr>
          <p:nvPr>
            <p:ph type="subTitle" idx="1"/>
          </p:nvPr>
        </p:nvSpPr>
        <p:spPr>
          <a:xfrm>
            <a:off x="4506500" y="2243113"/>
            <a:ext cx="3922500" cy="206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To unravel the intricacies of the issue one has to have an interesting dataset. A helping hand can be provided through a treasure trove of insight - Kaggle - and more specifically </a:t>
            </a:r>
            <a:r>
              <a:rPr lang="pl" i="1" u="sng">
                <a:solidFill>
                  <a:schemeClr val="hlink"/>
                </a:solidFill>
                <a:hlinkClick r:id="rId3"/>
              </a:rPr>
              <a:t>Airlines Customer satisfaction</a:t>
            </a:r>
            <a:r>
              <a:rPr lang="pl"/>
              <a:t>…</a:t>
            </a:r>
            <a:endParaRPr/>
          </a:p>
        </p:txBody>
      </p:sp>
      <p:sp>
        <p:nvSpPr>
          <p:cNvPr id="734" name="Google Shape;734;p35"/>
          <p:cNvSpPr/>
          <p:nvPr/>
        </p:nvSpPr>
        <p:spPr>
          <a:xfrm rot="2598353">
            <a:off x="786336" y="827915"/>
            <a:ext cx="2992157" cy="3051721"/>
          </a:xfrm>
          <a:prstGeom prst="ellipse">
            <a:avLst/>
          </a:prstGeom>
          <a:noFill/>
          <a:ln w="1143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735" name="Google Shape;735;p35"/>
          <p:cNvSpPr txBox="1"/>
          <p:nvPr/>
        </p:nvSpPr>
        <p:spPr>
          <a:xfrm>
            <a:off x="910375" y="1441025"/>
            <a:ext cx="2744100" cy="17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idact Gothic"/>
              <a:buChar char="●"/>
            </a:pPr>
            <a:r>
              <a:rPr lang="pl" sz="16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Different Airlines reflecting whole market</a:t>
            </a:r>
            <a:endParaRPr sz="160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idact Gothic"/>
              <a:buChar char="●"/>
            </a:pPr>
            <a:r>
              <a:rPr lang="pl" sz="16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130k individuals surveyed</a:t>
            </a:r>
            <a:endParaRPr sz="160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idact Gothic"/>
              <a:buChar char="●"/>
            </a:pPr>
            <a:r>
              <a:rPr lang="pl" sz="16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23 variables total…</a:t>
            </a:r>
            <a:endParaRPr sz="160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idact Gothic"/>
              <a:buChar char="●"/>
            </a:pPr>
            <a:r>
              <a:rPr lang="pl" sz="16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… with 14 areas of satisfaction</a:t>
            </a:r>
            <a:endParaRPr sz="160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736" name="Google Shape;736;p35"/>
          <p:cNvSpPr/>
          <p:nvPr/>
        </p:nvSpPr>
        <p:spPr>
          <a:xfrm rot="20798567">
            <a:off x="2860680" y="2571773"/>
            <a:ext cx="861780" cy="816406"/>
          </a:xfrm>
          <a:custGeom>
            <a:avLst/>
            <a:gdLst/>
            <a:ahLst/>
            <a:cxnLst/>
            <a:rect l="l" t="t" r="r" b="b"/>
            <a:pathLst>
              <a:path w="34472" h="32657" extrusionOk="0">
                <a:moveTo>
                  <a:pt x="34472" y="0"/>
                </a:moveTo>
                <a:cubicBezTo>
                  <a:pt x="29062" y="14875"/>
                  <a:pt x="15018" y="27658"/>
                  <a:pt x="0" y="32657"/>
                </a:cubicBezTo>
              </a:path>
            </a:pathLst>
          </a:custGeom>
          <a:noFill/>
          <a:ln w="114300" cap="flat" cmpd="sng">
            <a:solidFill>
              <a:srgbClr val="007D35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37" name="Google Shape;737;p35"/>
          <p:cNvSpPr/>
          <p:nvPr/>
        </p:nvSpPr>
        <p:spPr>
          <a:xfrm>
            <a:off x="147551" y="3471683"/>
            <a:ext cx="612000" cy="522600"/>
          </a:xfrm>
          <a:prstGeom prst="hexagon">
            <a:avLst>
              <a:gd name="adj" fmla="val 28852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700">
                <a:solidFill>
                  <a:srgbClr val="999999"/>
                </a:solidFill>
                <a:latin typeface="Didact Gothic"/>
                <a:ea typeface="Didact Gothic"/>
                <a:cs typeface="Didact Gothic"/>
                <a:sym typeface="Didact Gothic"/>
              </a:rPr>
              <a:t>Intro</a:t>
            </a:r>
            <a:endParaRPr sz="700">
              <a:solidFill>
                <a:srgbClr val="999999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738" name="Google Shape;738;p35"/>
          <p:cNvSpPr/>
          <p:nvPr/>
        </p:nvSpPr>
        <p:spPr>
          <a:xfrm>
            <a:off x="621281" y="3750307"/>
            <a:ext cx="612000" cy="522600"/>
          </a:xfrm>
          <a:prstGeom prst="hexagon">
            <a:avLst>
              <a:gd name="adj" fmla="val 28852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700">
                <a:solidFill>
                  <a:schemeClr val="accent1"/>
                </a:solidFill>
                <a:latin typeface="Didact Gothic"/>
                <a:ea typeface="Didact Gothic"/>
                <a:cs typeface="Didact Gothic"/>
                <a:sym typeface="Didact Gothic"/>
              </a:rPr>
              <a:t>Value</a:t>
            </a:r>
            <a:endParaRPr sz="700">
              <a:solidFill>
                <a:schemeClr val="accen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739" name="Google Shape;739;p35"/>
          <p:cNvSpPr/>
          <p:nvPr/>
        </p:nvSpPr>
        <p:spPr>
          <a:xfrm>
            <a:off x="147551" y="4020960"/>
            <a:ext cx="612000" cy="522600"/>
          </a:xfrm>
          <a:prstGeom prst="hexagon">
            <a:avLst>
              <a:gd name="adj" fmla="val 28852"/>
              <a:gd name="vf" fmla="val 115470"/>
            </a:avLst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7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Data</a:t>
            </a:r>
            <a:endParaRPr sz="70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740" name="Google Shape;740;p35"/>
          <p:cNvSpPr/>
          <p:nvPr/>
        </p:nvSpPr>
        <p:spPr>
          <a:xfrm>
            <a:off x="621281" y="4299584"/>
            <a:ext cx="612000" cy="522600"/>
          </a:xfrm>
          <a:prstGeom prst="hexagon">
            <a:avLst>
              <a:gd name="adj" fmla="val 28852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700">
                <a:solidFill>
                  <a:srgbClr val="999999"/>
                </a:solidFill>
                <a:latin typeface="Didact Gothic"/>
                <a:ea typeface="Didact Gothic"/>
                <a:cs typeface="Didact Gothic"/>
                <a:sym typeface="Didact Gothic"/>
              </a:rPr>
              <a:t>Take-</a:t>
            </a:r>
            <a:br>
              <a:rPr lang="pl" sz="700">
                <a:solidFill>
                  <a:srgbClr val="999999"/>
                </a:solidFill>
                <a:latin typeface="Didact Gothic"/>
                <a:ea typeface="Didact Gothic"/>
                <a:cs typeface="Didact Gothic"/>
                <a:sym typeface="Didact Gothic"/>
              </a:rPr>
            </a:br>
            <a:r>
              <a:rPr lang="pl" sz="700">
                <a:solidFill>
                  <a:srgbClr val="999999"/>
                </a:solidFill>
                <a:latin typeface="Didact Gothic"/>
                <a:ea typeface="Didact Gothic"/>
                <a:cs typeface="Didact Gothic"/>
                <a:sym typeface="Didact Gothic"/>
              </a:rPr>
              <a:t>away</a:t>
            </a:r>
            <a:endParaRPr sz="700">
              <a:solidFill>
                <a:srgbClr val="999999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741" name="Google Shape;741;p35"/>
          <p:cNvSpPr/>
          <p:nvPr/>
        </p:nvSpPr>
        <p:spPr>
          <a:xfrm>
            <a:off x="147556" y="4558895"/>
            <a:ext cx="612000" cy="522600"/>
          </a:xfrm>
          <a:prstGeom prst="hexagon">
            <a:avLst>
              <a:gd name="adj" fmla="val 28852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700">
                <a:solidFill>
                  <a:srgbClr val="999999"/>
                </a:solidFill>
                <a:latin typeface="Didact Gothic"/>
                <a:ea typeface="Didact Gothic"/>
                <a:cs typeface="Didact Gothic"/>
                <a:sym typeface="Didact Gothic"/>
              </a:rPr>
              <a:t>Demo</a:t>
            </a:r>
            <a:endParaRPr sz="700">
              <a:solidFill>
                <a:srgbClr val="999999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6" name="Google Shape;74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550" y="1053325"/>
            <a:ext cx="5085200" cy="2897332"/>
          </a:xfrm>
          <a:prstGeom prst="rect">
            <a:avLst/>
          </a:prstGeom>
          <a:noFill/>
          <a:ln>
            <a:noFill/>
          </a:ln>
        </p:spPr>
      </p:pic>
      <p:sp>
        <p:nvSpPr>
          <p:cNvPr id="747" name="Google Shape;747;p36"/>
          <p:cNvSpPr/>
          <p:nvPr/>
        </p:nvSpPr>
        <p:spPr>
          <a:xfrm>
            <a:off x="5390150" y="4151988"/>
            <a:ext cx="3039000" cy="660000"/>
          </a:xfrm>
          <a:prstGeom prst="rect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Accuracy of </a:t>
            </a:r>
            <a:r>
              <a:rPr lang="pl" sz="2400" b="1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96%</a:t>
            </a:r>
            <a:r>
              <a:rPr lang="pl" sz="24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!</a:t>
            </a:r>
            <a:endParaRPr sz="240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748" name="Google Shape;748;p36"/>
          <p:cNvSpPr txBox="1">
            <a:spLocks noGrp="1"/>
          </p:cNvSpPr>
          <p:nvPr>
            <p:ph type="title"/>
          </p:nvPr>
        </p:nvSpPr>
        <p:spPr>
          <a:xfrm>
            <a:off x="5390150" y="1599300"/>
            <a:ext cx="3039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Modeling the Data</a:t>
            </a:r>
            <a:endParaRPr/>
          </a:p>
        </p:txBody>
      </p:sp>
      <p:sp>
        <p:nvSpPr>
          <p:cNvPr id="749" name="Google Shape;749;p36"/>
          <p:cNvSpPr/>
          <p:nvPr/>
        </p:nvSpPr>
        <p:spPr>
          <a:xfrm>
            <a:off x="5389975" y="2832000"/>
            <a:ext cx="1519500" cy="6600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latin typeface="Didact Gothic"/>
                <a:ea typeface="Didact Gothic"/>
                <a:cs typeface="Didact Gothic"/>
                <a:sym typeface="Didact Gothic"/>
              </a:rPr>
              <a:t>TN</a:t>
            </a:r>
            <a:br>
              <a:rPr lang="pl">
                <a:latin typeface="Didact Gothic"/>
                <a:ea typeface="Didact Gothic"/>
                <a:cs typeface="Didact Gothic"/>
                <a:sym typeface="Didact Gothic"/>
              </a:rPr>
            </a:br>
            <a:r>
              <a:rPr lang="pl" sz="1800">
                <a:latin typeface="Didact Gothic"/>
                <a:ea typeface="Didact Gothic"/>
                <a:cs typeface="Didact Gothic"/>
                <a:sym typeface="Didact Gothic"/>
              </a:rPr>
              <a:t>11256</a:t>
            </a:r>
            <a:endParaRPr sz="1800"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750" name="Google Shape;750;p36"/>
          <p:cNvSpPr/>
          <p:nvPr/>
        </p:nvSpPr>
        <p:spPr>
          <a:xfrm>
            <a:off x="6909475" y="2832000"/>
            <a:ext cx="1519500" cy="660000"/>
          </a:xfrm>
          <a:prstGeom prst="rect">
            <a:avLst/>
          </a:prstGeom>
          <a:solidFill>
            <a:srgbClr val="F4CCCC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latin typeface="Didact Gothic"/>
                <a:ea typeface="Didact Gothic"/>
                <a:cs typeface="Didact Gothic"/>
                <a:sym typeface="Didact Gothic"/>
              </a:rPr>
              <a:t>FP</a:t>
            </a:r>
            <a:br>
              <a:rPr lang="pl">
                <a:latin typeface="Didact Gothic"/>
                <a:ea typeface="Didact Gothic"/>
                <a:cs typeface="Didact Gothic"/>
                <a:sym typeface="Didact Gothic"/>
              </a:rPr>
            </a:br>
            <a:r>
              <a:rPr lang="pl" sz="1800">
                <a:latin typeface="Didact Gothic"/>
                <a:ea typeface="Didact Gothic"/>
                <a:cs typeface="Didact Gothic"/>
                <a:sym typeface="Didact Gothic"/>
              </a:rPr>
              <a:t>456</a:t>
            </a:r>
            <a:endParaRPr sz="1800"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751" name="Google Shape;751;p36"/>
          <p:cNvSpPr/>
          <p:nvPr/>
        </p:nvSpPr>
        <p:spPr>
          <a:xfrm>
            <a:off x="5389975" y="3492000"/>
            <a:ext cx="1519500" cy="660000"/>
          </a:xfrm>
          <a:prstGeom prst="rect">
            <a:avLst/>
          </a:prstGeom>
          <a:solidFill>
            <a:srgbClr val="F4CCCC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latin typeface="Didact Gothic"/>
                <a:ea typeface="Didact Gothic"/>
                <a:cs typeface="Didact Gothic"/>
                <a:sym typeface="Didact Gothic"/>
              </a:rPr>
              <a:t>FN</a:t>
            </a:r>
            <a:br>
              <a:rPr lang="pl">
                <a:latin typeface="Didact Gothic"/>
                <a:ea typeface="Didact Gothic"/>
                <a:cs typeface="Didact Gothic"/>
                <a:sym typeface="Didact Gothic"/>
              </a:rPr>
            </a:br>
            <a:r>
              <a:rPr lang="pl" sz="1800">
                <a:latin typeface="Didact Gothic"/>
                <a:ea typeface="Didact Gothic"/>
                <a:cs typeface="Didact Gothic"/>
                <a:sym typeface="Didact Gothic"/>
              </a:rPr>
              <a:t>662</a:t>
            </a:r>
            <a:endParaRPr sz="1800"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752" name="Google Shape;752;p36"/>
          <p:cNvSpPr/>
          <p:nvPr/>
        </p:nvSpPr>
        <p:spPr>
          <a:xfrm>
            <a:off x="6909475" y="3492000"/>
            <a:ext cx="1519500" cy="6600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latin typeface="Didact Gothic"/>
                <a:ea typeface="Didact Gothic"/>
                <a:cs typeface="Didact Gothic"/>
                <a:sym typeface="Didact Gothic"/>
              </a:rPr>
              <a:t>TP</a:t>
            </a:r>
            <a:br>
              <a:rPr lang="pl">
                <a:latin typeface="Didact Gothic"/>
                <a:ea typeface="Didact Gothic"/>
                <a:cs typeface="Didact Gothic"/>
                <a:sym typeface="Didact Gothic"/>
              </a:rPr>
            </a:br>
            <a:r>
              <a:rPr lang="pl" sz="1800">
                <a:latin typeface="Didact Gothic"/>
                <a:ea typeface="Didact Gothic"/>
                <a:cs typeface="Didact Gothic"/>
                <a:sym typeface="Didact Gothic"/>
              </a:rPr>
              <a:t>13151</a:t>
            </a:r>
            <a:endParaRPr sz="1800"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753" name="Google Shape;753;p36"/>
          <p:cNvSpPr/>
          <p:nvPr/>
        </p:nvSpPr>
        <p:spPr>
          <a:xfrm>
            <a:off x="5389975" y="2172000"/>
            <a:ext cx="3039000" cy="660000"/>
          </a:xfrm>
          <a:prstGeom prst="rect">
            <a:avLst/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Confusion Matrix of XGBoost on test sample (20% of total)</a:t>
            </a:r>
            <a:endParaRPr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754" name="Google Shape;754;p36"/>
          <p:cNvSpPr/>
          <p:nvPr/>
        </p:nvSpPr>
        <p:spPr>
          <a:xfrm>
            <a:off x="147551" y="3471683"/>
            <a:ext cx="612000" cy="522600"/>
          </a:xfrm>
          <a:prstGeom prst="hexagon">
            <a:avLst>
              <a:gd name="adj" fmla="val 28852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700">
                <a:solidFill>
                  <a:srgbClr val="999999"/>
                </a:solidFill>
                <a:latin typeface="Didact Gothic"/>
                <a:ea typeface="Didact Gothic"/>
                <a:cs typeface="Didact Gothic"/>
                <a:sym typeface="Didact Gothic"/>
              </a:rPr>
              <a:t>Intro</a:t>
            </a:r>
            <a:endParaRPr sz="700">
              <a:solidFill>
                <a:srgbClr val="999999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755" name="Google Shape;755;p36"/>
          <p:cNvSpPr/>
          <p:nvPr/>
        </p:nvSpPr>
        <p:spPr>
          <a:xfrm>
            <a:off x="621281" y="3750307"/>
            <a:ext cx="612000" cy="522600"/>
          </a:xfrm>
          <a:prstGeom prst="hexagon">
            <a:avLst>
              <a:gd name="adj" fmla="val 28852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700">
                <a:solidFill>
                  <a:srgbClr val="999999"/>
                </a:solidFill>
                <a:latin typeface="Didact Gothic"/>
                <a:ea typeface="Didact Gothic"/>
                <a:cs typeface="Didact Gothic"/>
                <a:sym typeface="Didact Gothic"/>
              </a:rPr>
              <a:t>Value</a:t>
            </a:r>
            <a:endParaRPr sz="700">
              <a:solidFill>
                <a:srgbClr val="999999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756" name="Google Shape;756;p36"/>
          <p:cNvSpPr/>
          <p:nvPr/>
        </p:nvSpPr>
        <p:spPr>
          <a:xfrm>
            <a:off x="621281" y="4299584"/>
            <a:ext cx="612000" cy="522600"/>
          </a:xfrm>
          <a:prstGeom prst="hexagon">
            <a:avLst>
              <a:gd name="adj" fmla="val 28852"/>
              <a:gd name="vf" fmla="val 115470"/>
            </a:avLst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7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Take-</a:t>
            </a:r>
            <a:br>
              <a:rPr lang="pl" sz="7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</a:br>
            <a:r>
              <a:rPr lang="pl" sz="7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away</a:t>
            </a:r>
            <a:endParaRPr sz="70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757" name="Google Shape;757;p36"/>
          <p:cNvSpPr/>
          <p:nvPr/>
        </p:nvSpPr>
        <p:spPr>
          <a:xfrm>
            <a:off x="147556" y="4558895"/>
            <a:ext cx="612000" cy="522600"/>
          </a:xfrm>
          <a:prstGeom prst="hexagon">
            <a:avLst>
              <a:gd name="adj" fmla="val 28852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700">
                <a:solidFill>
                  <a:srgbClr val="999999"/>
                </a:solidFill>
                <a:latin typeface="Didact Gothic"/>
                <a:ea typeface="Didact Gothic"/>
                <a:cs typeface="Didact Gothic"/>
                <a:sym typeface="Didact Gothic"/>
              </a:rPr>
              <a:t>Demo</a:t>
            </a:r>
            <a:endParaRPr sz="700">
              <a:solidFill>
                <a:srgbClr val="999999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758" name="Google Shape;758;p36"/>
          <p:cNvSpPr/>
          <p:nvPr/>
        </p:nvSpPr>
        <p:spPr>
          <a:xfrm>
            <a:off x="147551" y="4020960"/>
            <a:ext cx="612000" cy="522600"/>
          </a:xfrm>
          <a:prstGeom prst="hexagon">
            <a:avLst>
              <a:gd name="adj" fmla="val 28852"/>
              <a:gd name="vf" fmla="val 115470"/>
            </a:avLst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7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Data</a:t>
            </a:r>
            <a:endParaRPr sz="70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3" name="Google Shape;76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550" y="805200"/>
            <a:ext cx="5087676" cy="2862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64" name="Google Shape;764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75575" y="1447950"/>
            <a:ext cx="5011173" cy="2824951"/>
          </a:xfrm>
          <a:prstGeom prst="rect">
            <a:avLst/>
          </a:prstGeom>
          <a:noFill/>
          <a:ln>
            <a:noFill/>
          </a:ln>
        </p:spPr>
      </p:pic>
      <p:sp>
        <p:nvSpPr>
          <p:cNvPr id="765" name="Google Shape;765;p37"/>
          <p:cNvSpPr/>
          <p:nvPr/>
        </p:nvSpPr>
        <p:spPr>
          <a:xfrm>
            <a:off x="621281" y="3750307"/>
            <a:ext cx="612000" cy="522600"/>
          </a:xfrm>
          <a:prstGeom prst="hexagon">
            <a:avLst>
              <a:gd name="adj" fmla="val 28852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700">
                <a:solidFill>
                  <a:srgbClr val="999999"/>
                </a:solidFill>
                <a:latin typeface="Didact Gothic"/>
                <a:ea typeface="Didact Gothic"/>
                <a:cs typeface="Didact Gothic"/>
                <a:sym typeface="Didact Gothic"/>
              </a:rPr>
              <a:t>Value</a:t>
            </a:r>
            <a:endParaRPr sz="700">
              <a:solidFill>
                <a:srgbClr val="999999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766" name="Google Shape;766;p37"/>
          <p:cNvSpPr/>
          <p:nvPr/>
        </p:nvSpPr>
        <p:spPr>
          <a:xfrm>
            <a:off x="147551" y="4020960"/>
            <a:ext cx="612000" cy="522600"/>
          </a:xfrm>
          <a:prstGeom prst="hexagon">
            <a:avLst>
              <a:gd name="adj" fmla="val 28852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700">
                <a:solidFill>
                  <a:srgbClr val="999999"/>
                </a:solidFill>
                <a:latin typeface="Didact Gothic"/>
                <a:ea typeface="Didact Gothic"/>
                <a:cs typeface="Didact Gothic"/>
                <a:sym typeface="Didact Gothic"/>
              </a:rPr>
              <a:t>Data</a:t>
            </a:r>
            <a:endParaRPr sz="700">
              <a:solidFill>
                <a:srgbClr val="999999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767" name="Google Shape;767;p37"/>
          <p:cNvSpPr/>
          <p:nvPr/>
        </p:nvSpPr>
        <p:spPr>
          <a:xfrm>
            <a:off x="621281" y="4299584"/>
            <a:ext cx="612000" cy="522600"/>
          </a:xfrm>
          <a:prstGeom prst="hexagon">
            <a:avLst>
              <a:gd name="adj" fmla="val 28852"/>
              <a:gd name="vf" fmla="val 115470"/>
            </a:avLst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7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Take-</a:t>
            </a:r>
            <a:br>
              <a:rPr lang="pl" sz="7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</a:br>
            <a:r>
              <a:rPr lang="pl" sz="7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away</a:t>
            </a:r>
            <a:endParaRPr sz="70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768" name="Google Shape;768;p37"/>
          <p:cNvSpPr/>
          <p:nvPr/>
        </p:nvSpPr>
        <p:spPr>
          <a:xfrm>
            <a:off x="147556" y="4558895"/>
            <a:ext cx="612000" cy="522600"/>
          </a:xfrm>
          <a:prstGeom prst="hexagon">
            <a:avLst>
              <a:gd name="adj" fmla="val 28852"/>
              <a:gd name="vf" fmla="val 115470"/>
            </a:avLst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7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Demo</a:t>
            </a:r>
            <a:endParaRPr sz="70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769" name="Google Shape;769;p37"/>
          <p:cNvSpPr/>
          <p:nvPr/>
        </p:nvSpPr>
        <p:spPr>
          <a:xfrm>
            <a:off x="147551" y="3471683"/>
            <a:ext cx="612000" cy="522600"/>
          </a:xfrm>
          <a:prstGeom prst="hexagon">
            <a:avLst>
              <a:gd name="adj" fmla="val 28852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700">
                <a:solidFill>
                  <a:srgbClr val="999999"/>
                </a:solidFill>
                <a:latin typeface="Didact Gothic"/>
                <a:ea typeface="Didact Gothic"/>
                <a:cs typeface="Didact Gothic"/>
                <a:sym typeface="Didact Gothic"/>
              </a:rPr>
              <a:t>Intro</a:t>
            </a:r>
            <a:endParaRPr sz="700">
              <a:solidFill>
                <a:srgbClr val="999999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38"/>
          <p:cNvSpPr txBox="1">
            <a:spLocks noGrp="1"/>
          </p:cNvSpPr>
          <p:nvPr>
            <p:ph type="title"/>
          </p:nvPr>
        </p:nvSpPr>
        <p:spPr>
          <a:xfrm>
            <a:off x="1284000" y="1442113"/>
            <a:ext cx="6576000" cy="178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DEMO</a:t>
            </a:r>
            <a:endParaRPr/>
          </a:p>
        </p:txBody>
      </p:sp>
      <p:sp>
        <p:nvSpPr>
          <p:cNvPr id="775" name="Google Shape;775;p38"/>
          <p:cNvSpPr txBox="1">
            <a:spLocks noGrp="1"/>
          </p:cNvSpPr>
          <p:nvPr>
            <p:ph type="subTitle" idx="1"/>
          </p:nvPr>
        </p:nvSpPr>
        <p:spPr>
          <a:xfrm>
            <a:off x="1284000" y="1085413"/>
            <a:ext cx="6576000" cy="47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And it’s finally time for…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rketing Campaign Template">
  <a:themeElements>
    <a:clrScheme name="Simple Light">
      <a:dk1>
        <a:srgbClr val="191919"/>
      </a:dk1>
      <a:lt1>
        <a:srgbClr val="FFFFFF"/>
      </a:lt1>
      <a:dk2>
        <a:srgbClr val="F9FBFC"/>
      </a:dk2>
      <a:lt2>
        <a:srgbClr val="ECEFF1"/>
      </a:lt2>
      <a:accent1>
        <a:srgbClr val="9E9E9E"/>
      </a:accent1>
      <a:accent2>
        <a:srgbClr val="B57E2B"/>
      </a:accent2>
      <a:accent3>
        <a:srgbClr val="007D35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205</Words>
  <Application>Microsoft Office PowerPoint</Application>
  <PresentationFormat>Pokaz na ekranie (16:9)</PresentationFormat>
  <Paragraphs>49</Paragraphs>
  <Slides>7</Slides>
  <Notes>7</Notes>
  <HiddenSlides>0</HiddenSlides>
  <MMClips>0</MMClips>
  <ScaleCrop>false</ScaleCrop>
  <HeadingPairs>
    <vt:vector size="6" baseType="variant">
      <vt:variant>
        <vt:lpstr>Używane czcionki</vt:lpstr>
      </vt:variant>
      <vt:variant>
        <vt:i4>7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7</vt:i4>
      </vt:variant>
    </vt:vector>
  </HeadingPairs>
  <TitlesOfParts>
    <vt:vector size="15" baseType="lpstr">
      <vt:lpstr>DM Serif Display</vt:lpstr>
      <vt:lpstr>Open Sans</vt:lpstr>
      <vt:lpstr>Arial</vt:lpstr>
      <vt:lpstr>Montserrat</vt:lpstr>
      <vt:lpstr>Calibri</vt:lpstr>
      <vt:lpstr>Bebas Neue</vt:lpstr>
      <vt:lpstr>Didact Gothic</vt:lpstr>
      <vt:lpstr>Marketing Campaign Template</vt:lpstr>
      <vt:lpstr>Flight Satisfaction</vt:lpstr>
      <vt:lpstr>Starting Point: What to Expect</vt:lpstr>
      <vt:lpstr>Unlocking Business Value</vt:lpstr>
      <vt:lpstr>Understanding the Data</vt:lpstr>
      <vt:lpstr>Modeling the Data</vt:lpstr>
      <vt:lpstr>Prezentacja programu PowerPoint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Flight Satisfaction</dc:title>
  <cp:lastModifiedBy>Jakub Gazda</cp:lastModifiedBy>
  <cp:revision>4</cp:revision>
  <dcterms:modified xsi:type="dcterms:W3CDTF">2024-05-26T19:08:19Z</dcterms:modified>
</cp:coreProperties>
</file>