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96" r:id="rId3"/>
    <p:sldId id="297" r:id="rId4"/>
    <p:sldId id="298" r:id="rId5"/>
    <p:sldId id="300" r:id="rId6"/>
    <p:sldId id="30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0F40B9-EB0D-4C1C-B17C-5C04DC0C4994}" v="3" dt="2025-08-13T13:36:08.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40" d="100"/>
          <a:sy n="40" d="100"/>
        </p:scale>
        <p:origin x="51"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zem Cebir" userId="c2dc4488-b00e-4dac-a5a1-57b1d0ed6b67" providerId="ADAL" clId="{0E0F40B9-EB0D-4C1C-B17C-5C04DC0C4994}"/>
    <pc:docChg chg="custSel modSld">
      <pc:chgData name="Gizem Cebir" userId="c2dc4488-b00e-4dac-a5a1-57b1d0ed6b67" providerId="ADAL" clId="{0E0F40B9-EB0D-4C1C-B17C-5C04DC0C4994}" dt="2025-08-13T13:37:34.793" v="58" actId="207"/>
      <pc:docMkLst>
        <pc:docMk/>
      </pc:docMkLst>
      <pc:sldChg chg="modSp mod">
        <pc:chgData name="Gizem Cebir" userId="c2dc4488-b00e-4dac-a5a1-57b1d0ed6b67" providerId="ADAL" clId="{0E0F40B9-EB0D-4C1C-B17C-5C04DC0C4994}" dt="2025-08-13T13:37:34.793" v="58" actId="207"/>
        <pc:sldMkLst>
          <pc:docMk/>
          <pc:sldMk cId="3853313909" sldId="296"/>
        </pc:sldMkLst>
        <pc:spChg chg="mod">
          <ac:chgData name="Gizem Cebir" userId="c2dc4488-b00e-4dac-a5a1-57b1d0ed6b67" providerId="ADAL" clId="{0E0F40B9-EB0D-4C1C-B17C-5C04DC0C4994}" dt="2025-08-13T13:37:34.793" v="58" actId="207"/>
          <ac:spMkLst>
            <pc:docMk/>
            <pc:sldMk cId="3853313909" sldId="296"/>
            <ac:spMk id="5" creationId="{F53D9E9D-91AE-3245-DCD6-ABFCEEC56D40}"/>
          </ac:spMkLst>
        </pc:spChg>
      </pc:sldChg>
      <pc:sldChg chg="modSp mod">
        <pc:chgData name="Gizem Cebir" userId="c2dc4488-b00e-4dac-a5a1-57b1d0ed6b67" providerId="ADAL" clId="{0E0F40B9-EB0D-4C1C-B17C-5C04DC0C4994}" dt="2025-08-13T13:37:16.877" v="57" actId="20577"/>
        <pc:sldMkLst>
          <pc:docMk/>
          <pc:sldMk cId="1725588914" sldId="298"/>
        </pc:sldMkLst>
        <pc:spChg chg="mod">
          <ac:chgData name="Gizem Cebir" userId="c2dc4488-b00e-4dac-a5a1-57b1d0ed6b67" providerId="ADAL" clId="{0E0F40B9-EB0D-4C1C-B17C-5C04DC0C4994}" dt="2025-08-13T13:37:16.877" v="57" actId="20577"/>
          <ac:spMkLst>
            <pc:docMk/>
            <pc:sldMk cId="1725588914" sldId="298"/>
            <ac:spMk id="2" creationId="{C84CF0FD-4A60-FA35-92B4-A84BE8679107}"/>
          </ac:spMkLst>
        </pc:spChg>
      </pc:sldChg>
      <pc:sldChg chg="modSp mod">
        <pc:chgData name="Gizem Cebir" userId="c2dc4488-b00e-4dac-a5a1-57b1d0ed6b67" providerId="ADAL" clId="{0E0F40B9-EB0D-4C1C-B17C-5C04DC0C4994}" dt="2025-08-13T13:36:21.867" v="15" actId="20577"/>
        <pc:sldMkLst>
          <pc:docMk/>
          <pc:sldMk cId="668569312" sldId="301"/>
        </pc:sldMkLst>
        <pc:spChg chg="mod">
          <ac:chgData name="Gizem Cebir" userId="c2dc4488-b00e-4dac-a5a1-57b1d0ed6b67" providerId="ADAL" clId="{0E0F40B9-EB0D-4C1C-B17C-5C04DC0C4994}" dt="2025-08-13T13:36:21.867" v="15" actId="20577"/>
          <ac:spMkLst>
            <pc:docMk/>
            <pc:sldMk cId="668569312" sldId="301"/>
            <ac:spMk id="4" creationId="{829182E1-DAF6-6064-CC58-D7B29AA2E5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FFC3F0-6CF4-9808-BD87-A9739D02A1A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2320F08-1905-4CE7-0F8D-0992339F0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2B715D3-AB87-35F2-F47F-E4F0FF8B6F48}"/>
              </a:ext>
            </a:extLst>
          </p:cNvPr>
          <p:cNvSpPr>
            <a:spLocks noGrp="1"/>
          </p:cNvSpPr>
          <p:nvPr>
            <p:ph type="dt" sz="half" idx="10"/>
          </p:nvPr>
        </p:nvSpPr>
        <p:spPr/>
        <p:txBody>
          <a:bodyPr/>
          <a:lstStyle/>
          <a:p>
            <a:fld id="{F6C7CE5C-4374-4807-91CF-AED339365E89}" type="datetimeFigureOut">
              <a:rPr lang="tr-TR" smtClean="0"/>
              <a:t>13.08.2025</a:t>
            </a:fld>
            <a:endParaRPr lang="tr-TR"/>
          </a:p>
        </p:txBody>
      </p:sp>
      <p:sp>
        <p:nvSpPr>
          <p:cNvPr id="5" name="Alt Bilgi Yer Tutucusu 4">
            <a:extLst>
              <a:ext uri="{FF2B5EF4-FFF2-40B4-BE49-F238E27FC236}">
                <a16:creationId xmlns:a16="http://schemas.microsoft.com/office/drawing/2014/main" id="{496C40E6-E776-7DB6-744C-75DF1FDEEF9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4631C2A-FA8E-84E7-BB51-67E2A5D68BFF}"/>
              </a:ext>
            </a:extLst>
          </p:cNvPr>
          <p:cNvSpPr>
            <a:spLocks noGrp="1"/>
          </p:cNvSpPr>
          <p:nvPr>
            <p:ph type="sldNum" sz="quarter" idx="12"/>
          </p:nvPr>
        </p:nvSpPr>
        <p:spPr/>
        <p:txBody>
          <a:bodyPr/>
          <a:lstStyle/>
          <a:p>
            <a:fld id="{4B68419A-C571-4D95-BD55-5F24A6AC744A}" type="slidenum">
              <a:rPr lang="tr-TR" smtClean="0"/>
              <a:t>‹#›</a:t>
            </a:fld>
            <a:endParaRPr lang="tr-TR"/>
          </a:p>
        </p:txBody>
      </p:sp>
    </p:spTree>
    <p:extLst>
      <p:ext uri="{BB962C8B-B14F-4D97-AF65-F5344CB8AC3E}">
        <p14:creationId xmlns:p14="http://schemas.microsoft.com/office/powerpoint/2010/main" val="246806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C7C0F2-362C-C929-8933-67AECB64329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F026E17-079D-F8AA-939E-CF5D0239245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D0E731B-E6B3-8121-3C20-0E4CB091D854}"/>
              </a:ext>
            </a:extLst>
          </p:cNvPr>
          <p:cNvSpPr>
            <a:spLocks noGrp="1"/>
          </p:cNvSpPr>
          <p:nvPr>
            <p:ph type="dt" sz="half" idx="10"/>
          </p:nvPr>
        </p:nvSpPr>
        <p:spPr/>
        <p:txBody>
          <a:bodyPr/>
          <a:lstStyle/>
          <a:p>
            <a:fld id="{F6C7CE5C-4374-4807-91CF-AED339365E89}" type="datetimeFigureOut">
              <a:rPr lang="tr-TR" smtClean="0"/>
              <a:t>13.08.2025</a:t>
            </a:fld>
            <a:endParaRPr lang="tr-TR"/>
          </a:p>
        </p:txBody>
      </p:sp>
      <p:sp>
        <p:nvSpPr>
          <p:cNvPr id="5" name="Alt Bilgi Yer Tutucusu 4">
            <a:extLst>
              <a:ext uri="{FF2B5EF4-FFF2-40B4-BE49-F238E27FC236}">
                <a16:creationId xmlns:a16="http://schemas.microsoft.com/office/drawing/2014/main" id="{BB523B0B-F017-1757-ACA5-DDF5A3365B2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8D5F294-9B76-99C5-FA70-D279D8D1942B}"/>
              </a:ext>
            </a:extLst>
          </p:cNvPr>
          <p:cNvSpPr>
            <a:spLocks noGrp="1"/>
          </p:cNvSpPr>
          <p:nvPr>
            <p:ph type="sldNum" sz="quarter" idx="12"/>
          </p:nvPr>
        </p:nvSpPr>
        <p:spPr/>
        <p:txBody>
          <a:bodyPr/>
          <a:lstStyle/>
          <a:p>
            <a:fld id="{4B68419A-C571-4D95-BD55-5F24A6AC744A}" type="slidenum">
              <a:rPr lang="tr-TR" smtClean="0"/>
              <a:t>‹#›</a:t>
            </a:fld>
            <a:endParaRPr lang="tr-TR"/>
          </a:p>
        </p:txBody>
      </p:sp>
    </p:spTree>
    <p:extLst>
      <p:ext uri="{BB962C8B-B14F-4D97-AF65-F5344CB8AC3E}">
        <p14:creationId xmlns:p14="http://schemas.microsoft.com/office/powerpoint/2010/main" val="107716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05AB461-8715-BFB7-60E7-EDCBCE1D91A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9ED7512-E9E8-B159-9920-6E5E2369609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71FD161-C7B8-F003-FC3D-333FD5F1017C}"/>
              </a:ext>
            </a:extLst>
          </p:cNvPr>
          <p:cNvSpPr>
            <a:spLocks noGrp="1"/>
          </p:cNvSpPr>
          <p:nvPr>
            <p:ph type="dt" sz="half" idx="10"/>
          </p:nvPr>
        </p:nvSpPr>
        <p:spPr/>
        <p:txBody>
          <a:bodyPr/>
          <a:lstStyle/>
          <a:p>
            <a:fld id="{F6C7CE5C-4374-4807-91CF-AED339365E89}" type="datetimeFigureOut">
              <a:rPr lang="tr-TR" smtClean="0"/>
              <a:t>13.08.2025</a:t>
            </a:fld>
            <a:endParaRPr lang="tr-TR"/>
          </a:p>
        </p:txBody>
      </p:sp>
      <p:sp>
        <p:nvSpPr>
          <p:cNvPr id="5" name="Alt Bilgi Yer Tutucusu 4">
            <a:extLst>
              <a:ext uri="{FF2B5EF4-FFF2-40B4-BE49-F238E27FC236}">
                <a16:creationId xmlns:a16="http://schemas.microsoft.com/office/drawing/2014/main" id="{1612E31F-C880-38A9-5D19-32126994F7D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EB8D764-99A4-07D4-0B7B-4E5A662DC5B7}"/>
              </a:ext>
            </a:extLst>
          </p:cNvPr>
          <p:cNvSpPr>
            <a:spLocks noGrp="1"/>
          </p:cNvSpPr>
          <p:nvPr>
            <p:ph type="sldNum" sz="quarter" idx="12"/>
          </p:nvPr>
        </p:nvSpPr>
        <p:spPr/>
        <p:txBody>
          <a:bodyPr/>
          <a:lstStyle/>
          <a:p>
            <a:fld id="{4B68419A-C571-4D95-BD55-5F24A6AC744A}" type="slidenum">
              <a:rPr lang="tr-TR" smtClean="0"/>
              <a:t>‹#›</a:t>
            </a:fld>
            <a:endParaRPr lang="tr-TR"/>
          </a:p>
        </p:txBody>
      </p:sp>
    </p:spTree>
    <p:extLst>
      <p:ext uri="{BB962C8B-B14F-4D97-AF65-F5344CB8AC3E}">
        <p14:creationId xmlns:p14="http://schemas.microsoft.com/office/powerpoint/2010/main" val="80698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714046-15F8-1B59-B7E3-3FBC79F2906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7354F92-20AC-5F4E-F2A0-13750785F06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0B3EC82-266B-D07A-8EB1-A2C0D47F71A8}"/>
              </a:ext>
            </a:extLst>
          </p:cNvPr>
          <p:cNvSpPr>
            <a:spLocks noGrp="1"/>
          </p:cNvSpPr>
          <p:nvPr>
            <p:ph type="dt" sz="half" idx="10"/>
          </p:nvPr>
        </p:nvSpPr>
        <p:spPr/>
        <p:txBody>
          <a:bodyPr/>
          <a:lstStyle/>
          <a:p>
            <a:fld id="{F6C7CE5C-4374-4807-91CF-AED339365E89}" type="datetimeFigureOut">
              <a:rPr lang="tr-TR" smtClean="0"/>
              <a:t>13.08.2025</a:t>
            </a:fld>
            <a:endParaRPr lang="tr-TR"/>
          </a:p>
        </p:txBody>
      </p:sp>
      <p:sp>
        <p:nvSpPr>
          <p:cNvPr id="5" name="Alt Bilgi Yer Tutucusu 4">
            <a:extLst>
              <a:ext uri="{FF2B5EF4-FFF2-40B4-BE49-F238E27FC236}">
                <a16:creationId xmlns:a16="http://schemas.microsoft.com/office/drawing/2014/main" id="{65A52F11-757B-F9B0-2C8A-4DB999A2D8F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D3E892D-04B3-09D4-48DD-139EA2294E54}"/>
              </a:ext>
            </a:extLst>
          </p:cNvPr>
          <p:cNvSpPr>
            <a:spLocks noGrp="1"/>
          </p:cNvSpPr>
          <p:nvPr>
            <p:ph type="sldNum" sz="quarter" idx="12"/>
          </p:nvPr>
        </p:nvSpPr>
        <p:spPr/>
        <p:txBody>
          <a:bodyPr/>
          <a:lstStyle/>
          <a:p>
            <a:fld id="{4B68419A-C571-4D95-BD55-5F24A6AC744A}" type="slidenum">
              <a:rPr lang="tr-TR" smtClean="0"/>
              <a:t>‹#›</a:t>
            </a:fld>
            <a:endParaRPr lang="tr-TR"/>
          </a:p>
        </p:txBody>
      </p:sp>
    </p:spTree>
    <p:extLst>
      <p:ext uri="{BB962C8B-B14F-4D97-AF65-F5344CB8AC3E}">
        <p14:creationId xmlns:p14="http://schemas.microsoft.com/office/powerpoint/2010/main" val="303750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1D4CB5-A53C-034A-FF77-C929D6744BD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03DE0D7-FD53-2E9E-789B-184EAEBC42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34E88DA-1457-217D-821B-F8F9D04C9C1A}"/>
              </a:ext>
            </a:extLst>
          </p:cNvPr>
          <p:cNvSpPr>
            <a:spLocks noGrp="1"/>
          </p:cNvSpPr>
          <p:nvPr>
            <p:ph type="dt" sz="half" idx="10"/>
          </p:nvPr>
        </p:nvSpPr>
        <p:spPr/>
        <p:txBody>
          <a:bodyPr/>
          <a:lstStyle/>
          <a:p>
            <a:fld id="{F6C7CE5C-4374-4807-91CF-AED339365E89}" type="datetimeFigureOut">
              <a:rPr lang="tr-TR" smtClean="0"/>
              <a:t>13.08.2025</a:t>
            </a:fld>
            <a:endParaRPr lang="tr-TR"/>
          </a:p>
        </p:txBody>
      </p:sp>
      <p:sp>
        <p:nvSpPr>
          <p:cNvPr id="5" name="Alt Bilgi Yer Tutucusu 4">
            <a:extLst>
              <a:ext uri="{FF2B5EF4-FFF2-40B4-BE49-F238E27FC236}">
                <a16:creationId xmlns:a16="http://schemas.microsoft.com/office/drawing/2014/main" id="{5FBDBC21-4DD3-8C08-C5D1-0E8DD8EE9C8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AB59B4C-6A00-1C0C-2CA8-C1619C6859CA}"/>
              </a:ext>
            </a:extLst>
          </p:cNvPr>
          <p:cNvSpPr>
            <a:spLocks noGrp="1"/>
          </p:cNvSpPr>
          <p:nvPr>
            <p:ph type="sldNum" sz="quarter" idx="12"/>
          </p:nvPr>
        </p:nvSpPr>
        <p:spPr/>
        <p:txBody>
          <a:bodyPr/>
          <a:lstStyle/>
          <a:p>
            <a:fld id="{4B68419A-C571-4D95-BD55-5F24A6AC744A}" type="slidenum">
              <a:rPr lang="tr-TR" smtClean="0"/>
              <a:t>‹#›</a:t>
            </a:fld>
            <a:endParaRPr lang="tr-TR"/>
          </a:p>
        </p:txBody>
      </p:sp>
    </p:spTree>
    <p:extLst>
      <p:ext uri="{BB962C8B-B14F-4D97-AF65-F5344CB8AC3E}">
        <p14:creationId xmlns:p14="http://schemas.microsoft.com/office/powerpoint/2010/main" val="412494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FDD6BF-ED39-3638-E8F3-BE406526992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B57A2C6-56CA-714B-3879-B8354A2A823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C70EEF5-43DC-A265-96C6-151B73C4ED2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946F89C-35E8-B8B2-8BEA-1AC6A31AD8F2}"/>
              </a:ext>
            </a:extLst>
          </p:cNvPr>
          <p:cNvSpPr>
            <a:spLocks noGrp="1"/>
          </p:cNvSpPr>
          <p:nvPr>
            <p:ph type="dt" sz="half" idx="10"/>
          </p:nvPr>
        </p:nvSpPr>
        <p:spPr/>
        <p:txBody>
          <a:bodyPr/>
          <a:lstStyle/>
          <a:p>
            <a:fld id="{F6C7CE5C-4374-4807-91CF-AED339365E89}" type="datetimeFigureOut">
              <a:rPr lang="tr-TR" smtClean="0"/>
              <a:t>13.08.2025</a:t>
            </a:fld>
            <a:endParaRPr lang="tr-TR"/>
          </a:p>
        </p:txBody>
      </p:sp>
      <p:sp>
        <p:nvSpPr>
          <p:cNvPr id="6" name="Alt Bilgi Yer Tutucusu 5">
            <a:extLst>
              <a:ext uri="{FF2B5EF4-FFF2-40B4-BE49-F238E27FC236}">
                <a16:creationId xmlns:a16="http://schemas.microsoft.com/office/drawing/2014/main" id="{83434503-9338-6DCE-5FFE-201421023BB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E2979C8-1485-D6D2-3828-8DF9AF2073A6}"/>
              </a:ext>
            </a:extLst>
          </p:cNvPr>
          <p:cNvSpPr>
            <a:spLocks noGrp="1"/>
          </p:cNvSpPr>
          <p:nvPr>
            <p:ph type="sldNum" sz="quarter" idx="12"/>
          </p:nvPr>
        </p:nvSpPr>
        <p:spPr/>
        <p:txBody>
          <a:bodyPr/>
          <a:lstStyle/>
          <a:p>
            <a:fld id="{4B68419A-C571-4D95-BD55-5F24A6AC744A}" type="slidenum">
              <a:rPr lang="tr-TR" smtClean="0"/>
              <a:t>‹#›</a:t>
            </a:fld>
            <a:endParaRPr lang="tr-TR"/>
          </a:p>
        </p:txBody>
      </p:sp>
    </p:spTree>
    <p:extLst>
      <p:ext uri="{BB962C8B-B14F-4D97-AF65-F5344CB8AC3E}">
        <p14:creationId xmlns:p14="http://schemas.microsoft.com/office/powerpoint/2010/main" val="115401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41FD2F-9C14-FBDE-5088-8C396B506D6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9A89845-9297-8507-B4B4-ED6BAFA83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571E22D-559A-D7CD-2A88-F12F3F00714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DEA3F57-6F86-197C-ECD2-967278FEC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7148202-A5CE-35E3-420A-CE1C074DAE1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E5052BD-8A33-B992-9432-293E832CE958}"/>
              </a:ext>
            </a:extLst>
          </p:cNvPr>
          <p:cNvSpPr>
            <a:spLocks noGrp="1"/>
          </p:cNvSpPr>
          <p:nvPr>
            <p:ph type="dt" sz="half" idx="10"/>
          </p:nvPr>
        </p:nvSpPr>
        <p:spPr/>
        <p:txBody>
          <a:bodyPr/>
          <a:lstStyle/>
          <a:p>
            <a:fld id="{F6C7CE5C-4374-4807-91CF-AED339365E89}" type="datetimeFigureOut">
              <a:rPr lang="tr-TR" smtClean="0"/>
              <a:t>13.08.2025</a:t>
            </a:fld>
            <a:endParaRPr lang="tr-TR"/>
          </a:p>
        </p:txBody>
      </p:sp>
      <p:sp>
        <p:nvSpPr>
          <p:cNvPr id="8" name="Alt Bilgi Yer Tutucusu 7">
            <a:extLst>
              <a:ext uri="{FF2B5EF4-FFF2-40B4-BE49-F238E27FC236}">
                <a16:creationId xmlns:a16="http://schemas.microsoft.com/office/drawing/2014/main" id="{D795E7C1-2092-B714-171D-728F3560D0F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F39F754-BDB5-464C-8188-FE9F695B1E07}"/>
              </a:ext>
            </a:extLst>
          </p:cNvPr>
          <p:cNvSpPr>
            <a:spLocks noGrp="1"/>
          </p:cNvSpPr>
          <p:nvPr>
            <p:ph type="sldNum" sz="quarter" idx="12"/>
          </p:nvPr>
        </p:nvSpPr>
        <p:spPr/>
        <p:txBody>
          <a:bodyPr/>
          <a:lstStyle/>
          <a:p>
            <a:fld id="{4B68419A-C571-4D95-BD55-5F24A6AC744A}" type="slidenum">
              <a:rPr lang="tr-TR" smtClean="0"/>
              <a:t>‹#›</a:t>
            </a:fld>
            <a:endParaRPr lang="tr-TR"/>
          </a:p>
        </p:txBody>
      </p:sp>
    </p:spTree>
    <p:extLst>
      <p:ext uri="{BB962C8B-B14F-4D97-AF65-F5344CB8AC3E}">
        <p14:creationId xmlns:p14="http://schemas.microsoft.com/office/powerpoint/2010/main" val="1496200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D415C0-7628-024E-3610-09BB29347AB4}"/>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E2476B8-63A5-F424-1725-A93A17409280}"/>
              </a:ext>
            </a:extLst>
          </p:cNvPr>
          <p:cNvSpPr>
            <a:spLocks noGrp="1"/>
          </p:cNvSpPr>
          <p:nvPr>
            <p:ph type="dt" sz="half" idx="10"/>
          </p:nvPr>
        </p:nvSpPr>
        <p:spPr/>
        <p:txBody>
          <a:bodyPr/>
          <a:lstStyle/>
          <a:p>
            <a:fld id="{F6C7CE5C-4374-4807-91CF-AED339365E89}" type="datetimeFigureOut">
              <a:rPr lang="tr-TR" smtClean="0"/>
              <a:t>13.08.2025</a:t>
            </a:fld>
            <a:endParaRPr lang="tr-TR"/>
          </a:p>
        </p:txBody>
      </p:sp>
      <p:sp>
        <p:nvSpPr>
          <p:cNvPr id="4" name="Alt Bilgi Yer Tutucusu 3">
            <a:extLst>
              <a:ext uri="{FF2B5EF4-FFF2-40B4-BE49-F238E27FC236}">
                <a16:creationId xmlns:a16="http://schemas.microsoft.com/office/drawing/2014/main" id="{BDBB5A8F-6C56-18AC-1238-79A6844FADE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5543EAE-1669-A7D6-E070-B458DC467CC8}"/>
              </a:ext>
            </a:extLst>
          </p:cNvPr>
          <p:cNvSpPr>
            <a:spLocks noGrp="1"/>
          </p:cNvSpPr>
          <p:nvPr>
            <p:ph type="sldNum" sz="quarter" idx="12"/>
          </p:nvPr>
        </p:nvSpPr>
        <p:spPr/>
        <p:txBody>
          <a:bodyPr/>
          <a:lstStyle/>
          <a:p>
            <a:fld id="{4B68419A-C571-4D95-BD55-5F24A6AC744A}" type="slidenum">
              <a:rPr lang="tr-TR" smtClean="0"/>
              <a:t>‹#›</a:t>
            </a:fld>
            <a:endParaRPr lang="tr-TR"/>
          </a:p>
        </p:txBody>
      </p:sp>
    </p:spTree>
    <p:extLst>
      <p:ext uri="{BB962C8B-B14F-4D97-AF65-F5344CB8AC3E}">
        <p14:creationId xmlns:p14="http://schemas.microsoft.com/office/powerpoint/2010/main" val="296220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85B1A56-9B49-512B-79DE-E73274F3F99B}"/>
              </a:ext>
            </a:extLst>
          </p:cNvPr>
          <p:cNvSpPr>
            <a:spLocks noGrp="1"/>
          </p:cNvSpPr>
          <p:nvPr>
            <p:ph type="dt" sz="half" idx="10"/>
          </p:nvPr>
        </p:nvSpPr>
        <p:spPr/>
        <p:txBody>
          <a:bodyPr/>
          <a:lstStyle/>
          <a:p>
            <a:fld id="{F6C7CE5C-4374-4807-91CF-AED339365E89}" type="datetimeFigureOut">
              <a:rPr lang="tr-TR" smtClean="0"/>
              <a:t>13.08.2025</a:t>
            </a:fld>
            <a:endParaRPr lang="tr-TR"/>
          </a:p>
        </p:txBody>
      </p:sp>
      <p:sp>
        <p:nvSpPr>
          <p:cNvPr id="3" name="Alt Bilgi Yer Tutucusu 2">
            <a:extLst>
              <a:ext uri="{FF2B5EF4-FFF2-40B4-BE49-F238E27FC236}">
                <a16:creationId xmlns:a16="http://schemas.microsoft.com/office/drawing/2014/main" id="{E815FC99-7491-41E2-ABAB-A12780A679B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5A137E7-F376-972C-6D86-E2F5D8A25EC9}"/>
              </a:ext>
            </a:extLst>
          </p:cNvPr>
          <p:cNvSpPr>
            <a:spLocks noGrp="1"/>
          </p:cNvSpPr>
          <p:nvPr>
            <p:ph type="sldNum" sz="quarter" idx="12"/>
          </p:nvPr>
        </p:nvSpPr>
        <p:spPr/>
        <p:txBody>
          <a:bodyPr/>
          <a:lstStyle/>
          <a:p>
            <a:fld id="{4B68419A-C571-4D95-BD55-5F24A6AC744A}" type="slidenum">
              <a:rPr lang="tr-TR" smtClean="0"/>
              <a:t>‹#›</a:t>
            </a:fld>
            <a:endParaRPr lang="tr-TR"/>
          </a:p>
        </p:txBody>
      </p:sp>
    </p:spTree>
    <p:extLst>
      <p:ext uri="{BB962C8B-B14F-4D97-AF65-F5344CB8AC3E}">
        <p14:creationId xmlns:p14="http://schemas.microsoft.com/office/powerpoint/2010/main" val="316512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E34267-AEF7-08AF-456E-6E772E06EB4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7D47A58-FF01-44D3-C7D5-ABB28A935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1AC4D19B-B52F-4564-42C6-905EC3688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B2953D6-3F5E-F60F-C721-8A41A906C736}"/>
              </a:ext>
            </a:extLst>
          </p:cNvPr>
          <p:cNvSpPr>
            <a:spLocks noGrp="1"/>
          </p:cNvSpPr>
          <p:nvPr>
            <p:ph type="dt" sz="half" idx="10"/>
          </p:nvPr>
        </p:nvSpPr>
        <p:spPr/>
        <p:txBody>
          <a:bodyPr/>
          <a:lstStyle/>
          <a:p>
            <a:fld id="{F6C7CE5C-4374-4807-91CF-AED339365E89}" type="datetimeFigureOut">
              <a:rPr lang="tr-TR" smtClean="0"/>
              <a:t>13.08.2025</a:t>
            </a:fld>
            <a:endParaRPr lang="tr-TR"/>
          </a:p>
        </p:txBody>
      </p:sp>
      <p:sp>
        <p:nvSpPr>
          <p:cNvPr id="6" name="Alt Bilgi Yer Tutucusu 5">
            <a:extLst>
              <a:ext uri="{FF2B5EF4-FFF2-40B4-BE49-F238E27FC236}">
                <a16:creationId xmlns:a16="http://schemas.microsoft.com/office/drawing/2014/main" id="{7EDFE000-72D3-52AA-832D-F5796D98BF8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FC28FBD-0415-F43C-A098-99D3170CB801}"/>
              </a:ext>
            </a:extLst>
          </p:cNvPr>
          <p:cNvSpPr>
            <a:spLocks noGrp="1"/>
          </p:cNvSpPr>
          <p:nvPr>
            <p:ph type="sldNum" sz="quarter" idx="12"/>
          </p:nvPr>
        </p:nvSpPr>
        <p:spPr/>
        <p:txBody>
          <a:bodyPr/>
          <a:lstStyle/>
          <a:p>
            <a:fld id="{4B68419A-C571-4D95-BD55-5F24A6AC744A}" type="slidenum">
              <a:rPr lang="tr-TR" smtClean="0"/>
              <a:t>‹#›</a:t>
            </a:fld>
            <a:endParaRPr lang="tr-TR"/>
          </a:p>
        </p:txBody>
      </p:sp>
    </p:spTree>
    <p:extLst>
      <p:ext uri="{BB962C8B-B14F-4D97-AF65-F5344CB8AC3E}">
        <p14:creationId xmlns:p14="http://schemas.microsoft.com/office/powerpoint/2010/main" val="264317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FBDB49-EC86-5820-579F-FAF3858A8B9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A09BFA0-2028-79C7-30C2-1F6CF1AD79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A7FEA2B-5CFD-32ED-1049-1596B27E4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E7A6DAA-4808-A972-4AD7-B6086B96E94B}"/>
              </a:ext>
            </a:extLst>
          </p:cNvPr>
          <p:cNvSpPr>
            <a:spLocks noGrp="1"/>
          </p:cNvSpPr>
          <p:nvPr>
            <p:ph type="dt" sz="half" idx="10"/>
          </p:nvPr>
        </p:nvSpPr>
        <p:spPr/>
        <p:txBody>
          <a:bodyPr/>
          <a:lstStyle/>
          <a:p>
            <a:fld id="{F6C7CE5C-4374-4807-91CF-AED339365E89}" type="datetimeFigureOut">
              <a:rPr lang="tr-TR" smtClean="0"/>
              <a:t>13.08.2025</a:t>
            </a:fld>
            <a:endParaRPr lang="tr-TR"/>
          </a:p>
        </p:txBody>
      </p:sp>
      <p:sp>
        <p:nvSpPr>
          <p:cNvPr id="6" name="Alt Bilgi Yer Tutucusu 5">
            <a:extLst>
              <a:ext uri="{FF2B5EF4-FFF2-40B4-BE49-F238E27FC236}">
                <a16:creationId xmlns:a16="http://schemas.microsoft.com/office/drawing/2014/main" id="{F5DF08EB-D15A-53C6-A29E-A7B7166DB75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9689C39-B86C-F56C-C21B-DC919958DAEE}"/>
              </a:ext>
            </a:extLst>
          </p:cNvPr>
          <p:cNvSpPr>
            <a:spLocks noGrp="1"/>
          </p:cNvSpPr>
          <p:nvPr>
            <p:ph type="sldNum" sz="quarter" idx="12"/>
          </p:nvPr>
        </p:nvSpPr>
        <p:spPr/>
        <p:txBody>
          <a:bodyPr/>
          <a:lstStyle/>
          <a:p>
            <a:fld id="{4B68419A-C571-4D95-BD55-5F24A6AC744A}" type="slidenum">
              <a:rPr lang="tr-TR" smtClean="0"/>
              <a:t>‹#›</a:t>
            </a:fld>
            <a:endParaRPr lang="tr-TR"/>
          </a:p>
        </p:txBody>
      </p:sp>
    </p:spTree>
    <p:extLst>
      <p:ext uri="{BB962C8B-B14F-4D97-AF65-F5344CB8AC3E}">
        <p14:creationId xmlns:p14="http://schemas.microsoft.com/office/powerpoint/2010/main" val="347331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8AA44562-F6FA-1E5B-FED9-2B113201E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ED7302B-F56B-96B2-D1B8-839DEFF880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C304B9E-66B8-1137-D5F8-F66DA18515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C7CE5C-4374-4807-91CF-AED339365E89}" type="datetimeFigureOut">
              <a:rPr lang="tr-TR" smtClean="0"/>
              <a:t>13.08.2025</a:t>
            </a:fld>
            <a:endParaRPr lang="tr-TR"/>
          </a:p>
        </p:txBody>
      </p:sp>
      <p:sp>
        <p:nvSpPr>
          <p:cNvPr id="5" name="Alt Bilgi Yer Tutucusu 4">
            <a:extLst>
              <a:ext uri="{FF2B5EF4-FFF2-40B4-BE49-F238E27FC236}">
                <a16:creationId xmlns:a16="http://schemas.microsoft.com/office/drawing/2014/main" id="{F06B2697-FC02-7C8F-0129-CACCB2D96E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7166ACF0-58C1-4187-AC1F-D8FDC0CA81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68419A-C571-4D95-BD55-5F24A6AC744A}" type="slidenum">
              <a:rPr lang="tr-TR" smtClean="0"/>
              <a:t>‹#›</a:t>
            </a:fld>
            <a:endParaRPr lang="tr-TR"/>
          </a:p>
        </p:txBody>
      </p:sp>
    </p:spTree>
    <p:extLst>
      <p:ext uri="{BB962C8B-B14F-4D97-AF65-F5344CB8AC3E}">
        <p14:creationId xmlns:p14="http://schemas.microsoft.com/office/powerpoint/2010/main" val="3003586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338700-E3B1-B44D-B23F-B37F48AC4B7E}"/>
            </a:ext>
          </a:extLst>
        </p:cNvPr>
        <p:cNvGrpSpPr/>
        <p:nvPr/>
      </p:nvGrpSpPr>
      <p:grpSpPr>
        <a:xfrm>
          <a:off x="0" y="0"/>
          <a:ext cx="0" cy="0"/>
          <a:chOff x="0" y="0"/>
          <a:chExt cx="0" cy="0"/>
        </a:xfrm>
      </p:grpSpPr>
      <p:pic>
        <p:nvPicPr>
          <p:cNvPr id="5" name="Resim 4" descr="metin, diyagram, ekran görüntüsü, kalıp, desen, düzen içeren bir resim&#10;&#10;Yapay zeka tarafından oluşturulmuş içerik yanlış olabilir.">
            <a:extLst>
              <a:ext uri="{FF2B5EF4-FFF2-40B4-BE49-F238E27FC236}">
                <a16:creationId xmlns:a16="http://schemas.microsoft.com/office/drawing/2014/main" id="{1E5F837A-6654-3FD5-3791-5A015E64C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600" y="1651262"/>
            <a:ext cx="3517119" cy="3332470"/>
          </a:xfrm>
          <a:prstGeom prst="rect">
            <a:avLst/>
          </a:prstGeom>
        </p:spPr>
      </p:pic>
      <p:cxnSp>
        <p:nvCxnSpPr>
          <p:cNvPr id="12" name="Straight Connector 11">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Resim 6" descr="metin, diyagram, kalıp, desen, düzen içeren bir resim&#10;&#10;Yapay zeka tarafından oluşturulmuş içerik yanlış olabilir.">
            <a:extLst>
              <a:ext uri="{FF2B5EF4-FFF2-40B4-BE49-F238E27FC236}">
                <a16:creationId xmlns:a16="http://schemas.microsoft.com/office/drawing/2014/main" id="{942D2BFF-309A-F446-ECAF-4CEBD9BAB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8895" y="1667471"/>
            <a:ext cx="3537345" cy="3316261"/>
          </a:xfrm>
          <a:prstGeom prst="rect">
            <a:avLst/>
          </a:prstGeom>
        </p:spPr>
      </p:pic>
      <p:cxnSp>
        <p:nvCxnSpPr>
          <p:cNvPr id="14" name="Straight Connector 13">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Resim 2" descr="metin, diyagram, ekran görüntüsü, kalıp, desen, düzen içeren bir resim&#10;&#10;Yapay zeka tarafından oluşturulmuş içerik yanlış olabilir.">
            <a:extLst>
              <a:ext uri="{FF2B5EF4-FFF2-40B4-BE49-F238E27FC236}">
                <a16:creationId xmlns:a16="http://schemas.microsoft.com/office/drawing/2014/main" id="{76A8B6F5-0694-453B-0A2A-19C2F7644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993" y="1651262"/>
            <a:ext cx="3517120" cy="3306092"/>
          </a:xfrm>
          <a:prstGeom prst="rect">
            <a:avLst/>
          </a:prstGeom>
        </p:spPr>
      </p:pic>
    </p:spTree>
    <p:extLst>
      <p:ext uri="{BB962C8B-B14F-4D97-AF65-F5344CB8AC3E}">
        <p14:creationId xmlns:p14="http://schemas.microsoft.com/office/powerpoint/2010/main" val="2277884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BF038-6384-3BD5-6285-6DD01A61C765}"/>
            </a:ext>
          </a:extLst>
        </p:cNvPr>
        <p:cNvGrpSpPr/>
        <p:nvPr/>
      </p:nvGrpSpPr>
      <p:grpSpPr>
        <a:xfrm>
          <a:off x="0" y="0"/>
          <a:ext cx="0" cy="0"/>
          <a:chOff x="0" y="0"/>
          <a:chExt cx="0" cy="0"/>
        </a:xfrm>
      </p:grpSpPr>
      <p:pic>
        <p:nvPicPr>
          <p:cNvPr id="3" name="Resim 2" descr="metin, yazı tipi, ekran görüntüsü içeren bir resim&#10;&#10;Yapay zeka tarafından oluşturulmuş içerik yanlış olabilir.">
            <a:extLst>
              <a:ext uri="{FF2B5EF4-FFF2-40B4-BE49-F238E27FC236}">
                <a16:creationId xmlns:a16="http://schemas.microsoft.com/office/drawing/2014/main" id="{F4C67841-38C8-C536-8B9C-FDAEF4E66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136" y="768351"/>
            <a:ext cx="10689236" cy="1906270"/>
          </a:xfrm>
          <a:prstGeom prst="rect">
            <a:avLst/>
          </a:prstGeom>
        </p:spPr>
      </p:pic>
      <p:sp>
        <p:nvSpPr>
          <p:cNvPr id="5" name="Metin Yer Tutucusu 4">
            <a:extLst>
              <a:ext uri="{FF2B5EF4-FFF2-40B4-BE49-F238E27FC236}">
                <a16:creationId xmlns:a16="http://schemas.microsoft.com/office/drawing/2014/main" id="{F53D9E9D-91AE-3245-DCD6-ABFCEEC56D40}"/>
              </a:ext>
            </a:extLst>
          </p:cNvPr>
          <p:cNvSpPr>
            <a:spLocks noGrp="1"/>
          </p:cNvSpPr>
          <p:nvPr>
            <p:ph type="body" idx="1"/>
          </p:nvPr>
        </p:nvSpPr>
        <p:spPr>
          <a:xfrm>
            <a:off x="1023136" y="3634740"/>
            <a:ext cx="10689236" cy="2454910"/>
          </a:xfrm>
        </p:spPr>
        <p:txBody>
          <a:bodyPr/>
          <a:lstStyle/>
          <a:p>
            <a:r>
              <a:rPr lang="tr-TR" dirty="0">
                <a:solidFill>
                  <a:schemeClr val="tx1"/>
                </a:solidFill>
              </a:rPr>
              <a:t>Makalede belirtilen </a:t>
            </a:r>
            <a:r>
              <a:rPr lang="tr-TR" dirty="0" err="1">
                <a:solidFill>
                  <a:schemeClr val="tx1"/>
                </a:solidFill>
              </a:rPr>
              <a:t>NaNE</a:t>
            </a:r>
            <a:r>
              <a:rPr lang="tr-TR" dirty="0">
                <a:solidFill>
                  <a:schemeClr val="tx1"/>
                </a:solidFill>
              </a:rPr>
              <a:t> değeri 4’tü ve algoritmamızda da aynı değer elde edildi. İkinci algoritmada ise, mesafeye dayalı tahmin hesaplaması sonucu 6 çıktı. Bu veri setinde 393 komşuluk ilişkisi ve 0 komşu olmayan nokta tespit edilmesi, verilerin iyi bağlı olduğunu ve kümelerin belirgin şekilde oluştuğunu göstermektedir.</a:t>
            </a:r>
          </a:p>
        </p:txBody>
      </p:sp>
    </p:spTree>
    <p:extLst>
      <p:ext uri="{BB962C8B-B14F-4D97-AF65-F5344CB8AC3E}">
        <p14:creationId xmlns:p14="http://schemas.microsoft.com/office/powerpoint/2010/main" val="385331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AAA44C-51EB-3489-656C-1F7469CED071}"/>
            </a:ext>
          </a:extLst>
        </p:cNvPr>
        <p:cNvGrpSpPr/>
        <p:nvPr/>
      </p:nvGrpSpPr>
      <p:grpSpPr>
        <a:xfrm>
          <a:off x="0" y="0"/>
          <a:ext cx="0" cy="0"/>
          <a:chOff x="0" y="0"/>
          <a:chExt cx="0" cy="0"/>
        </a:xfrm>
      </p:grpSpPr>
      <p:pic>
        <p:nvPicPr>
          <p:cNvPr id="3" name="Resim 2" descr="metin, ekran görüntüsü, kalıp, desen, düzen içeren bir resim&#10;&#10;Yapay zeka tarafından oluşturulmuş içerik yanlış olabilir.">
            <a:extLst>
              <a:ext uri="{FF2B5EF4-FFF2-40B4-BE49-F238E27FC236}">
                <a16:creationId xmlns:a16="http://schemas.microsoft.com/office/drawing/2014/main" id="{09DE87E8-52C1-F712-B8D3-0B00F9E69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755296"/>
            <a:ext cx="3517119" cy="3341262"/>
          </a:xfrm>
          <a:prstGeom prst="rect">
            <a:avLst/>
          </a:prstGeom>
        </p:spPr>
      </p:pic>
      <p:cxnSp>
        <p:nvCxnSpPr>
          <p:cNvPr id="12" name="Straight Connector 11">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Resim 4" descr="metin, ekran görüntüsü, kalıp, desen, düzen içeren bir resim&#10;&#10;Yapay zeka tarafından oluşturulmuş içerik yanlış olabilir.">
            <a:extLst>
              <a:ext uri="{FF2B5EF4-FFF2-40B4-BE49-F238E27FC236}">
                <a16:creationId xmlns:a16="http://schemas.microsoft.com/office/drawing/2014/main" id="{D078508B-3B72-957E-72D8-4F4E8FBBDA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1763375"/>
            <a:ext cx="3537345" cy="3325104"/>
          </a:xfrm>
          <a:prstGeom prst="rect">
            <a:avLst/>
          </a:prstGeom>
        </p:spPr>
      </p:pic>
      <p:cxnSp>
        <p:nvCxnSpPr>
          <p:cNvPr id="14" name="Straight Connector 13">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Resim 6" descr="metin, çiçek, ekran görüntüsü, kalıp, desen, düzen içeren bir resim&#10;&#10;Yapay zeka tarafından oluşturulmuş içerik yanlış olabilir.">
            <a:extLst>
              <a:ext uri="{FF2B5EF4-FFF2-40B4-BE49-F238E27FC236}">
                <a16:creationId xmlns:a16="http://schemas.microsoft.com/office/drawing/2014/main" id="{E260B4DD-45B7-D6EB-ADAE-DD25427CD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1764089"/>
            <a:ext cx="3517120" cy="3323678"/>
          </a:xfrm>
          <a:prstGeom prst="rect">
            <a:avLst/>
          </a:prstGeom>
        </p:spPr>
      </p:pic>
    </p:spTree>
    <p:extLst>
      <p:ext uri="{BB962C8B-B14F-4D97-AF65-F5344CB8AC3E}">
        <p14:creationId xmlns:p14="http://schemas.microsoft.com/office/powerpoint/2010/main" val="240611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E2300-7DC9-ADEC-3C03-5593223542FF}"/>
            </a:ext>
          </a:extLst>
        </p:cNvPr>
        <p:cNvGrpSpPr/>
        <p:nvPr/>
      </p:nvGrpSpPr>
      <p:grpSpPr>
        <a:xfrm>
          <a:off x="0" y="0"/>
          <a:ext cx="0" cy="0"/>
          <a:chOff x="0" y="0"/>
          <a:chExt cx="0" cy="0"/>
        </a:xfrm>
      </p:grpSpPr>
      <p:pic>
        <p:nvPicPr>
          <p:cNvPr id="3" name="Resim 2" descr="metin, yazı tipi, ekran görüntüsü içeren bir resim&#10;&#10;Yapay zeka tarafından oluşturulmuş içerik yanlış olabilir.">
            <a:extLst>
              <a:ext uri="{FF2B5EF4-FFF2-40B4-BE49-F238E27FC236}">
                <a16:creationId xmlns:a16="http://schemas.microsoft.com/office/drawing/2014/main" id="{2F2B7D25-D5DE-B8DD-DAE9-87439561C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97" y="1036162"/>
            <a:ext cx="10905066" cy="1717548"/>
          </a:xfrm>
          <a:prstGeom prst="rect">
            <a:avLst/>
          </a:prstGeom>
        </p:spPr>
      </p:pic>
      <p:sp>
        <p:nvSpPr>
          <p:cNvPr id="2" name="Başlık 1">
            <a:extLst>
              <a:ext uri="{FF2B5EF4-FFF2-40B4-BE49-F238E27FC236}">
                <a16:creationId xmlns:a16="http://schemas.microsoft.com/office/drawing/2014/main" id="{C84CF0FD-4A60-FA35-92B4-A84BE8679107}"/>
              </a:ext>
            </a:extLst>
          </p:cNvPr>
          <p:cNvSpPr>
            <a:spLocks noGrp="1"/>
          </p:cNvSpPr>
          <p:nvPr>
            <p:ph type="title"/>
          </p:nvPr>
        </p:nvSpPr>
        <p:spPr>
          <a:xfrm>
            <a:off x="769196" y="2753711"/>
            <a:ext cx="10905065" cy="3947878"/>
          </a:xfrm>
        </p:spPr>
        <p:txBody>
          <a:bodyPr>
            <a:normAutofit/>
          </a:bodyPr>
          <a:lstStyle/>
          <a:p>
            <a:r>
              <a:rPr lang="tr-TR" sz="2400" dirty="0"/>
              <a:t>İkinci veri setinde de </a:t>
            </a:r>
            <a:r>
              <a:rPr lang="tr-TR" sz="2400" dirty="0" err="1"/>
              <a:t>NaNE</a:t>
            </a:r>
            <a:r>
              <a:rPr lang="tr-TR" sz="2400" dirty="0"/>
              <a:t> değeri makaledeki sonuç ile aynı bulundu. Ancak tahmin edilen mesafe değeri düşük çıktı. Bunun nedeni, veri setinde bazı bölgelerde yoğun ve iyi kümelenmiş noktalar bulunması ve gürültü noktalarının hesaplamayı kısmen etkilemesidir. Buradan, hem k değerini manuel olarak verdiğimizde hem de </a:t>
            </a:r>
            <a:r>
              <a:rPr lang="tr-TR" sz="2400" dirty="0" err="1"/>
              <a:t>NaNE</a:t>
            </a:r>
            <a:r>
              <a:rPr lang="tr-TR" sz="2400" dirty="0"/>
              <a:t> değeri ile hesapladığımızda, uygun k değerinin veri setine bağlı olarak değişebileceğini görmekteyiz. </a:t>
            </a:r>
            <a:r>
              <a:rPr lang="tr-TR" sz="2400" dirty="0" err="1"/>
              <a:t>NaNE</a:t>
            </a:r>
            <a:r>
              <a:rPr lang="tr-TR" sz="2400" dirty="0"/>
              <a:t> yöntemi, herhangi bir k değeri belirtmeden veriye en uygun komşuluk sayısını otomatik olarak belirleyebilmesi açısından avantajlıdır.</a:t>
            </a:r>
            <a:endParaRPr lang="tr-TR" sz="2400" dirty="0">
              <a:latin typeface="+mn-lt"/>
            </a:endParaRPr>
          </a:p>
        </p:txBody>
      </p:sp>
    </p:spTree>
    <p:extLst>
      <p:ext uri="{BB962C8B-B14F-4D97-AF65-F5344CB8AC3E}">
        <p14:creationId xmlns:p14="http://schemas.microsoft.com/office/powerpoint/2010/main" val="1725588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030814-ECBE-C039-79EA-F2613C2197C3}"/>
            </a:ext>
          </a:extLst>
        </p:cNvPr>
        <p:cNvGrpSpPr/>
        <p:nvPr/>
      </p:nvGrpSpPr>
      <p:grpSpPr>
        <a:xfrm>
          <a:off x="0" y="0"/>
          <a:ext cx="0" cy="0"/>
          <a:chOff x="0" y="0"/>
          <a:chExt cx="0" cy="0"/>
        </a:xfrm>
      </p:grpSpPr>
      <p:pic>
        <p:nvPicPr>
          <p:cNvPr id="3" name="Resim 2" descr="metin, ekran görüntüsü, daire, diyagram içeren bir resim&#10;&#10;Yapay zeka tarafından oluşturulmuş içerik yanlış olabilir.">
            <a:extLst>
              <a:ext uri="{FF2B5EF4-FFF2-40B4-BE49-F238E27FC236}">
                <a16:creationId xmlns:a16="http://schemas.microsoft.com/office/drawing/2014/main" id="{C79245E0-DCF8-CADE-1DC4-4E4E7B6C6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764088"/>
            <a:ext cx="3517119" cy="3323677"/>
          </a:xfrm>
          <a:prstGeom prst="rect">
            <a:avLst/>
          </a:prstGeom>
        </p:spPr>
      </p:pic>
      <p:cxnSp>
        <p:nvCxnSpPr>
          <p:cNvPr id="19" name="Straight Connector 18">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Resim 6" descr="metin, ekran görüntüsü, daire, diyagram içeren bir resim&#10;&#10;Yapay zeka tarafından oluşturulmuş içerik yanlış olabilir.">
            <a:extLst>
              <a:ext uri="{FF2B5EF4-FFF2-40B4-BE49-F238E27FC236}">
                <a16:creationId xmlns:a16="http://schemas.microsoft.com/office/drawing/2014/main" id="{6A1D83DD-4A69-7FDD-E602-6A35D69FB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8895" y="1764088"/>
            <a:ext cx="3537345" cy="3307417"/>
          </a:xfrm>
          <a:prstGeom prst="rect">
            <a:avLst/>
          </a:prstGeom>
        </p:spPr>
      </p:pic>
      <p:cxnSp>
        <p:nvCxnSpPr>
          <p:cNvPr id="21" name="Straight Connector 20">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Resim 8" descr="metin, ekran görüntüsü, daire, diyagram içeren bir resim&#10;&#10;Yapay zeka tarafından oluşturulmuş içerik yanlış olabilir.">
            <a:extLst>
              <a:ext uri="{FF2B5EF4-FFF2-40B4-BE49-F238E27FC236}">
                <a16:creationId xmlns:a16="http://schemas.microsoft.com/office/drawing/2014/main" id="{52C6E0BF-87BC-7F86-31EB-FDBA6A5B41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933" y="1764088"/>
            <a:ext cx="3517120" cy="3323678"/>
          </a:xfrm>
          <a:prstGeom prst="rect">
            <a:avLst/>
          </a:prstGeom>
        </p:spPr>
      </p:pic>
    </p:spTree>
    <p:extLst>
      <p:ext uri="{BB962C8B-B14F-4D97-AF65-F5344CB8AC3E}">
        <p14:creationId xmlns:p14="http://schemas.microsoft.com/office/powerpoint/2010/main" val="111903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58ED5-C6F1-63FB-A227-FC4165907979}"/>
            </a:ext>
          </a:extLst>
        </p:cNvPr>
        <p:cNvGrpSpPr/>
        <p:nvPr/>
      </p:nvGrpSpPr>
      <p:grpSpPr>
        <a:xfrm>
          <a:off x="0" y="0"/>
          <a:ext cx="0" cy="0"/>
          <a:chOff x="0" y="0"/>
          <a:chExt cx="0" cy="0"/>
        </a:xfrm>
      </p:grpSpPr>
      <p:pic>
        <p:nvPicPr>
          <p:cNvPr id="3" name="Resim 2" descr="metin, yazı tipi, ekran görüntüsü içeren bir resim&#10;&#10;Yapay zeka tarafından oluşturulmuş içerik yanlış olabilir.">
            <a:extLst>
              <a:ext uri="{FF2B5EF4-FFF2-40B4-BE49-F238E27FC236}">
                <a16:creationId xmlns:a16="http://schemas.microsoft.com/office/drawing/2014/main" id="{EC3410FB-0C19-B26F-80B7-2603DA8EC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070" y="1139104"/>
            <a:ext cx="10515600" cy="1730073"/>
          </a:xfrm>
          <a:prstGeom prst="rect">
            <a:avLst/>
          </a:prstGeom>
        </p:spPr>
      </p:pic>
      <p:sp>
        <p:nvSpPr>
          <p:cNvPr id="4" name="Başlık 3">
            <a:extLst>
              <a:ext uri="{FF2B5EF4-FFF2-40B4-BE49-F238E27FC236}">
                <a16:creationId xmlns:a16="http://schemas.microsoft.com/office/drawing/2014/main" id="{829182E1-DAF6-6064-CC58-D7B29AA2E5B7}"/>
              </a:ext>
            </a:extLst>
          </p:cNvPr>
          <p:cNvSpPr>
            <a:spLocks noGrp="1"/>
          </p:cNvSpPr>
          <p:nvPr>
            <p:ph type="title"/>
          </p:nvPr>
        </p:nvSpPr>
        <p:spPr>
          <a:xfrm>
            <a:off x="941070" y="3068053"/>
            <a:ext cx="10515600" cy="3453063"/>
          </a:xfrm>
        </p:spPr>
        <p:txBody>
          <a:bodyPr>
            <a:normAutofit/>
          </a:bodyPr>
          <a:lstStyle/>
          <a:p>
            <a:r>
              <a:rPr lang="tr-TR" sz="2400" dirty="0"/>
              <a:t>Üçüncü veri setinde de </a:t>
            </a:r>
            <a:r>
              <a:rPr lang="tr-TR" sz="2400" dirty="0" err="1"/>
              <a:t>NaNE</a:t>
            </a:r>
            <a:r>
              <a:rPr lang="tr-TR" sz="2400" dirty="0"/>
              <a:t> değeri makaledeki sonuç ile aynı elde edilmiştir. Ancak, ikinci algoritmadaki değerin daha yüksek olması, bu veri setindeki noktaların daha sıkı kümeler oluşturduğunu göstermektedir. Ayrıca, kenar sayısının önceki veri setlerine göre daha az olması, daha kısa mesafeli bağlantıların varlığını ve dolayısıyla kümelerin daha sıkı yapıda olduğunu işaret etmektedir. Sonuç olarak, önceki veri setlerinde olduğu gibi, en uygun değeri belirleme açısından </a:t>
            </a:r>
            <a:r>
              <a:rPr lang="tr-TR" sz="2400" dirty="0" err="1"/>
              <a:t>NaNE</a:t>
            </a:r>
            <a:r>
              <a:rPr lang="tr-TR" sz="2400" dirty="0"/>
              <a:t> yöntemi yine üstünlük sağlamaktadır.</a:t>
            </a:r>
            <a:endParaRPr lang="tr-TR" sz="2400" dirty="0">
              <a:latin typeface="+mn-lt"/>
            </a:endParaRPr>
          </a:p>
        </p:txBody>
      </p:sp>
    </p:spTree>
    <p:extLst>
      <p:ext uri="{BB962C8B-B14F-4D97-AF65-F5344CB8AC3E}">
        <p14:creationId xmlns:p14="http://schemas.microsoft.com/office/powerpoint/2010/main" val="66856931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213</Words>
  <Application>Microsoft Office PowerPoint</Application>
  <PresentationFormat>Geniş ekran</PresentationFormat>
  <Paragraphs>3</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Aptos</vt:lpstr>
      <vt:lpstr>Aptos Display</vt:lpstr>
      <vt:lpstr>Arial</vt:lpstr>
      <vt:lpstr>Office Teması</vt:lpstr>
      <vt:lpstr>PowerPoint Sunusu</vt:lpstr>
      <vt:lpstr>PowerPoint Sunusu</vt:lpstr>
      <vt:lpstr>PowerPoint Sunusu</vt:lpstr>
      <vt:lpstr>İkinci veri setinde de NaNE değeri makaledeki sonuç ile aynı bulundu. Ancak tahmin edilen mesafe değeri düşük çıktı. Bunun nedeni, veri setinde bazı bölgelerde yoğun ve iyi kümelenmiş noktalar bulunması ve gürültü noktalarının hesaplamayı kısmen etkilemesidir. Buradan, hem k değerini manuel olarak verdiğimizde hem de NaNE değeri ile hesapladığımızda, uygun k değerinin veri setine bağlı olarak değişebileceğini görmekteyiz. NaNE yöntemi, herhangi bir k değeri belirtmeden veriye en uygun komşuluk sayısını otomatik olarak belirleyebilmesi açısından avantajlıdır.</vt:lpstr>
      <vt:lpstr>PowerPoint Sunusu</vt:lpstr>
      <vt:lpstr>Üçüncü veri setinde de NaNE değeri makaledeki sonuç ile aynı elde edilmiştir. Ancak, ikinci algoritmadaki değerin daha yüksek olması, bu veri setindeki noktaların daha sıkı kümeler oluşturduğunu göstermektedir. Ayrıca, kenar sayısının önceki veri setlerine göre daha az olması, daha kısa mesafeli bağlantıların varlığını ve dolayısıyla kümelerin daha sıkı yapıda olduğunu işaret etmektedir. Sonuç olarak, önceki veri setlerinde olduğu gibi, en uygun değeri belirleme açısından NaNE yöntemi yine üstünlük sağlamaktadır.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Gizem Cebir</dc:creator>
  <cp:lastModifiedBy>Gizem Cebir</cp:lastModifiedBy>
  <cp:revision>1</cp:revision>
  <dcterms:created xsi:type="dcterms:W3CDTF">2025-08-13T13:07:13Z</dcterms:created>
  <dcterms:modified xsi:type="dcterms:W3CDTF">2025-08-13T13:37:39Z</dcterms:modified>
</cp:coreProperties>
</file>