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DA1F-03D6-4D60-8184-9E321A9AA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CMPE 211Project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48AEB-3851-412F-B77A-583CFA4070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61233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5D47-B868-4AA1-A7BF-451E0987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ABC53A-29E5-432E-8C0C-077061A73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8408" y="2097088"/>
            <a:ext cx="5792008" cy="3534268"/>
          </a:xfrm>
        </p:spPr>
      </p:pic>
    </p:spTree>
    <p:extLst>
      <p:ext uri="{BB962C8B-B14F-4D97-AF65-F5344CB8AC3E}">
        <p14:creationId xmlns:p14="http://schemas.microsoft.com/office/powerpoint/2010/main" val="2818518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EF79-95D1-436F-8E29-B85DD3E9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313B01-4F7B-4663-808A-47C79880B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647" y="2097088"/>
            <a:ext cx="5381530" cy="4434452"/>
          </a:xfrm>
        </p:spPr>
      </p:pic>
    </p:spTree>
    <p:extLst>
      <p:ext uri="{BB962C8B-B14F-4D97-AF65-F5344CB8AC3E}">
        <p14:creationId xmlns:p14="http://schemas.microsoft.com/office/powerpoint/2010/main" val="3345219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E246-18C6-40FC-A6E5-503E0FD3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nearest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0766A9-BEAB-4225-A7F0-5745288FF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3230" y="2197236"/>
            <a:ext cx="5802364" cy="4212392"/>
          </a:xfrm>
        </p:spPr>
      </p:pic>
    </p:spTree>
    <p:extLst>
      <p:ext uri="{BB962C8B-B14F-4D97-AF65-F5344CB8AC3E}">
        <p14:creationId xmlns:p14="http://schemas.microsoft.com/office/powerpoint/2010/main" val="202811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291C-27D5-41DF-90DD-D67134ED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49F61C-C989-476A-84A6-AB64C86E0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0555" y="1672047"/>
            <a:ext cx="6067713" cy="4339261"/>
          </a:xfrm>
        </p:spPr>
      </p:pic>
    </p:spTree>
    <p:extLst>
      <p:ext uri="{BB962C8B-B14F-4D97-AF65-F5344CB8AC3E}">
        <p14:creationId xmlns:p14="http://schemas.microsoft.com/office/powerpoint/2010/main" val="102904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58F503-2C6D-4924-BC7D-60A3860D0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773" y="1344635"/>
            <a:ext cx="5594341" cy="4519396"/>
          </a:xfrm>
        </p:spPr>
      </p:pic>
    </p:spTree>
    <p:extLst>
      <p:ext uri="{BB962C8B-B14F-4D97-AF65-F5344CB8AC3E}">
        <p14:creationId xmlns:p14="http://schemas.microsoft.com/office/powerpoint/2010/main" val="122939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59AD-0DC9-4D55-9A3C-AFBDBD80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and data input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EB05C9-ECB7-45D8-9A1E-9EE92B12F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48893"/>
            <a:ext cx="5225641" cy="48000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06065B-9EC4-453C-8395-F9907391ECE5}"/>
              </a:ext>
            </a:extLst>
          </p:cNvPr>
          <p:cNvSpPr txBox="1"/>
          <p:nvPr/>
        </p:nvSpPr>
        <p:spPr>
          <a:xfrm>
            <a:off x="6635932" y="3429000"/>
            <a:ext cx="31742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a </a:t>
            </a:r>
            <a:r>
              <a:rPr lang="en-US" dirty="0" err="1"/>
              <a:t>FileChooser</a:t>
            </a:r>
            <a:r>
              <a:rPr lang="en-US" dirty="0"/>
              <a:t> before the Frame is visible.</a:t>
            </a:r>
          </a:p>
          <a:p>
            <a:endParaRPr lang="en-US" dirty="0"/>
          </a:p>
          <a:p>
            <a:r>
              <a:rPr lang="en-US" dirty="0" err="1"/>
              <a:t>ArrayList</a:t>
            </a:r>
            <a:r>
              <a:rPr lang="en-US" dirty="0"/>
              <a:t> is also created to store the data.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507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AF2DF-C139-4C43-B51A-1027C3FB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reading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298F76-F674-4D6A-9A34-7F6F64E85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6318" y="2525746"/>
            <a:ext cx="4810796" cy="18004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BCA1D2-0619-4DF6-8398-6482CE8E12F5}"/>
              </a:ext>
            </a:extLst>
          </p:cNvPr>
          <p:cNvSpPr txBox="1"/>
          <p:nvPr/>
        </p:nvSpPr>
        <p:spPr>
          <a:xfrm>
            <a:off x="3336318" y="4570214"/>
            <a:ext cx="481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 the data from the txt file.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42080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D61D-5AF5-4AEF-A1BC-1E16BE2D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the </a:t>
            </a:r>
            <a:r>
              <a:rPr lang="en-US" dirty="0" err="1"/>
              <a:t>arraylist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58C895-CE92-4B5E-A4DD-BC2E0207E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414" y="2492451"/>
            <a:ext cx="6601746" cy="31341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D1A116-E09A-4F3A-8532-09D0F3BECBCC}"/>
              </a:ext>
            </a:extLst>
          </p:cNvPr>
          <p:cNvSpPr txBox="1"/>
          <p:nvPr/>
        </p:nvSpPr>
        <p:spPr>
          <a:xfrm>
            <a:off x="7315200" y="3387257"/>
            <a:ext cx="4277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Converting the </a:t>
            </a:r>
            <a:r>
              <a:rPr lang="en-US" dirty="0" err="1"/>
              <a:t>ArrayList</a:t>
            </a:r>
            <a:r>
              <a:rPr lang="en-US" dirty="0"/>
              <a:t> into String array.</a:t>
            </a:r>
          </a:p>
          <a:p>
            <a:endParaRPr lang="en-US" dirty="0"/>
          </a:p>
          <a:p>
            <a:r>
              <a:rPr lang="en-US" dirty="0"/>
              <a:t>String array is also converted into double array so they can be manipulated.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64959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84DE-06D9-4050-ADE5-A4C35439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convert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8524AF-1E50-4A96-8566-8F3DACE11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512699"/>
            <a:ext cx="6011114" cy="22482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76C90B-6EBE-4896-B582-8983569D3CF2}"/>
              </a:ext>
            </a:extLst>
          </p:cNvPr>
          <p:cNvSpPr txBox="1"/>
          <p:nvPr/>
        </p:nvSpPr>
        <p:spPr>
          <a:xfrm>
            <a:off x="7152527" y="3313640"/>
            <a:ext cx="4421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of the String is converted to double and then put in the double array.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9722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C999-E540-46D6-8E57-4E5A8834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listener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CEDF4D-1054-43D9-9812-AC47AAF36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523808"/>
            <a:ext cx="5265872" cy="35417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2CCDBB-B709-4065-BDF9-D69BDC72F45D}"/>
              </a:ext>
            </a:extLst>
          </p:cNvPr>
          <p:cNvSpPr txBox="1"/>
          <p:nvPr/>
        </p:nvSpPr>
        <p:spPr>
          <a:xfrm>
            <a:off x="6570617" y="3417501"/>
            <a:ext cx="44767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data from the user and put them into an array.</a:t>
            </a:r>
          </a:p>
          <a:p>
            <a:endParaRPr lang="en-US" dirty="0"/>
          </a:p>
          <a:p>
            <a:r>
              <a:rPr lang="en-US" dirty="0"/>
              <a:t>Calculate the distance for each of the candidate and put them in an array</a:t>
            </a:r>
          </a:p>
          <a:p>
            <a:endParaRPr lang="en-US" dirty="0"/>
          </a:p>
          <a:p>
            <a:r>
              <a:rPr lang="en-US" dirty="0"/>
              <a:t>Putting 1/0 into an array from the original array</a:t>
            </a:r>
          </a:p>
        </p:txBody>
      </p:sp>
    </p:spTree>
    <p:extLst>
      <p:ext uri="{BB962C8B-B14F-4D97-AF65-F5344CB8AC3E}">
        <p14:creationId xmlns:p14="http://schemas.microsoft.com/office/powerpoint/2010/main" val="3134769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7E8B-76EA-4C47-B9F5-79A8E674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distance</a:t>
            </a:r>
            <a:endParaRPr lang="tr-TR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8340DB-84EF-4756-97D6-D0AEFCE63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1562" y="2595132"/>
            <a:ext cx="75057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69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</TotalTime>
  <Words>122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CMPE 211Project</vt:lpstr>
      <vt:lpstr>GUI</vt:lpstr>
      <vt:lpstr>PowerPoint Presentation</vt:lpstr>
      <vt:lpstr>File and data input</vt:lpstr>
      <vt:lpstr>Data reading</vt:lpstr>
      <vt:lpstr>Converting the arraylist</vt:lpstr>
      <vt:lpstr>Array convert</vt:lpstr>
      <vt:lpstr>Action listener</vt:lpstr>
      <vt:lpstr>Euclidean distance</vt:lpstr>
      <vt:lpstr>Quick sort</vt:lpstr>
      <vt:lpstr>partition</vt:lpstr>
      <vt:lpstr>K nearest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211Project</dc:title>
  <dc:creator>Mehmet Beşenk</dc:creator>
  <cp:lastModifiedBy>Mehmet Beşenk</cp:lastModifiedBy>
  <cp:revision>5</cp:revision>
  <dcterms:created xsi:type="dcterms:W3CDTF">2019-12-07T14:42:49Z</dcterms:created>
  <dcterms:modified xsi:type="dcterms:W3CDTF">2019-12-07T15:14:16Z</dcterms:modified>
</cp:coreProperties>
</file>