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6" r:id="rId5"/>
    <p:sldId id="275" r:id="rId6"/>
    <p:sldId id="277" r:id="rId7"/>
    <p:sldId id="278" r:id="rId8"/>
    <p:sldId id="279" r:id="rId9"/>
    <p:sldId id="262" r:id="rId10"/>
    <p:sldId id="280" r:id="rId11"/>
    <p:sldId id="267" r:id="rId12"/>
    <p:sldId id="274" r:id="rId13"/>
    <p:sldId id="273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IKmwIfpetwXsqztPUHFLv77CP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63926" autoAdjust="0"/>
  </p:normalViewPr>
  <p:slideViewPr>
    <p:cSldViewPr snapToGrid="0">
      <p:cViewPr varScale="1">
        <p:scale>
          <a:sx n="51" d="100"/>
          <a:sy n="51" d="100"/>
        </p:scale>
        <p:origin x="13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221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74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b444a5e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0b444a5e0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0b444a5e0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51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b444a5e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0b444a5e0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0b444a5e0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80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0b444a5e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b0b444a5e0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b0b444a5e0_1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01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pandas: Used for data manipulation and analysis, particularly for handling tabular data structures such as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dataframes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Employed for creating static, interactive, and animated visualizations in Python, providing flexibility in generating various types of plots.</a:t>
            </a:r>
          </a:p>
          <a:p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Essential for numerical computing and mathematical operations on arrays and matrices, serving as a fundamental library for scientific computing tasks.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Seaborn: Built on top of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it offers a high-level interface for creating aesthetically pleasing statistical graphics, facilitating the visualization of complex data patterns.</a:t>
            </a:r>
          </a:p>
          <a:p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geopandas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An extension of pandas, it enables working with geospatial data by providing support for geometric operations and spatial data visualization.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6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b444a5e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b444a5e0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0b444a5e0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6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b444a5e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b444a5e0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0b444a5e0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10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b444a5e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b444a5e0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0b444a5e0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7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b444a5e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b444a5e0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0b444a5e0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74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b444a5e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b444a5e0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0b444a5e0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58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b444a5e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b444a5e0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0b444a5e0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81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0b444a5e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0b444a5e0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b0b444a5e0_1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59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ve Resim Yazısı">
  <p:cSld name="Başlık ve Resim Yazısı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sim Yazılı Alıntı">
  <p:cSld name="Resim Yazılı Alıntı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9" name="Google Shape;109;p28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İsim Kartı">
  <p:cSld name="İsim Kartı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Resim Sütunu">
  <p:cSld name="3 Resim Sütunu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0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1" name="Google Shape;121;p30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0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4" name="Google Shape;124;p30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30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7" name="Google Shape;127;p30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key Başlık ve Metin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ütun">
  <p:cSld name="3 Sütu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ölüm Üstbilgisi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 descr="C0-HD-TOP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Resi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61" y="1251680"/>
            <a:ext cx="5493239" cy="3524718"/>
          </a:xfrm>
          <a:prstGeom prst="rect">
            <a:avLst/>
          </a:prstGeom>
        </p:spPr>
      </p:pic>
      <p:sp>
        <p:nvSpPr>
          <p:cNvPr id="32" name="Google Shape;148;p1"/>
          <p:cNvSpPr txBox="1">
            <a:spLocks noGrp="1"/>
          </p:cNvSpPr>
          <p:nvPr>
            <p:ph type="ctrTitle"/>
          </p:nvPr>
        </p:nvSpPr>
        <p:spPr>
          <a:xfrm>
            <a:off x="179881" y="1169234"/>
            <a:ext cx="6805535" cy="368961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721411"/>
              </a:buClr>
            </a:pPr>
            <a:r>
              <a:rPr lang="en-US" sz="5400" b="1" dirty="0">
                <a:solidFill>
                  <a:schemeClr val="accent2"/>
                </a:solidFill>
              </a:rPr>
              <a:t>Housing Price </a:t>
            </a:r>
            <a:r>
              <a:rPr lang="en-US" sz="5400" b="1" dirty="0" smtClean="0">
                <a:solidFill>
                  <a:schemeClr val="accent2"/>
                </a:solidFill>
              </a:rPr>
              <a:t>Dynamics</a:t>
            </a:r>
            <a:r>
              <a:rPr lang="tr-TR" sz="5400" b="1" dirty="0" smtClean="0">
                <a:solidFill>
                  <a:schemeClr val="accent2"/>
                </a:solidFill>
              </a:rPr>
              <a:t/>
            </a:r>
            <a:br>
              <a:rPr lang="tr-TR" sz="5400" b="1" dirty="0" smtClean="0">
                <a:solidFill>
                  <a:schemeClr val="accent2"/>
                </a:solidFill>
              </a:rPr>
            </a:br>
            <a:r>
              <a:rPr lang="en-US" sz="5400" b="1" dirty="0" smtClean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chemeClr val="accent2"/>
                </a:solidFill>
              </a:rPr>
              <a:t>in King County, WA</a:t>
            </a:r>
            <a:endParaRPr sz="5400" b="1" dirty="0">
              <a:solidFill>
                <a:schemeClr val="accent2"/>
              </a:solidFill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8994710" y="5243804"/>
            <a:ext cx="4820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smtClean="0">
                <a:solidFill>
                  <a:schemeClr val="bg1"/>
                </a:solidFill>
              </a:rPr>
              <a:t>Gizem Gulsiye </a:t>
            </a:r>
            <a:r>
              <a:rPr lang="tr-TR" sz="1800" dirty="0" err="1" smtClean="0">
                <a:solidFill>
                  <a:schemeClr val="bg1"/>
                </a:solidFill>
              </a:rPr>
              <a:t>Guleli</a:t>
            </a:r>
            <a:endParaRPr lang="tr-TR" sz="1800" dirty="0" smtClean="0">
              <a:solidFill>
                <a:schemeClr val="bg1"/>
              </a:solidFill>
            </a:endParaRPr>
          </a:p>
          <a:p>
            <a:r>
              <a:rPr lang="tr-TR" sz="1800" dirty="0" smtClean="0">
                <a:solidFill>
                  <a:schemeClr val="bg1"/>
                </a:solidFill>
              </a:rPr>
              <a:t>Mehmet Tiryaki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Danila</a:t>
            </a:r>
            <a:r>
              <a:rPr lang="en-US" sz="1800" dirty="0">
                <a:solidFill>
                  <a:schemeClr val="bg1"/>
                </a:solidFill>
              </a:rPr>
              <a:t> Quintero Narvaez</a:t>
            </a:r>
            <a:endParaRPr lang="tr-TR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66" y="751871"/>
            <a:ext cx="8393714" cy="55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3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0b444a5e0_1_19"/>
          <p:cNvSpPr txBox="1">
            <a:spLocks noGrp="1"/>
          </p:cNvSpPr>
          <p:nvPr>
            <p:ph type="ctrTitle"/>
          </p:nvPr>
        </p:nvSpPr>
        <p:spPr>
          <a:xfrm>
            <a:off x="1371600" y="2590800"/>
            <a:ext cx="9448800" cy="101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 b="1">
                <a:solidFill>
                  <a:schemeClr val="accent2"/>
                </a:solidFill>
              </a:rPr>
              <a:t> Geospatial Visualization</a:t>
            </a:r>
            <a:endParaRPr sz="63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0b444a5e0_1_19"/>
          <p:cNvSpPr txBox="1">
            <a:spLocks noGrp="1"/>
          </p:cNvSpPr>
          <p:nvPr>
            <p:ph type="ctrTitle"/>
          </p:nvPr>
        </p:nvSpPr>
        <p:spPr>
          <a:xfrm>
            <a:off x="1371600" y="2590800"/>
            <a:ext cx="9448800" cy="101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300" b="1" dirty="0" smtClean="0">
                <a:solidFill>
                  <a:schemeClr val="accent2"/>
                </a:solidFill>
              </a:rPr>
              <a:t>ML MODELS FOR PREDICTION</a:t>
            </a:r>
            <a:endParaRPr sz="63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1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0b444a5e0_1_60"/>
          <p:cNvSpPr txBox="1">
            <a:spLocks noGrp="1"/>
          </p:cNvSpPr>
          <p:nvPr>
            <p:ph type="title"/>
          </p:nvPr>
        </p:nvSpPr>
        <p:spPr>
          <a:xfrm>
            <a:off x="1676400" y="914400"/>
            <a:ext cx="6062100" cy="2511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accent2"/>
                </a:solidFill>
              </a:rPr>
              <a:t>Thank You !!!</a:t>
            </a:r>
            <a:endParaRPr sz="4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561263" y="621094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21411"/>
              </a:buClr>
              <a:buSzPts val="4000"/>
              <a:buFont typeface="Century Gothic"/>
              <a:buNone/>
            </a:pPr>
            <a:r>
              <a:rPr lang="tr-TR" b="1" dirty="0" smtClean="0">
                <a:solidFill>
                  <a:schemeClr val="accent2"/>
                </a:solidFill>
              </a:rPr>
              <a:t>PACKAGES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idx="4"/>
          </p:nvPr>
        </p:nvSpPr>
        <p:spPr>
          <a:xfrm>
            <a:off x="2295330" y="1924961"/>
            <a:ext cx="8383555" cy="412127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pandas</a:t>
            </a:r>
            <a:r>
              <a:rPr lang="en-US" sz="1800" dirty="0"/>
              <a:t>: </a:t>
            </a:r>
            <a:r>
              <a:rPr lang="en-US" sz="1800" dirty="0" smtClean="0"/>
              <a:t>data </a:t>
            </a:r>
            <a:r>
              <a:rPr lang="en-US" sz="1800" dirty="0"/>
              <a:t>manipulation and </a:t>
            </a:r>
            <a:r>
              <a:rPr lang="en-US" sz="1800" dirty="0" smtClean="0"/>
              <a:t>analysis</a:t>
            </a:r>
            <a:endParaRPr lang="tr-TR" sz="1800" dirty="0" smtClean="0"/>
          </a:p>
          <a:p>
            <a:r>
              <a:rPr lang="en-US" sz="1800" b="1" dirty="0" err="1" smtClean="0">
                <a:solidFill>
                  <a:schemeClr val="accent2"/>
                </a:solidFill>
              </a:rPr>
              <a:t>matplotlib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dirty="0" smtClean="0"/>
              <a:t>the </a:t>
            </a:r>
            <a:r>
              <a:rPr lang="en-US" sz="1800" dirty="0"/>
              <a:t>creation of static, interactive, and animated visualizations in Python, offering flexibility in generating various types of plots.</a:t>
            </a:r>
          </a:p>
          <a:p>
            <a:r>
              <a:rPr lang="en-US" sz="1800" b="1" dirty="0" err="1">
                <a:solidFill>
                  <a:schemeClr val="accent2"/>
                </a:solidFill>
              </a:rPr>
              <a:t>numpy</a:t>
            </a:r>
            <a:r>
              <a:rPr lang="en-US" sz="1800" b="1" dirty="0" smtClean="0">
                <a:solidFill>
                  <a:schemeClr val="accent2"/>
                </a:solidFill>
              </a:rPr>
              <a:t>: </a:t>
            </a:r>
            <a:r>
              <a:rPr lang="en-US" sz="1800" dirty="0" smtClean="0"/>
              <a:t>for </a:t>
            </a:r>
            <a:r>
              <a:rPr lang="en-US" sz="1800" dirty="0"/>
              <a:t>numerical computing and mathematical </a:t>
            </a:r>
            <a:r>
              <a:rPr lang="en-US" sz="1800" dirty="0" smtClean="0"/>
              <a:t>operations</a:t>
            </a:r>
            <a:endParaRPr lang="tr-TR" sz="1800" dirty="0" smtClean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Seaborn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dirty="0" smtClean="0"/>
              <a:t>a </a:t>
            </a:r>
            <a:r>
              <a:rPr lang="en-US" sz="1800" dirty="0"/>
              <a:t>high-level interface for creating aesthetically pleasing statistical graphics, </a:t>
            </a:r>
            <a:r>
              <a:rPr lang="en-US" sz="1800" dirty="0" smtClean="0"/>
              <a:t> </a:t>
            </a:r>
            <a:r>
              <a:rPr lang="en-US" sz="1800" dirty="0"/>
              <a:t>the visualization of complex data patterns.</a:t>
            </a:r>
          </a:p>
          <a:p>
            <a:r>
              <a:rPr lang="en-US" sz="1800" b="1" dirty="0" err="1">
                <a:solidFill>
                  <a:schemeClr val="accent2"/>
                </a:solidFill>
              </a:rPr>
              <a:t>geopandas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dirty="0"/>
              <a:t>An extension of pandas, it enables working with geospatial data by providing support for geometric operations and spatial data visualization.</a:t>
            </a:r>
          </a:p>
          <a:p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0b444a5e0_1_36"/>
          <p:cNvSpPr txBox="1">
            <a:spLocks noGrp="1"/>
          </p:cNvSpPr>
          <p:nvPr>
            <p:ph type="ctrTitle"/>
          </p:nvPr>
        </p:nvSpPr>
        <p:spPr>
          <a:xfrm>
            <a:off x="1595534" y="486750"/>
            <a:ext cx="9448800" cy="881739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700" b="1" dirty="0" smtClean="0">
                <a:solidFill>
                  <a:schemeClr val="accent2"/>
                </a:solidFill>
              </a:rPr>
              <a:t>DATA</a:t>
            </a:r>
            <a:endParaRPr sz="5700" b="1" dirty="0">
              <a:solidFill>
                <a:schemeClr val="accent2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791200" y="1368489"/>
            <a:ext cx="6096000" cy="526297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All variables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all_vars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"bathrooms"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"bedrooms"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"condition"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"floors"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"grade"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lat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"long"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"price"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sqft_above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sqft_basement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sqft_living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"sqft_living15"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sqft_lot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"sqft_lot15"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"view"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"waterfront"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yr_built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yr_renovated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Continuous Numeric Variables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cont_vars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"price"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sqft_living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"sqft_living15"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sqft_lot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"sqft_lot15"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sqft_above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sqft_basement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Discrete Numeric Variables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disc_vars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"bedrooms"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floors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"bathrooms"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Categorical Variables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cat_vars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"waterfront"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"view"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"condition"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"grade"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Date Variables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date_vars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yr_built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yr_renovated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Geographical Variables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geo_vars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lat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"long"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91413" y="22502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**</a:t>
            </a:r>
            <a:r>
              <a:rPr lang="tr-TR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Source</a:t>
            </a:r>
            <a:r>
              <a:rPr lang="en-US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:**</a:t>
            </a:r>
            <a:r>
              <a:rPr lang="en-US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Kaggle</a:t>
            </a:r>
            <a:endParaRPr lang="tr-TR" sz="18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**</a:t>
            </a:r>
            <a:r>
              <a:rPr lang="en-US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Variables:**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21 </a:t>
            </a:r>
            <a:endParaRPr lang="tr-TR" sz="18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**</a:t>
            </a:r>
            <a:r>
              <a:rPr lang="en-US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Observations:**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21.613 </a:t>
            </a:r>
            <a:endParaRPr lang="tr-TR" sz="18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**</a:t>
            </a:r>
            <a:r>
              <a:rPr lang="en-US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Period:**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02 May 2014 to 27 May </a:t>
            </a:r>
            <a:r>
              <a:rPr lang="en-US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2015</a:t>
            </a:r>
            <a:endParaRPr lang="tr-TR" sz="18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**</a:t>
            </a:r>
            <a:r>
              <a:rPr lang="en-US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Geographic </a:t>
            </a:r>
            <a:r>
              <a:rPr lang="tr-TR" sz="18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Cov</a:t>
            </a:r>
            <a:r>
              <a:rPr lang="en-US" sz="18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:**</a:t>
            </a:r>
            <a:r>
              <a:rPr lang="en-US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King County, </a:t>
            </a:r>
            <a:r>
              <a:rPr lang="tr-TR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Seattle</a:t>
            </a: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0b444a5e0_1_36"/>
          <p:cNvSpPr txBox="1">
            <a:spLocks noGrp="1"/>
          </p:cNvSpPr>
          <p:nvPr>
            <p:ph type="ctrTitle"/>
          </p:nvPr>
        </p:nvSpPr>
        <p:spPr>
          <a:xfrm>
            <a:off x="1371600" y="2290800"/>
            <a:ext cx="9448800" cy="16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>
                <a:solidFill>
                  <a:schemeClr val="accent2"/>
                </a:solidFill>
              </a:rPr>
              <a:t>Exploratory Data Analysis (EDA)</a:t>
            </a:r>
            <a:endParaRPr sz="57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68" y="948028"/>
            <a:ext cx="8413589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6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9" y="1156995"/>
            <a:ext cx="11047444" cy="41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41" y="624899"/>
            <a:ext cx="6951800" cy="55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88" y="607650"/>
            <a:ext cx="5977445" cy="53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6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0b444a5e0_1_43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accent2"/>
                </a:solidFill>
              </a:rPr>
              <a:t>Advanced Visualization Techniques</a:t>
            </a:r>
            <a:endParaRPr sz="5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340</Words>
  <Application>Microsoft Office PowerPoint</Application>
  <PresentationFormat>Geniş ekran</PresentationFormat>
  <Paragraphs>50</Paragraphs>
  <Slides>13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Century Gothic</vt:lpstr>
      <vt:lpstr>Calibri</vt:lpstr>
      <vt:lpstr>Arial</vt:lpstr>
      <vt:lpstr>Consolas</vt:lpstr>
      <vt:lpstr>Uçak İzi</vt:lpstr>
      <vt:lpstr>Housing Price Dynamics  in King County, WA</vt:lpstr>
      <vt:lpstr>PACKAGES</vt:lpstr>
      <vt:lpstr>DATA</vt:lpstr>
      <vt:lpstr>Exploratory Data Analysis (EDA)</vt:lpstr>
      <vt:lpstr>PowerPoint Sunusu</vt:lpstr>
      <vt:lpstr>PowerPoint Sunusu</vt:lpstr>
      <vt:lpstr>PowerPoint Sunusu</vt:lpstr>
      <vt:lpstr>PowerPoint Sunusu</vt:lpstr>
      <vt:lpstr>Advanced Visualization Techniques</vt:lpstr>
      <vt:lpstr>PowerPoint Sunusu</vt:lpstr>
      <vt:lpstr> Geospatial Visualization</vt:lpstr>
      <vt:lpstr>ML MODELS FOR PREDICTION</vt:lpstr>
      <vt:lpstr>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CASPER</dc:creator>
  <cp:lastModifiedBy>CASPER</cp:lastModifiedBy>
  <cp:revision>13</cp:revision>
  <dcterms:created xsi:type="dcterms:W3CDTF">2024-01-17T14:28:37Z</dcterms:created>
  <dcterms:modified xsi:type="dcterms:W3CDTF">2024-04-24T15:27:27Z</dcterms:modified>
</cp:coreProperties>
</file>