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59" r:id="rId4"/>
    <p:sldId id="273" r:id="rId5"/>
    <p:sldId id="274" r:id="rId6"/>
    <p:sldId id="270" r:id="rId7"/>
    <p:sldId id="262" r:id="rId8"/>
    <p:sldId id="264" r:id="rId9"/>
    <p:sldId id="265" r:id="rId10"/>
    <p:sldId id="275" r:id="rId11"/>
    <p:sldId id="276" r:id="rId12"/>
    <p:sldId id="278" r:id="rId13"/>
    <p:sldId id="279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&#231;in\Downloads\Book%204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4 (1).xlsx]Sheet2!PivotTable1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Sum of Sarı Kart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Sheet2!$A$2:$F$33</c:f>
              <c:multiLvlStrCache>
                <c:ptCount val="31"/>
                <c:lvl>
                  <c:pt idx="0">
                    <c:v>70847</c:v>
                  </c:pt>
                  <c:pt idx="1">
                    <c:v>70847</c:v>
                  </c:pt>
                  <c:pt idx="2">
                    <c:v>70847</c:v>
                  </c:pt>
                  <c:pt idx="3">
                    <c:v>70847</c:v>
                  </c:pt>
                  <c:pt idx="4">
                    <c:v>70847</c:v>
                  </c:pt>
                  <c:pt idx="5">
                    <c:v>70847</c:v>
                  </c:pt>
                  <c:pt idx="6">
                    <c:v>70847</c:v>
                  </c:pt>
                  <c:pt idx="7">
                    <c:v>70847</c:v>
                  </c:pt>
                  <c:pt idx="8">
                    <c:v>70847</c:v>
                  </c:pt>
                  <c:pt idx="9">
                    <c:v>70847</c:v>
                  </c:pt>
                  <c:pt idx="10">
                    <c:v>70847</c:v>
                  </c:pt>
                  <c:pt idx="11">
                    <c:v>70847</c:v>
                  </c:pt>
                  <c:pt idx="12">
                    <c:v>70847</c:v>
                  </c:pt>
                  <c:pt idx="13">
                    <c:v>70847</c:v>
                  </c:pt>
                  <c:pt idx="14">
                    <c:v>70847</c:v>
                  </c:pt>
                  <c:pt idx="15">
                    <c:v>70847</c:v>
                  </c:pt>
                  <c:pt idx="16">
                    <c:v>70847</c:v>
                  </c:pt>
                  <c:pt idx="17">
                    <c:v>70847</c:v>
                  </c:pt>
                  <c:pt idx="18">
                    <c:v>70847</c:v>
                  </c:pt>
                  <c:pt idx="19">
                    <c:v>70847</c:v>
                  </c:pt>
                  <c:pt idx="20">
                    <c:v>70847</c:v>
                  </c:pt>
                  <c:pt idx="21">
                    <c:v>70847</c:v>
                  </c:pt>
                  <c:pt idx="22">
                    <c:v>70847</c:v>
                  </c:pt>
                  <c:pt idx="23">
                    <c:v>70847</c:v>
                  </c:pt>
                  <c:pt idx="24">
                    <c:v>70847</c:v>
                  </c:pt>
                  <c:pt idx="25">
                    <c:v>70847</c:v>
                  </c:pt>
                  <c:pt idx="26">
                    <c:v>70847</c:v>
                  </c:pt>
                  <c:pt idx="27">
                    <c:v>70847</c:v>
                  </c:pt>
                  <c:pt idx="28">
                    <c:v>70847</c:v>
                  </c:pt>
                  <c:pt idx="29">
                    <c:v>70847</c:v>
                  </c:pt>
                  <c:pt idx="30">
                    <c:v>70847</c:v>
                  </c:pt>
                </c:lvl>
                <c:lvl>
                  <c:pt idx="0">
                    <c:v>5,08</c:v>
                  </c:pt>
                  <c:pt idx="1">
                    <c:v>5,08</c:v>
                  </c:pt>
                  <c:pt idx="2">
                    <c:v>5,08</c:v>
                  </c:pt>
                  <c:pt idx="3">
                    <c:v>5,08</c:v>
                  </c:pt>
                  <c:pt idx="4">
                    <c:v>5,08</c:v>
                  </c:pt>
                  <c:pt idx="5">
                    <c:v>5,08</c:v>
                  </c:pt>
                  <c:pt idx="6">
                    <c:v>5,08</c:v>
                  </c:pt>
                  <c:pt idx="7">
                    <c:v>5,08</c:v>
                  </c:pt>
                  <c:pt idx="8">
                    <c:v>5,08</c:v>
                  </c:pt>
                  <c:pt idx="9">
                    <c:v>5,08</c:v>
                  </c:pt>
                  <c:pt idx="10">
                    <c:v>5,08</c:v>
                  </c:pt>
                  <c:pt idx="11">
                    <c:v>5,08</c:v>
                  </c:pt>
                  <c:pt idx="12">
                    <c:v>5,08</c:v>
                  </c:pt>
                  <c:pt idx="13">
                    <c:v>5,08</c:v>
                  </c:pt>
                  <c:pt idx="14">
                    <c:v>5,08</c:v>
                  </c:pt>
                  <c:pt idx="15">
                    <c:v>5,08</c:v>
                  </c:pt>
                  <c:pt idx="16">
                    <c:v>5,08</c:v>
                  </c:pt>
                  <c:pt idx="17">
                    <c:v>5,08</c:v>
                  </c:pt>
                  <c:pt idx="18">
                    <c:v>5,08</c:v>
                  </c:pt>
                  <c:pt idx="19">
                    <c:v>5,08</c:v>
                  </c:pt>
                  <c:pt idx="20">
                    <c:v>5,08</c:v>
                  </c:pt>
                  <c:pt idx="21">
                    <c:v>5,08</c:v>
                  </c:pt>
                  <c:pt idx="22">
                    <c:v>5,08</c:v>
                  </c:pt>
                  <c:pt idx="23">
                    <c:v>5,08</c:v>
                  </c:pt>
                  <c:pt idx="24">
                    <c:v>5,08</c:v>
                  </c:pt>
                  <c:pt idx="25">
                    <c:v>5,08</c:v>
                  </c:pt>
                  <c:pt idx="26">
                    <c:v>5,08</c:v>
                  </c:pt>
                  <c:pt idx="27">
                    <c:v>5,08</c:v>
                  </c:pt>
                  <c:pt idx="28">
                    <c:v>5,08</c:v>
                  </c:pt>
                  <c:pt idx="29">
                    <c:v>5,08</c:v>
                  </c:pt>
                  <c:pt idx="30">
                    <c:v>5,08</c:v>
                  </c:pt>
                </c:lvl>
                <c:lvl>
                  <c:pt idx="0">
                    <c:v>0,91</c:v>
                  </c:pt>
                  <c:pt idx="1">
                    <c:v>0,91</c:v>
                  </c:pt>
                  <c:pt idx="2">
                    <c:v>0,91</c:v>
                  </c:pt>
                  <c:pt idx="3">
                    <c:v>0,91</c:v>
                  </c:pt>
                  <c:pt idx="4">
                    <c:v>0,91</c:v>
                  </c:pt>
                  <c:pt idx="5">
                    <c:v>0,91</c:v>
                  </c:pt>
                  <c:pt idx="6">
                    <c:v>0,91</c:v>
                  </c:pt>
                  <c:pt idx="7">
                    <c:v>0,91</c:v>
                  </c:pt>
                  <c:pt idx="8">
                    <c:v>0,91</c:v>
                  </c:pt>
                  <c:pt idx="9">
                    <c:v>0,91</c:v>
                  </c:pt>
                  <c:pt idx="10">
                    <c:v>0,91</c:v>
                  </c:pt>
                  <c:pt idx="11">
                    <c:v>0,91</c:v>
                  </c:pt>
                  <c:pt idx="12">
                    <c:v>0,91</c:v>
                  </c:pt>
                  <c:pt idx="13">
                    <c:v>0,91</c:v>
                  </c:pt>
                  <c:pt idx="14">
                    <c:v>0,91</c:v>
                  </c:pt>
                  <c:pt idx="15">
                    <c:v>0,91</c:v>
                  </c:pt>
                  <c:pt idx="16">
                    <c:v>0,91</c:v>
                  </c:pt>
                  <c:pt idx="17">
                    <c:v>0,91</c:v>
                  </c:pt>
                  <c:pt idx="18">
                    <c:v>0,91</c:v>
                  </c:pt>
                  <c:pt idx="19">
                    <c:v>0,91</c:v>
                  </c:pt>
                  <c:pt idx="20">
                    <c:v>0,91</c:v>
                  </c:pt>
                  <c:pt idx="21">
                    <c:v>0,91</c:v>
                  </c:pt>
                  <c:pt idx="22">
                    <c:v>0,91</c:v>
                  </c:pt>
                  <c:pt idx="23">
                    <c:v>0,91</c:v>
                  </c:pt>
                  <c:pt idx="24">
                    <c:v>0,91</c:v>
                  </c:pt>
                  <c:pt idx="25">
                    <c:v>0,91</c:v>
                  </c:pt>
                  <c:pt idx="26">
                    <c:v>0,91</c:v>
                  </c:pt>
                  <c:pt idx="27">
                    <c:v>0,91</c:v>
                  </c:pt>
                  <c:pt idx="28">
                    <c:v>0,91</c:v>
                  </c:pt>
                  <c:pt idx="29">
                    <c:v>0,91</c:v>
                  </c:pt>
                  <c:pt idx="30">
                    <c:v>0,91</c:v>
                  </c:pt>
                </c:lvl>
                <c:lvl>
                  <c:pt idx="0">
                    <c:v>Defans</c:v>
                  </c:pt>
                  <c:pt idx="1">
                    <c:v>Orta Saha</c:v>
                  </c:pt>
                  <c:pt idx="2">
                    <c:v>Forvet</c:v>
                  </c:pt>
                  <c:pt idx="3">
                    <c:v>Orta Saha</c:v>
                  </c:pt>
                  <c:pt idx="4">
                    <c:v>Defans</c:v>
                  </c:pt>
                  <c:pt idx="5">
                    <c:v>-</c:v>
                  </c:pt>
                  <c:pt idx="6">
                    <c:v>Defans</c:v>
                  </c:pt>
                  <c:pt idx="7">
                    <c:v>Orta Saha</c:v>
                  </c:pt>
                  <c:pt idx="8">
                    <c:v>Kaleci</c:v>
                  </c:pt>
                  <c:pt idx="9">
                    <c:v>-</c:v>
                  </c:pt>
                  <c:pt idx="10">
                    <c:v>Defans</c:v>
                  </c:pt>
                  <c:pt idx="11">
                    <c:v>-</c:v>
                  </c:pt>
                  <c:pt idx="12">
                    <c:v>Orta Saha</c:v>
                  </c:pt>
                  <c:pt idx="13">
                    <c:v>-</c:v>
                  </c:pt>
                  <c:pt idx="14">
                    <c:v>Forvet</c:v>
                  </c:pt>
                  <c:pt idx="15">
                    <c:v>Defans</c:v>
                  </c:pt>
                  <c:pt idx="16">
                    <c:v>-</c:v>
                  </c:pt>
                  <c:pt idx="17">
                    <c:v>Orta Saha</c:v>
                  </c:pt>
                  <c:pt idx="18">
                    <c:v>Defans</c:v>
                  </c:pt>
                  <c:pt idx="19">
                    <c:v>Forvet</c:v>
                  </c:pt>
                  <c:pt idx="20">
                    <c:v>Kaleci</c:v>
                  </c:pt>
                  <c:pt idx="21">
                    <c:v>Orta Saha</c:v>
                  </c:pt>
                  <c:pt idx="22">
                    <c:v>-</c:v>
                  </c:pt>
                  <c:pt idx="23">
                    <c:v>Defans</c:v>
                  </c:pt>
                  <c:pt idx="24">
                    <c:v>Forvet</c:v>
                  </c:pt>
                  <c:pt idx="25">
                    <c:v>Orta Saha</c:v>
                  </c:pt>
                  <c:pt idx="26">
                    <c:v>-</c:v>
                  </c:pt>
                  <c:pt idx="27">
                    <c:v>Forvet</c:v>
                  </c:pt>
                  <c:pt idx="28">
                    <c:v>Defans</c:v>
                  </c:pt>
                  <c:pt idx="29">
                    <c:v>-</c:v>
                  </c:pt>
                  <c:pt idx="30">
                    <c:v>-</c:v>
                  </c:pt>
                </c:lvl>
                <c:lvl>
                  <c:pt idx="0">
                    <c:v>A. Masuaku</c:v>
                  </c:pt>
                  <c:pt idx="1">
                    <c:v>Al-Musrati</c:v>
                  </c:pt>
                  <c:pt idx="2">
                    <c:v>C. Immobile</c:v>
                  </c:pt>
                  <c:pt idx="3">
                    <c:v>G. Fernandes</c:v>
                  </c:pt>
                  <c:pt idx="4">
                    <c:v>G. Paulista</c:v>
                  </c:pt>
                  <c:pt idx="5">
                    <c:v>J. Onana</c:v>
                  </c:pt>
                  <c:pt idx="6">
                    <c:v>J. Svensson</c:v>
                  </c:pt>
                  <c:pt idx="7">
                    <c:v>M. Rashica</c:v>
                  </c:pt>
                  <c:pt idx="8">
                    <c:v>Mert Günok</c:v>
                  </c:pt>
                  <c:pt idx="9">
                    <c:v>Mustafa Hekimoğlu</c:v>
                  </c:pt>
                  <c:pt idx="10">
                    <c:v>O. Colley</c:v>
                  </c:pt>
                  <c:pt idx="11">
                    <c:v>Onur Bulut</c:v>
                  </c:pt>
                  <c:pt idx="12">
                    <c:v>Rafa Silva</c:v>
                  </c:pt>
                  <c:pt idx="13">
                    <c:v>Salih Uçan</c:v>
                  </c:pt>
                  <c:pt idx="14">
                    <c:v>Semih Kılıçsoy</c:v>
                  </c:pt>
                  <c:pt idx="15">
                    <c:v>Abdülkerim Bardakcı</c:v>
                  </c:pt>
                  <c:pt idx="16">
                    <c:v>Barış Alper Yılmaz</c:v>
                  </c:pt>
                  <c:pt idx="17">
                    <c:v>Berkan Kutlu</c:v>
                  </c:pt>
                  <c:pt idx="18">
                    <c:v>D. Köhn</c:v>
                  </c:pt>
                  <c:pt idx="19">
                    <c:v>D. Mertens</c:v>
                  </c:pt>
                  <c:pt idx="20">
                    <c:v>F. Muslera</c:v>
                  </c:pt>
                  <c:pt idx="21">
                    <c:v>H. Ziyech</c:v>
                  </c:pt>
                  <c:pt idx="22">
                    <c:v>K. Demirbay</c:v>
                  </c:pt>
                  <c:pt idx="23">
                    <c:v>Kaan Ayhan</c:v>
                  </c:pt>
                  <c:pt idx="24">
                    <c:v>Kerem Aktürkoğlu</c:v>
                  </c:pt>
                  <c:pt idx="25">
                    <c:v>L. Torreira</c:v>
                  </c:pt>
                  <c:pt idx="26">
                    <c:v>M. Batshuayi</c:v>
                  </c:pt>
                  <c:pt idx="27">
                    <c:v>M. Icardi</c:v>
                  </c:pt>
                  <c:pt idx="28">
                    <c:v>V. Nelsson</c:v>
                  </c:pt>
                  <c:pt idx="29">
                    <c:v>W. Zaha</c:v>
                  </c:pt>
                  <c:pt idx="30">
                    <c:v>Yunus Akgün</c:v>
                  </c:pt>
                </c:lvl>
                <c:lvl>
                  <c:pt idx="0">
                    <c:v>Beşiktaş</c:v>
                  </c:pt>
                  <c:pt idx="15">
                    <c:v>Galatasaray</c:v>
                  </c:pt>
                </c:lvl>
              </c:multiLvlStrCache>
            </c:multiLvlStrRef>
          </c:cat>
          <c:val>
            <c:numRef>
              <c:f>Sheet2!$G$2:$G$33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0A-4EA2-97C2-9C35F12B2AF3}"/>
            </c:ext>
          </c:extLst>
        </c:ser>
        <c:ser>
          <c:idx val="1"/>
          <c:order val="1"/>
          <c:tx>
            <c:strRef>
              <c:f>Sheet2!$H$1</c:f>
              <c:strCache>
                <c:ptCount val="1"/>
                <c:pt idx="0">
                  <c:v>Average of Yaş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Sheet2!$A$2:$F$33</c:f>
              <c:multiLvlStrCache>
                <c:ptCount val="31"/>
                <c:lvl>
                  <c:pt idx="0">
                    <c:v>70847</c:v>
                  </c:pt>
                  <c:pt idx="1">
                    <c:v>70847</c:v>
                  </c:pt>
                  <c:pt idx="2">
                    <c:v>70847</c:v>
                  </c:pt>
                  <c:pt idx="3">
                    <c:v>70847</c:v>
                  </c:pt>
                  <c:pt idx="4">
                    <c:v>70847</c:v>
                  </c:pt>
                  <c:pt idx="5">
                    <c:v>70847</c:v>
                  </c:pt>
                  <c:pt idx="6">
                    <c:v>70847</c:v>
                  </c:pt>
                  <c:pt idx="7">
                    <c:v>70847</c:v>
                  </c:pt>
                  <c:pt idx="8">
                    <c:v>70847</c:v>
                  </c:pt>
                  <c:pt idx="9">
                    <c:v>70847</c:v>
                  </c:pt>
                  <c:pt idx="10">
                    <c:v>70847</c:v>
                  </c:pt>
                  <c:pt idx="11">
                    <c:v>70847</c:v>
                  </c:pt>
                  <c:pt idx="12">
                    <c:v>70847</c:v>
                  </c:pt>
                  <c:pt idx="13">
                    <c:v>70847</c:v>
                  </c:pt>
                  <c:pt idx="14">
                    <c:v>70847</c:v>
                  </c:pt>
                  <c:pt idx="15">
                    <c:v>70847</c:v>
                  </c:pt>
                  <c:pt idx="16">
                    <c:v>70847</c:v>
                  </c:pt>
                  <c:pt idx="17">
                    <c:v>70847</c:v>
                  </c:pt>
                  <c:pt idx="18">
                    <c:v>70847</c:v>
                  </c:pt>
                  <c:pt idx="19">
                    <c:v>70847</c:v>
                  </c:pt>
                  <c:pt idx="20">
                    <c:v>70847</c:v>
                  </c:pt>
                  <c:pt idx="21">
                    <c:v>70847</c:v>
                  </c:pt>
                  <c:pt idx="22">
                    <c:v>70847</c:v>
                  </c:pt>
                  <c:pt idx="23">
                    <c:v>70847</c:v>
                  </c:pt>
                  <c:pt idx="24">
                    <c:v>70847</c:v>
                  </c:pt>
                  <c:pt idx="25">
                    <c:v>70847</c:v>
                  </c:pt>
                  <c:pt idx="26">
                    <c:v>70847</c:v>
                  </c:pt>
                  <c:pt idx="27">
                    <c:v>70847</c:v>
                  </c:pt>
                  <c:pt idx="28">
                    <c:v>70847</c:v>
                  </c:pt>
                  <c:pt idx="29">
                    <c:v>70847</c:v>
                  </c:pt>
                  <c:pt idx="30">
                    <c:v>70847</c:v>
                  </c:pt>
                </c:lvl>
                <c:lvl>
                  <c:pt idx="0">
                    <c:v>5,08</c:v>
                  </c:pt>
                  <c:pt idx="1">
                    <c:v>5,08</c:v>
                  </c:pt>
                  <c:pt idx="2">
                    <c:v>5,08</c:v>
                  </c:pt>
                  <c:pt idx="3">
                    <c:v>5,08</c:v>
                  </c:pt>
                  <c:pt idx="4">
                    <c:v>5,08</c:v>
                  </c:pt>
                  <c:pt idx="5">
                    <c:v>5,08</c:v>
                  </c:pt>
                  <c:pt idx="6">
                    <c:v>5,08</c:v>
                  </c:pt>
                  <c:pt idx="7">
                    <c:v>5,08</c:v>
                  </c:pt>
                  <c:pt idx="8">
                    <c:v>5,08</c:v>
                  </c:pt>
                  <c:pt idx="9">
                    <c:v>5,08</c:v>
                  </c:pt>
                  <c:pt idx="10">
                    <c:v>5,08</c:v>
                  </c:pt>
                  <c:pt idx="11">
                    <c:v>5,08</c:v>
                  </c:pt>
                  <c:pt idx="12">
                    <c:v>5,08</c:v>
                  </c:pt>
                  <c:pt idx="13">
                    <c:v>5,08</c:v>
                  </c:pt>
                  <c:pt idx="14">
                    <c:v>5,08</c:v>
                  </c:pt>
                  <c:pt idx="15">
                    <c:v>5,08</c:v>
                  </c:pt>
                  <c:pt idx="16">
                    <c:v>5,08</c:v>
                  </c:pt>
                  <c:pt idx="17">
                    <c:v>5,08</c:v>
                  </c:pt>
                  <c:pt idx="18">
                    <c:v>5,08</c:v>
                  </c:pt>
                  <c:pt idx="19">
                    <c:v>5,08</c:v>
                  </c:pt>
                  <c:pt idx="20">
                    <c:v>5,08</c:v>
                  </c:pt>
                  <c:pt idx="21">
                    <c:v>5,08</c:v>
                  </c:pt>
                  <c:pt idx="22">
                    <c:v>5,08</c:v>
                  </c:pt>
                  <c:pt idx="23">
                    <c:v>5,08</c:v>
                  </c:pt>
                  <c:pt idx="24">
                    <c:v>5,08</c:v>
                  </c:pt>
                  <c:pt idx="25">
                    <c:v>5,08</c:v>
                  </c:pt>
                  <c:pt idx="26">
                    <c:v>5,08</c:v>
                  </c:pt>
                  <c:pt idx="27">
                    <c:v>5,08</c:v>
                  </c:pt>
                  <c:pt idx="28">
                    <c:v>5,08</c:v>
                  </c:pt>
                  <c:pt idx="29">
                    <c:v>5,08</c:v>
                  </c:pt>
                  <c:pt idx="30">
                    <c:v>5,08</c:v>
                  </c:pt>
                </c:lvl>
                <c:lvl>
                  <c:pt idx="0">
                    <c:v>0,91</c:v>
                  </c:pt>
                  <c:pt idx="1">
                    <c:v>0,91</c:v>
                  </c:pt>
                  <c:pt idx="2">
                    <c:v>0,91</c:v>
                  </c:pt>
                  <c:pt idx="3">
                    <c:v>0,91</c:v>
                  </c:pt>
                  <c:pt idx="4">
                    <c:v>0,91</c:v>
                  </c:pt>
                  <c:pt idx="5">
                    <c:v>0,91</c:v>
                  </c:pt>
                  <c:pt idx="6">
                    <c:v>0,91</c:v>
                  </c:pt>
                  <c:pt idx="7">
                    <c:v>0,91</c:v>
                  </c:pt>
                  <c:pt idx="8">
                    <c:v>0,91</c:v>
                  </c:pt>
                  <c:pt idx="9">
                    <c:v>0,91</c:v>
                  </c:pt>
                  <c:pt idx="10">
                    <c:v>0,91</c:v>
                  </c:pt>
                  <c:pt idx="11">
                    <c:v>0,91</c:v>
                  </c:pt>
                  <c:pt idx="12">
                    <c:v>0,91</c:v>
                  </c:pt>
                  <c:pt idx="13">
                    <c:v>0,91</c:v>
                  </c:pt>
                  <c:pt idx="14">
                    <c:v>0,91</c:v>
                  </c:pt>
                  <c:pt idx="15">
                    <c:v>0,91</c:v>
                  </c:pt>
                  <c:pt idx="16">
                    <c:v>0,91</c:v>
                  </c:pt>
                  <c:pt idx="17">
                    <c:v>0,91</c:v>
                  </c:pt>
                  <c:pt idx="18">
                    <c:v>0,91</c:v>
                  </c:pt>
                  <c:pt idx="19">
                    <c:v>0,91</c:v>
                  </c:pt>
                  <c:pt idx="20">
                    <c:v>0,91</c:v>
                  </c:pt>
                  <c:pt idx="21">
                    <c:v>0,91</c:v>
                  </c:pt>
                  <c:pt idx="22">
                    <c:v>0,91</c:v>
                  </c:pt>
                  <c:pt idx="23">
                    <c:v>0,91</c:v>
                  </c:pt>
                  <c:pt idx="24">
                    <c:v>0,91</c:v>
                  </c:pt>
                  <c:pt idx="25">
                    <c:v>0,91</c:v>
                  </c:pt>
                  <c:pt idx="26">
                    <c:v>0,91</c:v>
                  </c:pt>
                  <c:pt idx="27">
                    <c:v>0,91</c:v>
                  </c:pt>
                  <c:pt idx="28">
                    <c:v>0,91</c:v>
                  </c:pt>
                  <c:pt idx="29">
                    <c:v>0,91</c:v>
                  </c:pt>
                  <c:pt idx="30">
                    <c:v>0,91</c:v>
                  </c:pt>
                </c:lvl>
                <c:lvl>
                  <c:pt idx="0">
                    <c:v>Defans</c:v>
                  </c:pt>
                  <c:pt idx="1">
                    <c:v>Orta Saha</c:v>
                  </c:pt>
                  <c:pt idx="2">
                    <c:v>Forvet</c:v>
                  </c:pt>
                  <c:pt idx="3">
                    <c:v>Orta Saha</c:v>
                  </c:pt>
                  <c:pt idx="4">
                    <c:v>Defans</c:v>
                  </c:pt>
                  <c:pt idx="5">
                    <c:v>-</c:v>
                  </c:pt>
                  <c:pt idx="6">
                    <c:v>Defans</c:v>
                  </c:pt>
                  <c:pt idx="7">
                    <c:v>Orta Saha</c:v>
                  </c:pt>
                  <c:pt idx="8">
                    <c:v>Kaleci</c:v>
                  </c:pt>
                  <c:pt idx="9">
                    <c:v>-</c:v>
                  </c:pt>
                  <c:pt idx="10">
                    <c:v>Defans</c:v>
                  </c:pt>
                  <c:pt idx="11">
                    <c:v>-</c:v>
                  </c:pt>
                  <c:pt idx="12">
                    <c:v>Orta Saha</c:v>
                  </c:pt>
                  <c:pt idx="13">
                    <c:v>-</c:v>
                  </c:pt>
                  <c:pt idx="14">
                    <c:v>Forvet</c:v>
                  </c:pt>
                  <c:pt idx="15">
                    <c:v>Defans</c:v>
                  </c:pt>
                  <c:pt idx="16">
                    <c:v>-</c:v>
                  </c:pt>
                  <c:pt idx="17">
                    <c:v>Orta Saha</c:v>
                  </c:pt>
                  <c:pt idx="18">
                    <c:v>Defans</c:v>
                  </c:pt>
                  <c:pt idx="19">
                    <c:v>Forvet</c:v>
                  </c:pt>
                  <c:pt idx="20">
                    <c:v>Kaleci</c:v>
                  </c:pt>
                  <c:pt idx="21">
                    <c:v>Orta Saha</c:v>
                  </c:pt>
                  <c:pt idx="22">
                    <c:v>-</c:v>
                  </c:pt>
                  <c:pt idx="23">
                    <c:v>Defans</c:v>
                  </c:pt>
                  <c:pt idx="24">
                    <c:v>Forvet</c:v>
                  </c:pt>
                  <c:pt idx="25">
                    <c:v>Orta Saha</c:v>
                  </c:pt>
                  <c:pt idx="26">
                    <c:v>-</c:v>
                  </c:pt>
                  <c:pt idx="27">
                    <c:v>Forvet</c:v>
                  </c:pt>
                  <c:pt idx="28">
                    <c:v>Defans</c:v>
                  </c:pt>
                  <c:pt idx="29">
                    <c:v>-</c:v>
                  </c:pt>
                  <c:pt idx="30">
                    <c:v>-</c:v>
                  </c:pt>
                </c:lvl>
                <c:lvl>
                  <c:pt idx="0">
                    <c:v>A. Masuaku</c:v>
                  </c:pt>
                  <c:pt idx="1">
                    <c:v>Al-Musrati</c:v>
                  </c:pt>
                  <c:pt idx="2">
                    <c:v>C. Immobile</c:v>
                  </c:pt>
                  <c:pt idx="3">
                    <c:v>G. Fernandes</c:v>
                  </c:pt>
                  <c:pt idx="4">
                    <c:v>G. Paulista</c:v>
                  </c:pt>
                  <c:pt idx="5">
                    <c:v>J. Onana</c:v>
                  </c:pt>
                  <c:pt idx="6">
                    <c:v>J. Svensson</c:v>
                  </c:pt>
                  <c:pt idx="7">
                    <c:v>M. Rashica</c:v>
                  </c:pt>
                  <c:pt idx="8">
                    <c:v>Mert Günok</c:v>
                  </c:pt>
                  <c:pt idx="9">
                    <c:v>Mustafa Hekimoğlu</c:v>
                  </c:pt>
                  <c:pt idx="10">
                    <c:v>O. Colley</c:v>
                  </c:pt>
                  <c:pt idx="11">
                    <c:v>Onur Bulut</c:v>
                  </c:pt>
                  <c:pt idx="12">
                    <c:v>Rafa Silva</c:v>
                  </c:pt>
                  <c:pt idx="13">
                    <c:v>Salih Uçan</c:v>
                  </c:pt>
                  <c:pt idx="14">
                    <c:v>Semih Kılıçsoy</c:v>
                  </c:pt>
                  <c:pt idx="15">
                    <c:v>Abdülkerim Bardakcı</c:v>
                  </c:pt>
                  <c:pt idx="16">
                    <c:v>Barış Alper Yılmaz</c:v>
                  </c:pt>
                  <c:pt idx="17">
                    <c:v>Berkan Kutlu</c:v>
                  </c:pt>
                  <c:pt idx="18">
                    <c:v>D. Köhn</c:v>
                  </c:pt>
                  <c:pt idx="19">
                    <c:v>D. Mertens</c:v>
                  </c:pt>
                  <c:pt idx="20">
                    <c:v>F. Muslera</c:v>
                  </c:pt>
                  <c:pt idx="21">
                    <c:v>H. Ziyech</c:v>
                  </c:pt>
                  <c:pt idx="22">
                    <c:v>K. Demirbay</c:v>
                  </c:pt>
                  <c:pt idx="23">
                    <c:v>Kaan Ayhan</c:v>
                  </c:pt>
                  <c:pt idx="24">
                    <c:v>Kerem Aktürkoğlu</c:v>
                  </c:pt>
                  <c:pt idx="25">
                    <c:v>L. Torreira</c:v>
                  </c:pt>
                  <c:pt idx="26">
                    <c:v>M. Batshuayi</c:v>
                  </c:pt>
                  <c:pt idx="27">
                    <c:v>M. Icardi</c:v>
                  </c:pt>
                  <c:pt idx="28">
                    <c:v>V. Nelsson</c:v>
                  </c:pt>
                  <c:pt idx="29">
                    <c:v>W. Zaha</c:v>
                  </c:pt>
                  <c:pt idx="30">
                    <c:v>Yunus Akgün</c:v>
                  </c:pt>
                </c:lvl>
                <c:lvl>
                  <c:pt idx="0">
                    <c:v>Beşiktaş</c:v>
                  </c:pt>
                  <c:pt idx="15">
                    <c:v>Galatasaray</c:v>
                  </c:pt>
                </c:lvl>
              </c:multiLvlStrCache>
            </c:multiLvlStrRef>
          </c:cat>
          <c:val>
            <c:numRef>
              <c:f>Sheet2!$H$2:$H$33</c:f>
              <c:numCache>
                <c:formatCode>General</c:formatCode>
                <c:ptCount val="31"/>
                <c:pt idx="0">
                  <c:v>30</c:v>
                </c:pt>
                <c:pt idx="1">
                  <c:v>27</c:v>
                </c:pt>
                <c:pt idx="2">
                  <c:v>34</c:v>
                </c:pt>
                <c:pt idx="3">
                  <c:v>28</c:v>
                </c:pt>
                <c:pt idx="4">
                  <c:v>33</c:v>
                </c:pt>
                <c:pt idx="5">
                  <c:v>26</c:v>
                </c:pt>
                <c:pt idx="6">
                  <c:v>28</c:v>
                </c:pt>
                <c:pt idx="7">
                  <c:v>30</c:v>
                </c:pt>
                <c:pt idx="8">
                  <c:v>31</c:v>
                </c:pt>
                <c:pt idx="9">
                  <c:v>27</c:v>
                </c:pt>
                <c:pt idx="10">
                  <c:v>30</c:v>
                </c:pt>
                <c:pt idx="11">
                  <c:v>28</c:v>
                </c:pt>
                <c:pt idx="12">
                  <c:v>29</c:v>
                </c:pt>
                <c:pt idx="13">
                  <c:v>29</c:v>
                </c:pt>
                <c:pt idx="14">
                  <c:v>25</c:v>
                </c:pt>
                <c:pt idx="15">
                  <c:v>29</c:v>
                </c:pt>
                <c:pt idx="16">
                  <c:v>26</c:v>
                </c:pt>
                <c:pt idx="17">
                  <c:v>26</c:v>
                </c:pt>
                <c:pt idx="18">
                  <c:v>25</c:v>
                </c:pt>
                <c:pt idx="19">
                  <c:v>37</c:v>
                </c:pt>
                <c:pt idx="20">
                  <c:v>37</c:v>
                </c:pt>
                <c:pt idx="21">
                  <c:v>30</c:v>
                </c:pt>
                <c:pt idx="22">
                  <c:v>31</c:v>
                </c:pt>
                <c:pt idx="23">
                  <c:v>29</c:v>
                </c:pt>
                <c:pt idx="24">
                  <c:v>26</c:v>
                </c:pt>
                <c:pt idx="25">
                  <c:v>27</c:v>
                </c:pt>
                <c:pt idx="26">
                  <c:v>30</c:v>
                </c:pt>
                <c:pt idx="27">
                  <c:v>31</c:v>
                </c:pt>
                <c:pt idx="28">
                  <c:v>26</c:v>
                </c:pt>
                <c:pt idx="29">
                  <c:v>31</c:v>
                </c:pt>
                <c:pt idx="3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0A-4EA2-97C2-9C35F12B2AF3}"/>
            </c:ext>
          </c:extLst>
        </c:ser>
        <c:ser>
          <c:idx val="2"/>
          <c:order val="2"/>
          <c:tx>
            <c:strRef>
              <c:f>Sheet2!$I$1</c:f>
              <c:strCache>
                <c:ptCount val="1"/>
                <c:pt idx="0">
                  <c:v>Average of minutes_in_last_4_matches'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Sheet2!$A$2:$F$33</c:f>
              <c:multiLvlStrCache>
                <c:ptCount val="31"/>
                <c:lvl>
                  <c:pt idx="0">
                    <c:v>70847</c:v>
                  </c:pt>
                  <c:pt idx="1">
                    <c:v>70847</c:v>
                  </c:pt>
                  <c:pt idx="2">
                    <c:v>70847</c:v>
                  </c:pt>
                  <c:pt idx="3">
                    <c:v>70847</c:v>
                  </c:pt>
                  <c:pt idx="4">
                    <c:v>70847</c:v>
                  </c:pt>
                  <c:pt idx="5">
                    <c:v>70847</c:v>
                  </c:pt>
                  <c:pt idx="6">
                    <c:v>70847</c:v>
                  </c:pt>
                  <c:pt idx="7">
                    <c:v>70847</c:v>
                  </c:pt>
                  <c:pt idx="8">
                    <c:v>70847</c:v>
                  </c:pt>
                  <c:pt idx="9">
                    <c:v>70847</c:v>
                  </c:pt>
                  <c:pt idx="10">
                    <c:v>70847</c:v>
                  </c:pt>
                  <c:pt idx="11">
                    <c:v>70847</c:v>
                  </c:pt>
                  <c:pt idx="12">
                    <c:v>70847</c:v>
                  </c:pt>
                  <c:pt idx="13">
                    <c:v>70847</c:v>
                  </c:pt>
                  <c:pt idx="14">
                    <c:v>70847</c:v>
                  </c:pt>
                  <c:pt idx="15">
                    <c:v>70847</c:v>
                  </c:pt>
                  <c:pt idx="16">
                    <c:v>70847</c:v>
                  </c:pt>
                  <c:pt idx="17">
                    <c:v>70847</c:v>
                  </c:pt>
                  <c:pt idx="18">
                    <c:v>70847</c:v>
                  </c:pt>
                  <c:pt idx="19">
                    <c:v>70847</c:v>
                  </c:pt>
                  <c:pt idx="20">
                    <c:v>70847</c:v>
                  </c:pt>
                  <c:pt idx="21">
                    <c:v>70847</c:v>
                  </c:pt>
                  <c:pt idx="22">
                    <c:v>70847</c:v>
                  </c:pt>
                  <c:pt idx="23">
                    <c:v>70847</c:v>
                  </c:pt>
                  <c:pt idx="24">
                    <c:v>70847</c:v>
                  </c:pt>
                  <c:pt idx="25">
                    <c:v>70847</c:v>
                  </c:pt>
                  <c:pt idx="26">
                    <c:v>70847</c:v>
                  </c:pt>
                  <c:pt idx="27">
                    <c:v>70847</c:v>
                  </c:pt>
                  <c:pt idx="28">
                    <c:v>70847</c:v>
                  </c:pt>
                  <c:pt idx="29">
                    <c:v>70847</c:v>
                  </c:pt>
                  <c:pt idx="30">
                    <c:v>70847</c:v>
                  </c:pt>
                </c:lvl>
                <c:lvl>
                  <c:pt idx="0">
                    <c:v>5,08</c:v>
                  </c:pt>
                  <c:pt idx="1">
                    <c:v>5,08</c:v>
                  </c:pt>
                  <c:pt idx="2">
                    <c:v>5,08</c:v>
                  </c:pt>
                  <c:pt idx="3">
                    <c:v>5,08</c:v>
                  </c:pt>
                  <c:pt idx="4">
                    <c:v>5,08</c:v>
                  </c:pt>
                  <c:pt idx="5">
                    <c:v>5,08</c:v>
                  </c:pt>
                  <c:pt idx="6">
                    <c:v>5,08</c:v>
                  </c:pt>
                  <c:pt idx="7">
                    <c:v>5,08</c:v>
                  </c:pt>
                  <c:pt idx="8">
                    <c:v>5,08</c:v>
                  </c:pt>
                  <c:pt idx="9">
                    <c:v>5,08</c:v>
                  </c:pt>
                  <c:pt idx="10">
                    <c:v>5,08</c:v>
                  </c:pt>
                  <c:pt idx="11">
                    <c:v>5,08</c:v>
                  </c:pt>
                  <c:pt idx="12">
                    <c:v>5,08</c:v>
                  </c:pt>
                  <c:pt idx="13">
                    <c:v>5,08</c:v>
                  </c:pt>
                  <c:pt idx="14">
                    <c:v>5,08</c:v>
                  </c:pt>
                  <c:pt idx="15">
                    <c:v>5,08</c:v>
                  </c:pt>
                  <c:pt idx="16">
                    <c:v>5,08</c:v>
                  </c:pt>
                  <c:pt idx="17">
                    <c:v>5,08</c:v>
                  </c:pt>
                  <c:pt idx="18">
                    <c:v>5,08</c:v>
                  </c:pt>
                  <c:pt idx="19">
                    <c:v>5,08</c:v>
                  </c:pt>
                  <c:pt idx="20">
                    <c:v>5,08</c:v>
                  </c:pt>
                  <c:pt idx="21">
                    <c:v>5,08</c:v>
                  </c:pt>
                  <c:pt idx="22">
                    <c:v>5,08</c:v>
                  </c:pt>
                  <c:pt idx="23">
                    <c:v>5,08</c:v>
                  </c:pt>
                  <c:pt idx="24">
                    <c:v>5,08</c:v>
                  </c:pt>
                  <c:pt idx="25">
                    <c:v>5,08</c:v>
                  </c:pt>
                  <c:pt idx="26">
                    <c:v>5,08</c:v>
                  </c:pt>
                  <c:pt idx="27">
                    <c:v>5,08</c:v>
                  </c:pt>
                  <c:pt idx="28">
                    <c:v>5,08</c:v>
                  </c:pt>
                  <c:pt idx="29">
                    <c:v>5,08</c:v>
                  </c:pt>
                  <c:pt idx="30">
                    <c:v>5,08</c:v>
                  </c:pt>
                </c:lvl>
                <c:lvl>
                  <c:pt idx="0">
                    <c:v>0,91</c:v>
                  </c:pt>
                  <c:pt idx="1">
                    <c:v>0,91</c:v>
                  </c:pt>
                  <c:pt idx="2">
                    <c:v>0,91</c:v>
                  </c:pt>
                  <c:pt idx="3">
                    <c:v>0,91</c:v>
                  </c:pt>
                  <c:pt idx="4">
                    <c:v>0,91</c:v>
                  </c:pt>
                  <c:pt idx="5">
                    <c:v>0,91</c:v>
                  </c:pt>
                  <c:pt idx="6">
                    <c:v>0,91</c:v>
                  </c:pt>
                  <c:pt idx="7">
                    <c:v>0,91</c:v>
                  </c:pt>
                  <c:pt idx="8">
                    <c:v>0,91</c:v>
                  </c:pt>
                  <c:pt idx="9">
                    <c:v>0,91</c:v>
                  </c:pt>
                  <c:pt idx="10">
                    <c:v>0,91</c:v>
                  </c:pt>
                  <c:pt idx="11">
                    <c:v>0,91</c:v>
                  </c:pt>
                  <c:pt idx="12">
                    <c:v>0,91</c:v>
                  </c:pt>
                  <c:pt idx="13">
                    <c:v>0,91</c:v>
                  </c:pt>
                  <c:pt idx="14">
                    <c:v>0,91</c:v>
                  </c:pt>
                  <c:pt idx="15">
                    <c:v>0,91</c:v>
                  </c:pt>
                  <c:pt idx="16">
                    <c:v>0,91</c:v>
                  </c:pt>
                  <c:pt idx="17">
                    <c:v>0,91</c:v>
                  </c:pt>
                  <c:pt idx="18">
                    <c:v>0,91</c:v>
                  </c:pt>
                  <c:pt idx="19">
                    <c:v>0,91</c:v>
                  </c:pt>
                  <c:pt idx="20">
                    <c:v>0,91</c:v>
                  </c:pt>
                  <c:pt idx="21">
                    <c:v>0,91</c:v>
                  </c:pt>
                  <c:pt idx="22">
                    <c:v>0,91</c:v>
                  </c:pt>
                  <c:pt idx="23">
                    <c:v>0,91</c:v>
                  </c:pt>
                  <c:pt idx="24">
                    <c:v>0,91</c:v>
                  </c:pt>
                  <c:pt idx="25">
                    <c:v>0,91</c:v>
                  </c:pt>
                  <c:pt idx="26">
                    <c:v>0,91</c:v>
                  </c:pt>
                  <c:pt idx="27">
                    <c:v>0,91</c:v>
                  </c:pt>
                  <c:pt idx="28">
                    <c:v>0,91</c:v>
                  </c:pt>
                  <c:pt idx="29">
                    <c:v>0,91</c:v>
                  </c:pt>
                  <c:pt idx="30">
                    <c:v>0,91</c:v>
                  </c:pt>
                </c:lvl>
                <c:lvl>
                  <c:pt idx="0">
                    <c:v>Defans</c:v>
                  </c:pt>
                  <c:pt idx="1">
                    <c:v>Orta Saha</c:v>
                  </c:pt>
                  <c:pt idx="2">
                    <c:v>Forvet</c:v>
                  </c:pt>
                  <c:pt idx="3">
                    <c:v>Orta Saha</c:v>
                  </c:pt>
                  <c:pt idx="4">
                    <c:v>Defans</c:v>
                  </c:pt>
                  <c:pt idx="5">
                    <c:v>-</c:v>
                  </c:pt>
                  <c:pt idx="6">
                    <c:v>Defans</c:v>
                  </c:pt>
                  <c:pt idx="7">
                    <c:v>Orta Saha</c:v>
                  </c:pt>
                  <c:pt idx="8">
                    <c:v>Kaleci</c:v>
                  </c:pt>
                  <c:pt idx="9">
                    <c:v>-</c:v>
                  </c:pt>
                  <c:pt idx="10">
                    <c:v>Defans</c:v>
                  </c:pt>
                  <c:pt idx="11">
                    <c:v>-</c:v>
                  </c:pt>
                  <c:pt idx="12">
                    <c:v>Orta Saha</c:v>
                  </c:pt>
                  <c:pt idx="13">
                    <c:v>-</c:v>
                  </c:pt>
                  <c:pt idx="14">
                    <c:v>Forvet</c:v>
                  </c:pt>
                  <c:pt idx="15">
                    <c:v>Defans</c:v>
                  </c:pt>
                  <c:pt idx="16">
                    <c:v>-</c:v>
                  </c:pt>
                  <c:pt idx="17">
                    <c:v>Orta Saha</c:v>
                  </c:pt>
                  <c:pt idx="18">
                    <c:v>Defans</c:v>
                  </c:pt>
                  <c:pt idx="19">
                    <c:v>Forvet</c:v>
                  </c:pt>
                  <c:pt idx="20">
                    <c:v>Kaleci</c:v>
                  </c:pt>
                  <c:pt idx="21">
                    <c:v>Orta Saha</c:v>
                  </c:pt>
                  <c:pt idx="22">
                    <c:v>-</c:v>
                  </c:pt>
                  <c:pt idx="23">
                    <c:v>Defans</c:v>
                  </c:pt>
                  <c:pt idx="24">
                    <c:v>Forvet</c:v>
                  </c:pt>
                  <c:pt idx="25">
                    <c:v>Orta Saha</c:v>
                  </c:pt>
                  <c:pt idx="26">
                    <c:v>-</c:v>
                  </c:pt>
                  <c:pt idx="27">
                    <c:v>Forvet</c:v>
                  </c:pt>
                  <c:pt idx="28">
                    <c:v>Defans</c:v>
                  </c:pt>
                  <c:pt idx="29">
                    <c:v>-</c:v>
                  </c:pt>
                  <c:pt idx="30">
                    <c:v>-</c:v>
                  </c:pt>
                </c:lvl>
                <c:lvl>
                  <c:pt idx="0">
                    <c:v>A. Masuaku</c:v>
                  </c:pt>
                  <c:pt idx="1">
                    <c:v>Al-Musrati</c:v>
                  </c:pt>
                  <c:pt idx="2">
                    <c:v>C. Immobile</c:v>
                  </c:pt>
                  <c:pt idx="3">
                    <c:v>G. Fernandes</c:v>
                  </c:pt>
                  <c:pt idx="4">
                    <c:v>G. Paulista</c:v>
                  </c:pt>
                  <c:pt idx="5">
                    <c:v>J. Onana</c:v>
                  </c:pt>
                  <c:pt idx="6">
                    <c:v>J. Svensson</c:v>
                  </c:pt>
                  <c:pt idx="7">
                    <c:v>M. Rashica</c:v>
                  </c:pt>
                  <c:pt idx="8">
                    <c:v>Mert Günok</c:v>
                  </c:pt>
                  <c:pt idx="9">
                    <c:v>Mustafa Hekimoğlu</c:v>
                  </c:pt>
                  <c:pt idx="10">
                    <c:v>O. Colley</c:v>
                  </c:pt>
                  <c:pt idx="11">
                    <c:v>Onur Bulut</c:v>
                  </c:pt>
                  <c:pt idx="12">
                    <c:v>Rafa Silva</c:v>
                  </c:pt>
                  <c:pt idx="13">
                    <c:v>Salih Uçan</c:v>
                  </c:pt>
                  <c:pt idx="14">
                    <c:v>Semih Kılıçsoy</c:v>
                  </c:pt>
                  <c:pt idx="15">
                    <c:v>Abdülkerim Bardakcı</c:v>
                  </c:pt>
                  <c:pt idx="16">
                    <c:v>Barış Alper Yılmaz</c:v>
                  </c:pt>
                  <c:pt idx="17">
                    <c:v>Berkan Kutlu</c:v>
                  </c:pt>
                  <c:pt idx="18">
                    <c:v>D. Köhn</c:v>
                  </c:pt>
                  <c:pt idx="19">
                    <c:v>D. Mertens</c:v>
                  </c:pt>
                  <c:pt idx="20">
                    <c:v>F. Muslera</c:v>
                  </c:pt>
                  <c:pt idx="21">
                    <c:v>H. Ziyech</c:v>
                  </c:pt>
                  <c:pt idx="22">
                    <c:v>K. Demirbay</c:v>
                  </c:pt>
                  <c:pt idx="23">
                    <c:v>Kaan Ayhan</c:v>
                  </c:pt>
                  <c:pt idx="24">
                    <c:v>Kerem Aktürkoğlu</c:v>
                  </c:pt>
                  <c:pt idx="25">
                    <c:v>L. Torreira</c:v>
                  </c:pt>
                  <c:pt idx="26">
                    <c:v>M. Batshuayi</c:v>
                  </c:pt>
                  <c:pt idx="27">
                    <c:v>M. Icardi</c:v>
                  </c:pt>
                  <c:pt idx="28">
                    <c:v>V. Nelsson</c:v>
                  </c:pt>
                  <c:pt idx="29">
                    <c:v>W. Zaha</c:v>
                  </c:pt>
                  <c:pt idx="30">
                    <c:v>Yunus Akgün</c:v>
                  </c:pt>
                </c:lvl>
                <c:lvl>
                  <c:pt idx="0">
                    <c:v>Beşiktaş</c:v>
                  </c:pt>
                  <c:pt idx="15">
                    <c:v>Galatasaray</c:v>
                  </c:pt>
                </c:lvl>
              </c:multiLvlStrCache>
            </c:multiLvlStrRef>
          </c:cat>
          <c:val>
            <c:numRef>
              <c:f>Sheet2!$I$2:$I$33</c:f>
              <c:numCache>
                <c:formatCode>General</c:formatCode>
                <c:ptCount val="31"/>
                <c:pt idx="0">
                  <c:v>315</c:v>
                </c:pt>
                <c:pt idx="1">
                  <c:v>203</c:v>
                </c:pt>
                <c:pt idx="2">
                  <c:v>169</c:v>
                </c:pt>
                <c:pt idx="3">
                  <c:v>221</c:v>
                </c:pt>
                <c:pt idx="4">
                  <c:v>135</c:v>
                </c:pt>
                <c:pt idx="5">
                  <c:v>22</c:v>
                </c:pt>
                <c:pt idx="6">
                  <c:v>270</c:v>
                </c:pt>
                <c:pt idx="7">
                  <c:v>170</c:v>
                </c:pt>
                <c:pt idx="8">
                  <c:v>180</c:v>
                </c:pt>
                <c:pt idx="9">
                  <c:v>106</c:v>
                </c:pt>
                <c:pt idx="10">
                  <c:v>180</c:v>
                </c:pt>
                <c:pt idx="11">
                  <c:v>179</c:v>
                </c:pt>
                <c:pt idx="12">
                  <c:v>220</c:v>
                </c:pt>
                <c:pt idx="13">
                  <c:v>148</c:v>
                </c:pt>
                <c:pt idx="14">
                  <c:v>229</c:v>
                </c:pt>
                <c:pt idx="15">
                  <c:v>267</c:v>
                </c:pt>
                <c:pt idx="16">
                  <c:v>305</c:v>
                </c:pt>
                <c:pt idx="17">
                  <c:v>175</c:v>
                </c:pt>
                <c:pt idx="18">
                  <c:v>351</c:v>
                </c:pt>
                <c:pt idx="19">
                  <c:v>293</c:v>
                </c:pt>
                <c:pt idx="20">
                  <c:v>360</c:v>
                </c:pt>
                <c:pt idx="21">
                  <c:v>225</c:v>
                </c:pt>
                <c:pt idx="22">
                  <c:v>185</c:v>
                </c:pt>
                <c:pt idx="23">
                  <c:v>343</c:v>
                </c:pt>
                <c:pt idx="24">
                  <c:v>142</c:v>
                </c:pt>
                <c:pt idx="25">
                  <c:v>343</c:v>
                </c:pt>
                <c:pt idx="26">
                  <c:v>206</c:v>
                </c:pt>
                <c:pt idx="27">
                  <c:v>360</c:v>
                </c:pt>
                <c:pt idx="28">
                  <c:v>257</c:v>
                </c:pt>
                <c:pt idx="29">
                  <c:v>36</c:v>
                </c:pt>
                <c:pt idx="30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0A-4EA2-97C2-9C35F12B2AF3}"/>
            </c:ext>
          </c:extLst>
        </c:ser>
        <c:ser>
          <c:idx val="3"/>
          <c:order val="3"/>
          <c:tx>
            <c:strRef>
              <c:f>Sheet2!$J$1</c:f>
              <c:strCache>
                <c:ptCount val="1"/>
                <c:pt idx="0">
                  <c:v>Sum of forvet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Sheet2!$A$2:$F$33</c:f>
              <c:multiLvlStrCache>
                <c:ptCount val="31"/>
                <c:lvl>
                  <c:pt idx="0">
                    <c:v>70847</c:v>
                  </c:pt>
                  <c:pt idx="1">
                    <c:v>70847</c:v>
                  </c:pt>
                  <c:pt idx="2">
                    <c:v>70847</c:v>
                  </c:pt>
                  <c:pt idx="3">
                    <c:v>70847</c:v>
                  </c:pt>
                  <c:pt idx="4">
                    <c:v>70847</c:v>
                  </c:pt>
                  <c:pt idx="5">
                    <c:v>70847</c:v>
                  </c:pt>
                  <c:pt idx="6">
                    <c:v>70847</c:v>
                  </c:pt>
                  <c:pt idx="7">
                    <c:v>70847</c:v>
                  </c:pt>
                  <c:pt idx="8">
                    <c:v>70847</c:v>
                  </c:pt>
                  <c:pt idx="9">
                    <c:v>70847</c:v>
                  </c:pt>
                  <c:pt idx="10">
                    <c:v>70847</c:v>
                  </c:pt>
                  <c:pt idx="11">
                    <c:v>70847</c:v>
                  </c:pt>
                  <c:pt idx="12">
                    <c:v>70847</c:v>
                  </c:pt>
                  <c:pt idx="13">
                    <c:v>70847</c:v>
                  </c:pt>
                  <c:pt idx="14">
                    <c:v>70847</c:v>
                  </c:pt>
                  <c:pt idx="15">
                    <c:v>70847</c:v>
                  </c:pt>
                  <c:pt idx="16">
                    <c:v>70847</c:v>
                  </c:pt>
                  <c:pt idx="17">
                    <c:v>70847</c:v>
                  </c:pt>
                  <c:pt idx="18">
                    <c:v>70847</c:v>
                  </c:pt>
                  <c:pt idx="19">
                    <c:v>70847</c:v>
                  </c:pt>
                  <c:pt idx="20">
                    <c:v>70847</c:v>
                  </c:pt>
                  <c:pt idx="21">
                    <c:v>70847</c:v>
                  </c:pt>
                  <c:pt idx="22">
                    <c:v>70847</c:v>
                  </c:pt>
                  <c:pt idx="23">
                    <c:v>70847</c:v>
                  </c:pt>
                  <c:pt idx="24">
                    <c:v>70847</c:v>
                  </c:pt>
                  <c:pt idx="25">
                    <c:v>70847</c:v>
                  </c:pt>
                  <c:pt idx="26">
                    <c:v>70847</c:v>
                  </c:pt>
                  <c:pt idx="27">
                    <c:v>70847</c:v>
                  </c:pt>
                  <c:pt idx="28">
                    <c:v>70847</c:v>
                  </c:pt>
                  <c:pt idx="29">
                    <c:v>70847</c:v>
                  </c:pt>
                  <c:pt idx="30">
                    <c:v>70847</c:v>
                  </c:pt>
                </c:lvl>
                <c:lvl>
                  <c:pt idx="0">
                    <c:v>5,08</c:v>
                  </c:pt>
                  <c:pt idx="1">
                    <c:v>5,08</c:v>
                  </c:pt>
                  <c:pt idx="2">
                    <c:v>5,08</c:v>
                  </c:pt>
                  <c:pt idx="3">
                    <c:v>5,08</c:v>
                  </c:pt>
                  <c:pt idx="4">
                    <c:v>5,08</c:v>
                  </c:pt>
                  <c:pt idx="5">
                    <c:v>5,08</c:v>
                  </c:pt>
                  <c:pt idx="6">
                    <c:v>5,08</c:v>
                  </c:pt>
                  <c:pt idx="7">
                    <c:v>5,08</c:v>
                  </c:pt>
                  <c:pt idx="8">
                    <c:v>5,08</c:v>
                  </c:pt>
                  <c:pt idx="9">
                    <c:v>5,08</c:v>
                  </c:pt>
                  <c:pt idx="10">
                    <c:v>5,08</c:v>
                  </c:pt>
                  <c:pt idx="11">
                    <c:v>5,08</c:v>
                  </c:pt>
                  <c:pt idx="12">
                    <c:v>5,08</c:v>
                  </c:pt>
                  <c:pt idx="13">
                    <c:v>5,08</c:v>
                  </c:pt>
                  <c:pt idx="14">
                    <c:v>5,08</c:v>
                  </c:pt>
                  <c:pt idx="15">
                    <c:v>5,08</c:v>
                  </c:pt>
                  <c:pt idx="16">
                    <c:v>5,08</c:v>
                  </c:pt>
                  <c:pt idx="17">
                    <c:v>5,08</c:v>
                  </c:pt>
                  <c:pt idx="18">
                    <c:v>5,08</c:v>
                  </c:pt>
                  <c:pt idx="19">
                    <c:v>5,08</c:v>
                  </c:pt>
                  <c:pt idx="20">
                    <c:v>5,08</c:v>
                  </c:pt>
                  <c:pt idx="21">
                    <c:v>5,08</c:v>
                  </c:pt>
                  <c:pt idx="22">
                    <c:v>5,08</c:v>
                  </c:pt>
                  <c:pt idx="23">
                    <c:v>5,08</c:v>
                  </c:pt>
                  <c:pt idx="24">
                    <c:v>5,08</c:v>
                  </c:pt>
                  <c:pt idx="25">
                    <c:v>5,08</c:v>
                  </c:pt>
                  <c:pt idx="26">
                    <c:v>5,08</c:v>
                  </c:pt>
                  <c:pt idx="27">
                    <c:v>5,08</c:v>
                  </c:pt>
                  <c:pt idx="28">
                    <c:v>5,08</c:v>
                  </c:pt>
                  <c:pt idx="29">
                    <c:v>5,08</c:v>
                  </c:pt>
                  <c:pt idx="30">
                    <c:v>5,08</c:v>
                  </c:pt>
                </c:lvl>
                <c:lvl>
                  <c:pt idx="0">
                    <c:v>0,91</c:v>
                  </c:pt>
                  <c:pt idx="1">
                    <c:v>0,91</c:v>
                  </c:pt>
                  <c:pt idx="2">
                    <c:v>0,91</c:v>
                  </c:pt>
                  <c:pt idx="3">
                    <c:v>0,91</c:v>
                  </c:pt>
                  <c:pt idx="4">
                    <c:v>0,91</c:v>
                  </c:pt>
                  <c:pt idx="5">
                    <c:v>0,91</c:v>
                  </c:pt>
                  <c:pt idx="6">
                    <c:v>0,91</c:v>
                  </c:pt>
                  <c:pt idx="7">
                    <c:v>0,91</c:v>
                  </c:pt>
                  <c:pt idx="8">
                    <c:v>0,91</c:v>
                  </c:pt>
                  <c:pt idx="9">
                    <c:v>0,91</c:v>
                  </c:pt>
                  <c:pt idx="10">
                    <c:v>0,91</c:v>
                  </c:pt>
                  <c:pt idx="11">
                    <c:v>0,91</c:v>
                  </c:pt>
                  <c:pt idx="12">
                    <c:v>0,91</c:v>
                  </c:pt>
                  <c:pt idx="13">
                    <c:v>0,91</c:v>
                  </c:pt>
                  <c:pt idx="14">
                    <c:v>0,91</c:v>
                  </c:pt>
                  <c:pt idx="15">
                    <c:v>0,91</c:v>
                  </c:pt>
                  <c:pt idx="16">
                    <c:v>0,91</c:v>
                  </c:pt>
                  <c:pt idx="17">
                    <c:v>0,91</c:v>
                  </c:pt>
                  <c:pt idx="18">
                    <c:v>0,91</c:v>
                  </c:pt>
                  <c:pt idx="19">
                    <c:v>0,91</c:v>
                  </c:pt>
                  <c:pt idx="20">
                    <c:v>0,91</c:v>
                  </c:pt>
                  <c:pt idx="21">
                    <c:v>0,91</c:v>
                  </c:pt>
                  <c:pt idx="22">
                    <c:v>0,91</c:v>
                  </c:pt>
                  <c:pt idx="23">
                    <c:v>0,91</c:v>
                  </c:pt>
                  <c:pt idx="24">
                    <c:v>0,91</c:v>
                  </c:pt>
                  <c:pt idx="25">
                    <c:v>0,91</c:v>
                  </c:pt>
                  <c:pt idx="26">
                    <c:v>0,91</c:v>
                  </c:pt>
                  <c:pt idx="27">
                    <c:v>0,91</c:v>
                  </c:pt>
                  <c:pt idx="28">
                    <c:v>0,91</c:v>
                  </c:pt>
                  <c:pt idx="29">
                    <c:v>0,91</c:v>
                  </c:pt>
                  <c:pt idx="30">
                    <c:v>0,91</c:v>
                  </c:pt>
                </c:lvl>
                <c:lvl>
                  <c:pt idx="0">
                    <c:v>Defans</c:v>
                  </c:pt>
                  <c:pt idx="1">
                    <c:v>Orta Saha</c:v>
                  </c:pt>
                  <c:pt idx="2">
                    <c:v>Forvet</c:v>
                  </c:pt>
                  <c:pt idx="3">
                    <c:v>Orta Saha</c:v>
                  </c:pt>
                  <c:pt idx="4">
                    <c:v>Defans</c:v>
                  </c:pt>
                  <c:pt idx="5">
                    <c:v>-</c:v>
                  </c:pt>
                  <c:pt idx="6">
                    <c:v>Defans</c:v>
                  </c:pt>
                  <c:pt idx="7">
                    <c:v>Orta Saha</c:v>
                  </c:pt>
                  <c:pt idx="8">
                    <c:v>Kaleci</c:v>
                  </c:pt>
                  <c:pt idx="9">
                    <c:v>-</c:v>
                  </c:pt>
                  <c:pt idx="10">
                    <c:v>Defans</c:v>
                  </c:pt>
                  <c:pt idx="11">
                    <c:v>-</c:v>
                  </c:pt>
                  <c:pt idx="12">
                    <c:v>Orta Saha</c:v>
                  </c:pt>
                  <c:pt idx="13">
                    <c:v>-</c:v>
                  </c:pt>
                  <c:pt idx="14">
                    <c:v>Forvet</c:v>
                  </c:pt>
                  <c:pt idx="15">
                    <c:v>Defans</c:v>
                  </c:pt>
                  <c:pt idx="16">
                    <c:v>-</c:v>
                  </c:pt>
                  <c:pt idx="17">
                    <c:v>Orta Saha</c:v>
                  </c:pt>
                  <c:pt idx="18">
                    <c:v>Defans</c:v>
                  </c:pt>
                  <c:pt idx="19">
                    <c:v>Forvet</c:v>
                  </c:pt>
                  <c:pt idx="20">
                    <c:v>Kaleci</c:v>
                  </c:pt>
                  <c:pt idx="21">
                    <c:v>Orta Saha</c:v>
                  </c:pt>
                  <c:pt idx="22">
                    <c:v>-</c:v>
                  </c:pt>
                  <c:pt idx="23">
                    <c:v>Defans</c:v>
                  </c:pt>
                  <c:pt idx="24">
                    <c:v>Forvet</c:v>
                  </c:pt>
                  <c:pt idx="25">
                    <c:v>Orta Saha</c:v>
                  </c:pt>
                  <c:pt idx="26">
                    <c:v>-</c:v>
                  </c:pt>
                  <c:pt idx="27">
                    <c:v>Forvet</c:v>
                  </c:pt>
                  <c:pt idx="28">
                    <c:v>Defans</c:v>
                  </c:pt>
                  <c:pt idx="29">
                    <c:v>-</c:v>
                  </c:pt>
                  <c:pt idx="30">
                    <c:v>-</c:v>
                  </c:pt>
                </c:lvl>
                <c:lvl>
                  <c:pt idx="0">
                    <c:v>A. Masuaku</c:v>
                  </c:pt>
                  <c:pt idx="1">
                    <c:v>Al-Musrati</c:v>
                  </c:pt>
                  <c:pt idx="2">
                    <c:v>C. Immobile</c:v>
                  </c:pt>
                  <c:pt idx="3">
                    <c:v>G. Fernandes</c:v>
                  </c:pt>
                  <c:pt idx="4">
                    <c:v>G. Paulista</c:v>
                  </c:pt>
                  <c:pt idx="5">
                    <c:v>J. Onana</c:v>
                  </c:pt>
                  <c:pt idx="6">
                    <c:v>J. Svensson</c:v>
                  </c:pt>
                  <c:pt idx="7">
                    <c:v>M. Rashica</c:v>
                  </c:pt>
                  <c:pt idx="8">
                    <c:v>Mert Günok</c:v>
                  </c:pt>
                  <c:pt idx="9">
                    <c:v>Mustafa Hekimoğlu</c:v>
                  </c:pt>
                  <c:pt idx="10">
                    <c:v>O. Colley</c:v>
                  </c:pt>
                  <c:pt idx="11">
                    <c:v>Onur Bulut</c:v>
                  </c:pt>
                  <c:pt idx="12">
                    <c:v>Rafa Silva</c:v>
                  </c:pt>
                  <c:pt idx="13">
                    <c:v>Salih Uçan</c:v>
                  </c:pt>
                  <c:pt idx="14">
                    <c:v>Semih Kılıçsoy</c:v>
                  </c:pt>
                  <c:pt idx="15">
                    <c:v>Abdülkerim Bardakcı</c:v>
                  </c:pt>
                  <c:pt idx="16">
                    <c:v>Barış Alper Yılmaz</c:v>
                  </c:pt>
                  <c:pt idx="17">
                    <c:v>Berkan Kutlu</c:v>
                  </c:pt>
                  <c:pt idx="18">
                    <c:v>D. Köhn</c:v>
                  </c:pt>
                  <c:pt idx="19">
                    <c:v>D. Mertens</c:v>
                  </c:pt>
                  <c:pt idx="20">
                    <c:v>F. Muslera</c:v>
                  </c:pt>
                  <c:pt idx="21">
                    <c:v>H. Ziyech</c:v>
                  </c:pt>
                  <c:pt idx="22">
                    <c:v>K. Demirbay</c:v>
                  </c:pt>
                  <c:pt idx="23">
                    <c:v>Kaan Ayhan</c:v>
                  </c:pt>
                  <c:pt idx="24">
                    <c:v>Kerem Aktürkoğlu</c:v>
                  </c:pt>
                  <c:pt idx="25">
                    <c:v>L. Torreira</c:v>
                  </c:pt>
                  <c:pt idx="26">
                    <c:v>M. Batshuayi</c:v>
                  </c:pt>
                  <c:pt idx="27">
                    <c:v>M. Icardi</c:v>
                  </c:pt>
                  <c:pt idx="28">
                    <c:v>V. Nelsson</c:v>
                  </c:pt>
                  <c:pt idx="29">
                    <c:v>W. Zaha</c:v>
                  </c:pt>
                  <c:pt idx="30">
                    <c:v>Yunus Akgün</c:v>
                  </c:pt>
                </c:lvl>
                <c:lvl>
                  <c:pt idx="0">
                    <c:v>Beşiktaş</c:v>
                  </c:pt>
                  <c:pt idx="15">
                    <c:v>Galatasaray</c:v>
                  </c:pt>
                </c:lvl>
              </c:multiLvlStrCache>
            </c:multiLvlStrRef>
          </c:cat>
          <c:val>
            <c:numRef>
              <c:f>Sheet2!$J$2:$J$33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0A-4EA2-97C2-9C35F12B2AF3}"/>
            </c:ext>
          </c:extLst>
        </c:ser>
        <c:ser>
          <c:idx val="4"/>
          <c:order val="4"/>
          <c:tx>
            <c:strRef>
              <c:f>Sheet2!$K$1</c:f>
              <c:strCache>
                <c:ptCount val="1"/>
                <c:pt idx="0">
                  <c:v>Sum of Savunmacı (1: Evet, 0: Hayır)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Sheet2!$A$2:$F$33</c:f>
              <c:multiLvlStrCache>
                <c:ptCount val="31"/>
                <c:lvl>
                  <c:pt idx="0">
                    <c:v>70847</c:v>
                  </c:pt>
                  <c:pt idx="1">
                    <c:v>70847</c:v>
                  </c:pt>
                  <c:pt idx="2">
                    <c:v>70847</c:v>
                  </c:pt>
                  <c:pt idx="3">
                    <c:v>70847</c:v>
                  </c:pt>
                  <c:pt idx="4">
                    <c:v>70847</c:v>
                  </c:pt>
                  <c:pt idx="5">
                    <c:v>70847</c:v>
                  </c:pt>
                  <c:pt idx="6">
                    <c:v>70847</c:v>
                  </c:pt>
                  <c:pt idx="7">
                    <c:v>70847</c:v>
                  </c:pt>
                  <c:pt idx="8">
                    <c:v>70847</c:v>
                  </c:pt>
                  <c:pt idx="9">
                    <c:v>70847</c:v>
                  </c:pt>
                  <c:pt idx="10">
                    <c:v>70847</c:v>
                  </c:pt>
                  <c:pt idx="11">
                    <c:v>70847</c:v>
                  </c:pt>
                  <c:pt idx="12">
                    <c:v>70847</c:v>
                  </c:pt>
                  <c:pt idx="13">
                    <c:v>70847</c:v>
                  </c:pt>
                  <c:pt idx="14">
                    <c:v>70847</c:v>
                  </c:pt>
                  <c:pt idx="15">
                    <c:v>70847</c:v>
                  </c:pt>
                  <c:pt idx="16">
                    <c:v>70847</c:v>
                  </c:pt>
                  <c:pt idx="17">
                    <c:v>70847</c:v>
                  </c:pt>
                  <c:pt idx="18">
                    <c:v>70847</c:v>
                  </c:pt>
                  <c:pt idx="19">
                    <c:v>70847</c:v>
                  </c:pt>
                  <c:pt idx="20">
                    <c:v>70847</c:v>
                  </c:pt>
                  <c:pt idx="21">
                    <c:v>70847</c:v>
                  </c:pt>
                  <c:pt idx="22">
                    <c:v>70847</c:v>
                  </c:pt>
                  <c:pt idx="23">
                    <c:v>70847</c:v>
                  </c:pt>
                  <c:pt idx="24">
                    <c:v>70847</c:v>
                  </c:pt>
                  <c:pt idx="25">
                    <c:v>70847</c:v>
                  </c:pt>
                  <c:pt idx="26">
                    <c:v>70847</c:v>
                  </c:pt>
                  <c:pt idx="27">
                    <c:v>70847</c:v>
                  </c:pt>
                  <c:pt idx="28">
                    <c:v>70847</c:v>
                  </c:pt>
                  <c:pt idx="29">
                    <c:v>70847</c:v>
                  </c:pt>
                  <c:pt idx="30">
                    <c:v>70847</c:v>
                  </c:pt>
                </c:lvl>
                <c:lvl>
                  <c:pt idx="0">
                    <c:v>5,08</c:v>
                  </c:pt>
                  <c:pt idx="1">
                    <c:v>5,08</c:v>
                  </c:pt>
                  <c:pt idx="2">
                    <c:v>5,08</c:v>
                  </c:pt>
                  <c:pt idx="3">
                    <c:v>5,08</c:v>
                  </c:pt>
                  <c:pt idx="4">
                    <c:v>5,08</c:v>
                  </c:pt>
                  <c:pt idx="5">
                    <c:v>5,08</c:v>
                  </c:pt>
                  <c:pt idx="6">
                    <c:v>5,08</c:v>
                  </c:pt>
                  <c:pt idx="7">
                    <c:v>5,08</c:v>
                  </c:pt>
                  <c:pt idx="8">
                    <c:v>5,08</c:v>
                  </c:pt>
                  <c:pt idx="9">
                    <c:v>5,08</c:v>
                  </c:pt>
                  <c:pt idx="10">
                    <c:v>5,08</c:v>
                  </c:pt>
                  <c:pt idx="11">
                    <c:v>5,08</c:v>
                  </c:pt>
                  <c:pt idx="12">
                    <c:v>5,08</c:v>
                  </c:pt>
                  <c:pt idx="13">
                    <c:v>5,08</c:v>
                  </c:pt>
                  <c:pt idx="14">
                    <c:v>5,08</c:v>
                  </c:pt>
                  <c:pt idx="15">
                    <c:v>5,08</c:v>
                  </c:pt>
                  <c:pt idx="16">
                    <c:v>5,08</c:v>
                  </c:pt>
                  <c:pt idx="17">
                    <c:v>5,08</c:v>
                  </c:pt>
                  <c:pt idx="18">
                    <c:v>5,08</c:v>
                  </c:pt>
                  <c:pt idx="19">
                    <c:v>5,08</c:v>
                  </c:pt>
                  <c:pt idx="20">
                    <c:v>5,08</c:v>
                  </c:pt>
                  <c:pt idx="21">
                    <c:v>5,08</c:v>
                  </c:pt>
                  <c:pt idx="22">
                    <c:v>5,08</c:v>
                  </c:pt>
                  <c:pt idx="23">
                    <c:v>5,08</c:v>
                  </c:pt>
                  <c:pt idx="24">
                    <c:v>5,08</c:v>
                  </c:pt>
                  <c:pt idx="25">
                    <c:v>5,08</c:v>
                  </c:pt>
                  <c:pt idx="26">
                    <c:v>5,08</c:v>
                  </c:pt>
                  <c:pt idx="27">
                    <c:v>5,08</c:v>
                  </c:pt>
                  <c:pt idx="28">
                    <c:v>5,08</c:v>
                  </c:pt>
                  <c:pt idx="29">
                    <c:v>5,08</c:v>
                  </c:pt>
                  <c:pt idx="30">
                    <c:v>5,08</c:v>
                  </c:pt>
                </c:lvl>
                <c:lvl>
                  <c:pt idx="0">
                    <c:v>0,91</c:v>
                  </c:pt>
                  <c:pt idx="1">
                    <c:v>0,91</c:v>
                  </c:pt>
                  <c:pt idx="2">
                    <c:v>0,91</c:v>
                  </c:pt>
                  <c:pt idx="3">
                    <c:v>0,91</c:v>
                  </c:pt>
                  <c:pt idx="4">
                    <c:v>0,91</c:v>
                  </c:pt>
                  <c:pt idx="5">
                    <c:v>0,91</c:v>
                  </c:pt>
                  <c:pt idx="6">
                    <c:v>0,91</c:v>
                  </c:pt>
                  <c:pt idx="7">
                    <c:v>0,91</c:v>
                  </c:pt>
                  <c:pt idx="8">
                    <c:v>0,91</c:v>
                  </c:pt>
                  <c:pt idx="9">
                    <c:v>0,91</c:v>
                  </c:pt>
                  <c:pt idx="10">
                    <c:v>0,91</c:v>
                  </c:pt>
                  <c:pt idx="11">
                    <c:v>0,91</c:v>
                  </c:pt>
                  <c:pt idx="12">
                    <c:v>0,91</c:v>
                  </c:pt>
                  <c:pt idx="13">
                    <c:v>0,91</c:v>
                  </c:pt>
                  <c:pt idx="14">
                    <c:v>0,91</c:v>
                  </c:pt>
                  <c:pt idx="15">
                    <c:v>0,91</c:v>
                  </c:pt>
                  <c:pt idx="16">
                    <c:v>0,91</c:v>
                  </c:pt>
                  <c:pt idx="17">
                    <c:v>0,91</c:v>
                  </c:pt>
                  <c:pt idx="18">
                    <c:v>0,91</c:v>
                  </c:pt>
                  <c:pt idx="19">
                    <c:v>0,91</c:v>
                  </c:pt>
                  <c:pt idx="20">
                    <c:v>0,91</c:v>
                  </c:pt>
                  <c:pt idx="21">
                    <c:v>0,91</c:v>
                  </c:pt>
                  <c:pt idx="22">
                    <c:v>0,91</c:v>
                  </c:pt>
                  <c:pt idx="23">
                    <c:v>0,91</c:v>
                  </c:pt>
                  <c:pt idx="24">
                    <c:v>0,91</c:v>
                  </c:pt>
                  <c:pt idx="25">
                    <c:v>0,91</c:v>
                  </c:pt>
                  <c:pt idx="26">
                    <c:v>0,91</c:v>
                  </c:pt>
                  <c:pt idx="27">
                    <c:v>0,91</c:v>
                  </c:pt>
                  <c:pt idx="28">
                    <c:v>0,91</c:v>
                  </c:pt>
                  <c:pt idx="29">
                    <c:v>0,91</c:v>
                  </c:pt>
                  <c:pt idx="30">
                    <c:v>0,91</c:v>
                  </c:pt>
                </c:lvl>
                <c:lvl>
                  <c:pt idx="0">
                    <c:v>Defans</c:v>
                  </c:pt>
                  <c:pt idx="1">
                    <c:v>Orta Saha</c:v>
                  </c:pt>
                  <c:pt idx="2">
                    <c:v>Forvet</c:v>
                  </c:pt>
                  <c:pt idx="3">
                    <c:v>Orta Saha</c:v>
                  </c:pt>
                  <c:pt idx="4">
                    <c:v>Defans</c:v>
                  </c:pt>
                  <c:pt idx="5">
                    <c:v>-</c:v>
                  </c:pt>
                  <c:pt idx="6">
                    <c:v>Defans</c:v>
                  </c:pt>
                  <c:pt idx="7">
                    <c:v>Orta Saha</c:v>
                  </c:pt>
                  <c:pt idx="8">
                    <c:v>Kaleci</c:v>
                  </c:pt>
                  <c:pt idx="9">
                    <c:v>-</c:v>
                  </c:pt>
                  <c:pt idx="10">
                    <c:v>Defans</c:v>
                  </c:pt>
                  <c:pt idx="11">
                    <c:v>-</c:v>
                  </c:pt>
                  <c:pt idx="12">
                    <c:v>Orta Saha</c:v>
                  </c:pt>
                  <c:pt idx="13">
                    <c:v>-</c:v>
                  </c:pt>
                  <c:pt idx="14">
                    <c:v>Forvet</c:v>
                  </c:pt>
                  <c:pt idx="15">
                    <c:v>Defans</c:v>
                  </c:pt>
                  <c:pt idx="16">
                    <c:v>-</c:v>
                  </c:pt>
                  <c:pt idx="17">
                    <c:v>Orta Saha</c:v>
                  </c:pt>
                  <c:pt idx="18">
                    <c:v>Defans</c:v>
                  </c:pt>
                  <c:pt idx="19">
                    <c:v>Forvet</c:v>
                  </c:pt>
                  <c:pt idx="20">
                    <c:v>Kaleci</c:v>
                  </c:pt>
                  <c:pt idx="21">
                    <c:v>Orta Saha</c:v>
                  </c:pt>
                  <c:pt idx="22">
                    <c:v>-</c:v>
                  </c:pt>
                  <c:pt idx="23">
                    <c:v>Defans</c:v>
                  </c:pt>
                  <c:pt idx="24">
                    <c:v>Forvet</c:v>
                  </c:pt>
                  <c:pt idx="25">
                    <c:v>Orta Saha</c:v>
                  </c:pt>
                  <c:pt idx="26">
                    <c:v>-</c:v>
                  </c:pt>
                  <c:pt idx="27">
                    <c:v>Forvet</c:v>
                  </c:pt>
                  <c:pt idx="28">
                    <c:v>Defans</c:v>
                  </c:pt>
                  <c:pt idx="29">
                    <c:v>-</c:v>
                  </c:pt>
                  <c:pt idx="30">
                    <c:v>-</c:v>
                  </c:pt>
                </c:lvl>
                <c:lvl>
                  <c:pt idx="0">
                    <c:v>A. Masuaku</c:v>
                  </c:pt>
                  <c:pt idx="1">
                    <c:v>Al-Musrati</c:v>
                  </c:pt>
                  <c:pt idx="2">
                    <c:v>C. Immobile</c:v>
                  </c:pt>
                  <c:pt idx="3">
                    <c:v>G. Fernandes</c:v>
                  </c:pt>
                  <c:pt idx="4">
                    <c:v>G. Paulista</c:v>
                  </c:pt>
                  <c:pt idx="5">
                    <c:v>J. Onana</c:v>
                  </c:pt>
                  <c:pt idx="6">
                    <c:v>J. Svensson</c:v>
                  </c:pt>
                  <c:pt idx="7">
                    <c:v>M. Rashica</c:v>
                  </c:pt>
                  <c:pt idx="8">
                    <c:v>Mert Günok</c:v>
                  </c:pt>
                  <c:pt idx="9">
                    <c:v>Mustafa Hekimoğlu</c:v>
                  </c:pt>
                  <c:pt idx="10">
                    <c:v>O. Colley</c:v>
                  </c:pt>
                  <c:pt idx="11">
                    <c:v>Onur Bulut</c:v>
                  </c:pt>
                  <c:pt idx="12">
                    <c:v>Rafa Silva</c:v>
                  </c:pt>
                  <c:pt idx="13">
                    <c:v>Salih Uçan</c:v>
                  </c:pt>
                  <c:pt idx="14">
                    <c:v>Semih Kılıçsoy</c:v>
                  </c:pt>
                  <c:pt idx="15">
                    <c:v>Abdülkerim Bardakcı</c:v>
                  </c:pt>
                  <c:pt idx="16">
                    <c:v>Barış Alper Yılmaz</c:v>
                  </c:pt>
                  <c:pt idx="17">
                    <c:v>Berkan Kutlu</c:v>
                  </c:pt>
                  <c:pt idx="18">
                    <c:v>D. Köhn</c:v>
                  </c:pt>
                  <c:pt idx="19">
                    <c:v>D. Mertens</c:v>
                  </c:pt>
                  <c:pt idx="20">
                    <c:v>F. Muslera</c:v>
                  </c:pt>
                  <c:pt idx="21">
                    <c:v>H. Ziyech</c:v>
                  </c:pt>
                  <c:pt idx="22">
                    <c:v>K. Demirbay</c:v>
                  </c:pt>
                  <c:pt idx="23">
                    <c:v>Kaan Ayhan</c:v>
                  </c:pt>
                  <c:pt idx="24">
                    <c:v>Kerem Aktürkoğlu</c:v>
                  </c:pt>
                  <c:pt idx="25">
                    <c:v>L. Torreira</c:v>
                  </c:pt>
                  <c:pt idx="26">
                    <c:v>M. Batshuayi</c:v>
                  </c:pt>
                  <c:pt idx="27">
                    <c:v>M. Icardi</c:v>
                  </c:pt>
                  <c:pt idx="28">
                    <c:v>V. Nelsson</c:v>
                  </c:pt>
                  <c:pt idx="29">
                    <c:v>W. Zaha</c:v>
                  </c:pt>
                  <c:pt idx="30">
                    <c:v>Yunus Akgün</c:v>
                  </c:pt>
                </c:lvl>
                <c:lvl>
                  <c:pt idx="0">
                    <c:v>Beşiktaş</c:v>
                  </c:pt>
                  <c:pt idx="15">
                    <c:v>Galatasaray</c:v>
                  </c:pt>
                </c:lvl>
              </c:multiLvlStrCache>
            </c:multiLvlStrRef>
          </c:cat>
          <c:val>
            <c:numRef>
              <c:f>Sheet2!$K$2:$K$33</c:f>
              <c:numCache>
                <c:formatCode>General</c:formatCode>
                <c:ptCount val="31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0A-4EA2-97C2-9C35F12B2AF3}"/>
            </c:ext>
          </c:extLst>
        </c:ser>
        <c:ser>
          <c:idx val="5"/>
          <c:order val="5"/>
          <c:tx>
            <c:strRef>
              <c:f>Sheet2!$L$1</c:f>
              <c:strCache>
                <c:ptCount val="1"/>
                <c:pt idx="0">
                  <c:v>Sum of Orta Saha (1: Evet, 0: Hayır)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Sheet2!$A$2:$F$33</c:f>
              <c:multiLvlStrCache>
                <c:ptCount val="31"/>
                <c:lvl>
                  <c:pt idx="0">
                    <c:v>70847</c:v>
                  </c:pt>
                  <c:pt idx="1">
                    <c:v>70847</c:v>
                  </c:pt>
                  <c:pt idx="2">
                    <c:v>70847</c:v>
                  </c:pt>
                  <c:pt idx="3">
                    <c:v>70847</c:v>
                  </c:pt>
                  <c:pt idx="4">
                    <c:v>70847</c:v>
                  </c:pt>
                  <c:pt idx="5">
                    <c:v>70847</c:v>
                  </c:pt>
                  <c:pt idx="6">
                    <c:v>70847</c:v>
                  </c:pt>
                  <c:pt idx="7">
                    <c:v>70847</c:v>
                  </c:pt>
                  <c:pt idx="8">
                    <c:v>70847</c:v>
                  </c:pt>
                  <c:pt idx="9">
                    <c:v>70847</c:v>
                  </c:pt>
                  <c:pt idx="10">
                    <c:v>70847</c:v>
                  </c:pt>
                  <c:pt idx="11">
                    <c:v>70847</c:v>
                  </c:pt>
                  <c:pt idx="12">
                    <c:v>70847</c:v>
                  </c:pt>
                  <c:pt idx="13">
                    <c:v>70847</c:v>
                  </c:pt>
                  <c:pt idx="14">
                    <c:v>70847</c:v>
                  </c:pt>
                  <c:pt idx="15">
                    <c:v>70847</c:v>
                  </c:pt>
                  <c:pt idx="16">
                    <c:v>70847</c:v>
                  </c:pt>
                  <c:pt idx="17">
                    <c:v>70847</c:v>
                  </c:pt>
                  <c:pt idx="18">
                    <c:v>70847</c:v>
                  </c:pt>
                  <c:pt idx="19">
                    <c:v>70847</c:v>
                  </c:pt>
                  <c:pt idx="20">
                    <c:v>70847</c:v>
                  </c:pt>
                  <c:pt idx="21">
                    <c:v>70847</c:v>
                  </c:pt>
                  <c:pt idx="22">
                    <c:v>70847</c:v>
                  </c:pt>
                  <c:pt idx="23">
                    <c:v>70847</c:v>
                  </c:pt>
                  <c:pt idx="24">
                    <c:v>70847</c:v>
                  </c:pt>
                  <c:pt idx="25">
                    <c:v>70847</c:v>
                  </c:pt>
                  <c:pt idx="26">
                    <c:v>70847</c:v>
                  </c:pt>
                  <c:pt idx="27">
                    <c:v>70847</c:v>
                  </c:pt>
                  <c:pt idx="28">
                    <c:v>70847</c:v>
                  </c:pt>
                  <c:pt idx="29">
                    <c:v>70847</c:v>
                  </c:pt>
                  <c:pt idx="30">
                    <c:v>70847</c:v>
                  </c:pt>
                </c:lvl>
                <c:lvl>
                  <c:pt idx="0">
                    <c:v>5,08</c:v>
                  </c:pt>
                  <c:pt idx="1">
                    <c:v>5,08</c:v>
                  </c:pt>
                  <c:pt idx="2">
                    <c:v>5,08</c:v>
                  </c:pt>
                  <c:pt idx="3">
                    <c:v>5,08</c:v>
                  </c:pt>
                  <c:pt idx="4">
                    <c:v>5,08</c:v>
                  </c:pt>
                  <c:pt idx="5">
                    <c:v>5,08</c:v>
                  </c:pt>
                  <c:pt idx="6">
                    <c:v>5,08</c:v>
                  </c:pt>
                  <c:pt idx="7">
                    <c:v>5,08</c:v>
                  </c:pt>
                  <c:pt idx="8">
                    <c:v>5,08</c:v>
                  </c:pt>
                  <c:pt idx="9">
                    <c:v>5,08</c:v>
                  </c:pt>
                  <c:pt idx="10">
                    <c:v>5,08</c:v>
                  </c:pt>
                  <c:pt idx="11">
                    <c:v>5,08</c:v>
                  </c:pt>
                  <c:pt idx="12">
                    <c:v>5,08</c:v>
                  </c:pt>
                  <c:pt idx="13">
                    <c:v>5,08</c:v>
                  </c:pt>
                  <c:pt idx="14">
                    <c:v>5,08</c:v>
                  </c:pt>
                  <c:pt idx="15">
                    <c:v>5,08</c:v>
                  </c:pt>
                  <c:pt idx="16">
                    <c:v>5,08</c:v>
                  </c:pt>
                  <c:pt idx="17">
                    <c:v>5,08</c:v>
                  </c:pt>
                  <c:pt idx="18">
                    <c:v>5,08</c:v>
                  </c:pt>
                  <c:pt idx="19">
                    <c:v>5,08</c:v>
                  </c:pt>
                  <c:pt idx="20">
                    <c:v>5,08</c:v>
                  </c:pt>
                  <c:pt idx="21">
                    <c:v>5,08</c:v>
                  </c:pt>
                  <c:pt idx="22">
                    <c:v>5,08</c:v>
                  </c:pt>
                  <c:pt idx="23">
                    <c:v>5,08</c:v>
                  </c:pt>
                  <c:pt idx="24">
                    <c:v>5,08</c:v>
                  </c:pt>
                  <c:pt idx="25">
                    <c:v>5,08</c:v>
                  </c:pt>
                  <c:pt idx="26">
                    <c:v>5,08</c:v>
                  </c:pt>
                  <c:pt idx="27">
                    <c:v>5,08</c:v>
                  </c:pt>
                  <c:pt idx="28">
                    <c:v>5,08</c:v>
                  </c:pt>
                  <c:pt idx="29">
                    <c:v>5,08</c:v>
                  </c:pt>
                  <c:pt idx="30">
                    <c:v>5,08</c:v>
                  </c:pt>
                </c:lvl>
                <c:lvl>
                  <c:pt idx="0">
                    <c:v>0,91</c:v>
                  </c:pt>
                  <c:pt idx="1">
                    <c:v>0,91</c:v>
                  </c:pt>
                  <c:pt idx="2">
                    <c:v>0,91</c:v>
                  </c:pt>
                  <c:pt idx="3">
                    <c:v>0,91</c:v>
                  </c:pt>
                  <c:pt idx="4">
                    <c:v>0,91</c:v>
                  </c:pt>
                  <c:pt idx="5">
                    <c:v>0,91</c:v>
                  </c:pt>
                  <c:pt idx="6">
                    <c:v>0,91</c:v>
                  </c:pt>
                  <c:pt idx="7">
                    <c:v>0,91</c:v>
                  </c:pt>
                  <c:pt idx="8">
                    <c:v>0,91</c:v>
                  </c:pt>
                  <c:pt idx="9">
                    <c:v>0,91</c:v>
                  </c:pt>
                  <c:pt idx="10">
                    <c:v>0,91</c:v>
                  </c:pt>
                  <c:pt idx="11">
                    <c:v>0,91</c:v>
                  </c:pt>
                  <c:pt idx="12">
                    <c:v>0,91</c:v>
                  </c:pt>
                  <c:pt idx="13">
                    <c:v>0,91</c:v>
                  </c:pt>
                  <c:pt idx="14">
                    <c:v>0,91</c:v>
                  </c:pt>
                  <c:pt idx="15">
                    <c:v>0,91</c:v>
                  </c:pt>
                  <c:pt idx="16">
                    <c:v>0,91</c:v>
                  </c:pt>
                  <c:pt idx="17">
                    <c:v>0,91</c:v>
                  </c:pt>
                  <c:pt idx="18">
                    <c:v>0,91</c:v>
                  </c:pt>
                  <c:pt idx="19">
                    <c:v>0,91</c:v>
                  </c:pt>
                  <c:pt idx="20">
                    <c:v>0,91</c:v>
                  </c:pt>
                  <c:pt idx="21">
                    <c:v>0,91</c:v>
                  </c:pt>
                  <c:pt idx="22">
                    <c:v>0,91</c:v>
                  </c:pt>
                  <c:pt idx="23">
                    <c:v>0,91</c:v>
                  </c:pt>
                  <c:pt idx="24">
                    <c:v>0,91</c:v>
                  </c:pt>
                  <c:pt idx="25">
                    <c:v>0,91</c:v>
                  </c:pt>
                  <c:pt idx="26">
                    <c:v>0,91</c:v>
                  </c:pt>
                  <c:pt idx="27">
                    <c:v>0,91</c:v>
                  </c:pt>
                  <c:pt idx="28">
                    <c:v>0,91</c:v>
                  </c:pt>
                  <c:pt idx="29">
                    <c:v>0,91</c:v>
                  </c:pt>
                  <c:pt idx="30">
                    <c:v>0,91</c:v>
                  </c:pt>
                </c:lvl>
                <c:lvl>
                  <c:pt idx="0">
                    <c:v>Defans</c:v>
                  </c:pt>
                  <c:pt idx="1">
                    <c:v>Orta Saha</c:v>
                  </c:pt>
                  <c:pt idx="2">
                    <c:v>Forvet</c:v>
                  </c:pt>
                  <c:pt idx="3">
                    <c:v>Orta Saha</c:v>
                  </c:pt>
                  <c:pt idx="4">
                    <c:v>Defans</c:v>
                  </c:pt>
                  <c:pt idx="5">
                    <c:v>-</c:v>
                  </c:pt>
                  <c:pt idx="6">
                    <c:v>Defans</c:v>
                  </c:pt>
                  <c:pt idx="7">
                    <c:v>Orta Saha</c:v>
                  </c:pt>
                  <c:pt idx="8">
                    <c:v>Kaleci</c:v>
                  </c:pt>
                  <c:pt idx="9">
                    <c:v>-</c:v>
                  </c:pt>
                  <c:pt idx="10">
                    <c:v>Defans</c:v>
                  </c:pt>
                  <c:pt idx="11">
                    <c:v>-</c:v>
                  </c:pt>
                  <c:pt idx="12">
                    <c:v>Orta Saha</c:v>
                  </c:pt>
                  <c:pt idx="13">
                    <c:v>-</c:v>
                  </c:pt>
                  <c:pt idx="14">
                    <c:v>Forvet</c:v>
                  </c:pt>
                  <c:pt idx="15">
                    <c:v>Defans</c:v>
                  </c:pt>
                  <c:pt idx="16">
                    <c:v>-</c:v>
                  </c:pt>
                  <c:pt idx="17">
                    <c:v>Orta Saha</c:v>
                  </c:pt>
                  <c:pt idx="18">
                    <c:v>Defans</c:v>
                  </c:pt>
                  <c:pt idx="19">
                    <c:v>Forvet</c:v>
                  </c:pt>
                  <c:pt idx="20">
                    <c:v>Kaleci</c:v>
                  </c:pt>
                  <c:pt idx="21">
                    <c:v>Orta Saha</c:v>
                  </c:pt>
                  <c:pt idx="22">
                    <c:v>-</c:v>
                  </c:pt>
                  <c:pt idx="23">
                    <c:v>Defans</c:v>
                  </c:pt>
                  <c:pt idx="24">
                    <c:v>Forvet</c:v>
                  </c:pt>
                  <c:pt idx="25">
                    <c:v>Orta Saha</c:v>
                  </c:pt>
                  <c:pt idx="26">
                    <c:v>-</c:v>
                  </c:pt>
                  <c:pt idx="27">
                    <c:v>Forvet</c:v>
                  </c:pt>
                  <c:pt idx="28">
                    <c:v>Defans</c:v>
                  </c:pt>
                  <c:pt idx="29">
                    <c:v>-</c:v>
                  </c:pt>
                  <c:pt idx="30">
                    <c:v>-</c:v>
                  </c:pt>
                </c:lvl>
                <c:lvl>
                  <c:pt idx="0">
                    <c:v>A. Masuaku</c:v>
                  </c:pt>
                  <c:pt idx="1">
                    <c:v>Al-Musrati</c:v>
                  </c:pt>
                  <c:pt idx="2">
                    <c:v>C. Immobile</c:v>
                  </c:pt>
                  <c:pt idx="3">
                    <c:v>G. Fernandes</c:v>
                  </c:pt>
                  <c:pt idx="4">
                    <c:v>G. Paulista</c:v>
                  </c:pt>
                  <c:pt idx="5">
                    <c:v>J. Onana</c:v>
                  </c:pt>
                  <c:pt idx="6">
                    <c:v>J. Svensson</c:v>
                  </c:pt>
                  <c:pt idx="7">
                    <c:v>M. Rashica</c:v>
                  </c:pt>
                  <c:pt idx="8">
                    <c:v>Mert Günok</c:v>
                  </c:pt>
                  <c:pt idx="9">
                    <c:v>Mustafa Hekimoğlu</c:v>
                  </c:pt>
                  <c:pt idx="10">
                    <c:v>O. Colley</c:v>
                  </c:pt>
                  <c:pt idx="11">
                    <c:v>Onur Bulut</c:v>
                  </c:pt>
                  <c:pt idx="12">
                    <c:v>Rafa Silva</c:v>
                  </c:pt>
                  <c:pt idx="13">
                    <c:v>Salih Uçan</c:v>
                  </c:pt>
                  <c:pt idx="14">
                    <c:v>Semih Kılıçsoy</c:v>
                  </c:pt>
                  <c:pt idx="15">
                    <c:v>Abdülkerim Bardakcı</c:v>
                  </c:pt>
                  <c:pt idx="16">
                    <c:v>Barış Alper Yılmaz</c:v>
                  </c:pt>
                  <c:pt idx="17">
                    <c:v>Berkan Kutlu</c:v>
                  </c:pt>
                  <c:pt idx="18">
                    <c:v>D. Köhn</c:v>
                  </c:pt>
                  <c:pt idx="19">
                    <c:v>D. Mertens</c:v>
                  </c:pt>
                  <c:pt idx="20">
                    <c:v>F. Muslera</c:v>
                  </c:pt>
                  <c:pt idx="21">
                    <c:v>H. Ziyech</c:v>
                  </c:pt>
                  <c:pt idx="22">
                    <c:v>K. Demirbay</c:v>
                  </c:pt>
                  <c:pt idx="23">
                    <c:v>Kaan Ayhan</c:v>
                  </c:pt>
                  <c:pt idx="24">
                    <c:v>Kerem Aktürkoğlu</c:v>
                  </c:pt>
                  <c:pt idx="25">
                    <c:v>L. Torreira</c:v>
                  </c:pt>
                  <c:pt idx="26">
                    <c:v>M. Batshuayi</c:v>
                  </c:pt>
                  <c:pt idx="27">
                    <c:v>M. Icardi</c:v>
                  </c:pt>
                  <c:pt idx="28">
                    <c:v>V. Nelsson</c:v>
                  </c:pt>
                  <c:pt idx="29">
                    <c:v>W. Zaha</c:v>
                  </c:pt>
                  <c:pt idx="30">
                    <c:v>Yunus Akgün</c:v>
                  </c:pt>
                </c:lvl>
                <c:lvl>
                  <c:pt idx="0">
                    <c:v>Beşiktaş</c:v>
                  </c:pt>
                  <c:pt idx="15">
                    <c:v>Galatasaray</c:v>
                  </c:pt>
                </c:lvl>
              </c:multiLvlStrCache>
            </c:multiLvlStrRef>
          </c:cat>
          <c:val>
            <c:numRef>
              <c:f>Sheet2!$L$2:$L$33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20A-4EA2-97C2-9C35F12B2AF3}"/>
            </c:ext>
          </c:extLst>
        </c:ser>
        <c:ser>
          <c:idx val="6"/>
          <c:order val="6"/>
          <c:tx>
            <c:strRef>
              <c:f>Sheet2!$M$1</c:f>
              <c:strCache>
                <c:ptCount val="1"/>
                <c:pt idx="0">
                  <c:v>Sum of ilk11 mi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Sheet2!$A$2:$F$33</c:f>
              <c:multiLvlStrCache>
                <c:ptCount val="31"/>
                <c:lvl>
                  <c:pt idx="0">
                    <c:v>70847</c:v>
                  </c:pt>
                  <c:pt idx="1">
                    <c:v>70847</c:v>
                  </c:pt>
                  <c:pt idx="2">
                    <c:v>70847</c:v>
                  </c:pt>
                  <c:pt idx="3">
                    <c:v>70847</c:v>
                  </c:pt>
                  <c:pt idx="4">
                    <c:v>70847</c:v>
                  </c:pt>
                  <c:pt idx="5">
                    <c:v>70847</c:v>
                  </c:pt>
                  <c:pt idx="6">
                    <c:v>70847</c:v>
                  </c:pt>
                  <c:pt idx="7">
                    <c:v>70847</c:v>
                  </c:pt>
                  <c:pt idx="8">
                    <c:v>70847</c:v>
                  </c:pt>
                  <c:pt idx="9">
                    <c:v>70847</c:v>
                  </c:pt>
                  <c:pt idx="10">
                    <c:v>70847</c:v>
                  </c:pt>
                  <c:pt idx="11">
                    <c:v>70847</c:v>
                  </c:pt>
                  <c:pt idx="12">
                    <c:v>70847</c:v>
                  </c:pt>
                  <c:pt idx="13">
                    <c:v>70847</c:v>
                  </c:pt>
                  <c:pt idx="14">
                    <c:v>70847</c:v>
                  </c:pt>
                  <c:pt idx="15">
                    <c:v>70847</c:v>
                  </c:pt>
                  <c:pt idx="16">
                    <c:v>70847</c:v>
                  </c:pt>
                  <c:pt idx="17">
                    <c:v>70847</c:v>
                  </c:pt>
                  <c:pt idx="18">
                    <c:v>70847</c:v>
                  </c:pt>
                  <c:pt idx="19">
                    <c:v>70847</c:v>
                  </c:pt>
                  <c:pt idx="20">
                    <c:v>70847</c:v>
                  </c:pt>
                  <c:pt idx="21">
                    <c:v>70847</c:v>
                  </c:pt>
                  <c:pt idx="22">
                    <c:v>70847</c:v>
                  </c:pt>
                  <c:pt idx="23">
                    <c:v>70847</c:v>
                  </c:pt>
                  <c:pt idx="24">
                    <c:v>70847</c:v>
                  </c:pt>
                  <c:pt idx="25">
                    <c:v>70847</c:v>
                  </c:pt>
                  <c:pt idx="26">
                    <c:v>70847</c:v>
                  </c:pt>
                  <c:pt idx="27">
                    <c:v>70847</c:v>
                  </c:pt>
                  <c:pt idx="28">
                    <c:v>70847</c:v>
                  </c:pt>
                  <c:pt idx="29">
                    <c:v>70847</c:v>
                  </c:pt>
                  <c:pt idx="30">
                    <c:v>70847</c:v>
                  </c:pt>
                </c:lvl>
                <c:lvl>
                  <c:pt idx="0">
                    <c:v>5,08</c:v>
                  </c:pt>
                  <c:pt idx="1">
                    <c:v>5,08</c:v>
                  </c:pt>
                  <c:pt idx="2">
                    <c:v>5,08</c:v>
                  </c:pt>
                  <c:pt idx="3">
                    <c:v>5,08</c:v>
                  </c:pt>
                  <c:pt idx="4">
                    <c:v>5,08</c:v>
                  </c:pt>
                  <c:pt idx="5">
                    <c:v>5,08</c:v>
                  </c:pt>
                  <c:pt idx="6">
                    <c:v>5,08</c:v>
                  </c:pt>
                  <c:pt idx="7">
                    <c:v>5,08</c:v>
                  </c:pt>
                  <c:pt idx="8">
                    <c:v>5,08</c:v>
                  </c:pt>
                  <c:pt idx="9">
                    <c:v>5,08</c:v>
                  </c:pt>
                  <c:pt idx="10">
                    <c:v>5,08</c:v>
                  </c:pt>
                  <c:pt idx="11">
                    <c:v>5,08</c:v>
                  </c:pt>
                  <c:pt idx="12">
                    <c:v>5,08</c:v>
                  </c:pt>
                  <c:pt idx="13">
                    <c:v>5,08</c:v>
                  </c:pt>
                  <c:pt idx="14">
                    <c:v>5,08</c:v>
                  </c:pt>
                  <c:pt idx="15">
                    <c:v>5,08</c:v>
                  </c:pt>
                  <c:pt idx="16">
                    <c:v>5,08</c:v>
                  </c:pt>
                  <c:pt idx="17">
                    <c:v>5,08</c:v>
                  </c:pt>
                  <c:pt idx="18">
                    <c:v>5,08</c:v>
                  </c:pt>
                  <c:pt idx="19">
                    <c:v>5,08</c:v>
                  </c:pt>
                  <c:pt idx="20">
                    <c:v>5,08</c:v>
                  </c:pt>
                  <c:pt idx="21">
                    <c:v>5,08</c:v>
                  </c:pt>
                  <c:pt idx="22">
                    <c:v>5,08</c:v>
                  </c:pt>
                  <c:pt idx="23">
                    <c:v>5,08</c:v>
                  </c:pt>
                  <c:pt idx="24">
                    <c:v>5,08</c:v>
                  </c:pt>
                  <c:pt idx="25">
                    <c:v>5,08</c:v>
                  </c:pt>
                  <c:pt idx="26">
                    <c:v>5,08</c:v>
                  </c:pt>
                  <c:pt idx="27">
                    <c:v>5,08</c:v>
                  </c:pt>
                  <c:pt idx="28">
                    <c:v>5,08</c:v>
                  </c:pt>
                  <c:pt idx="29">
                    <c:v>5,08</c:v>
                  </c:pt>
                  <c:pt idx="30">
                    <c:v>5,08</c:v>
                  </c:pt>
                </c:lvl>
                <c:lvl>
                  <c:pt idx="0">
                    <c:v>0,91</c:v>
                  </c:pt>
                  <c:pt idx="1">
                    <c:v>0,91</c:v>
                  </c:pt>
                  <c:pt idx="2">
                    <c:v>0,91</c:v>
                  </c:pt>
                  <c:pt idx="3">
                    <c:v>0,91</c:v>
                  </c:pt>
                  <c:pt idx="4">
                    <c:v>0,91</c:v>
                  </c:pt>
                  <c:pt idx="5">
                    <c:v>0,91</c:v>
                  </c:pt>
                  <c:pt idx="6">
                    <c:v>0,91</c:v>
                  </c:pt>
                  <c:pt idx="7">
                    <c:v>0,91</c:v>
                  </c:pt>
                  <c:pt idx="8">
                    <c:v>0,91</c:v>
                  </c:pt>
                  <c:pt idx="9">
                    <c:v>0,91</c:v>
                  </c:pt>
                  <c:pt idx="10">
                    <c:v>0,91</c:v>
                  </c:pt>
                  <c:pt idx="11">
                    <c:v>0,91</c:v>
                  </c:pt>
                  <c:pt idx="12">
                    <c:v>0,91</c:v>
                  </c:pt>
                  <c:pt idx="13">
                    <c:v>0,91</c:v>
                  </c:pt>
                  <c:pt idx="14">
                    <c:v>0,91</c:v>
                  </c:pt>
                  <c:pt idx="15">
                    <c:v>0,91</c:v>
                  </c:pt>
                  <c:pt idx="16">
                    <c:v>0,91</c:v>
                  </c:pt>
                  <c:pt idx="17">
                    <c:v>0,91</c:v>
                  </c:pt>
                  <c:pt idx="18">
                    <c:v>0,91</c:v>
                  </c:pt>
                  <c:pt idx="19">
                    <c:v>0,91</c:v>
                  </c:pt>
                  <c:pt idx="20">
                    <c:v>0,91</c:v>
                  </c:pt>
                  <c:pt idx="21">
                    <c:v>0,91</c:v>
                  </c:pt>
                  <c:pt idx="22">
                    <c:v>0,91</c:v>
                  </c:pt>
                  <c:pt idx="23">
                    <c:v>0,91</c:v>
                  </c:pt>
                  <c:pt idx="24">
                    <c:v>0,91</c:v>
                  </c:pt>
                  <c:pt idx="25">
                    <c:v>0,91</c:v>
                  </c:pt>
                  <c:pt idx="26">
                    <c:v>0,91</c:v>
                  </c:pt>
                  <c:pt idx="27">
                    <c:v>0,91</c:v>
                  </c:pt>
                  <c:pt idx="28">
                    <c:v>0,91</c:v>
                  </c:pt>
                  <c:pt idx="29">
                    <c:v>0,91</c:v>
                  </c:pt>
                  <c:pt idx="30">
                    <c:v>0,91</c:v>
                  </c:pt>
                </c:lvl>
                <c:lvl>
                  <c:pt idx="0">
                    <c:v>Defans</c:v>
                  </c:pt>
                  <c:pt idx="1">
                    <c:v>Orta Saha</c:v>
                  </c:pt>
                  <c:pt idx="2">
                    <c:v>Forvet</c:v>
                  </c:pt>
                  <c:pt idx="3">
                    <c:v>Orta Saha</c:v>
                  </c:pt>
                  <c:pt idx="4">
                    <c:v>Defans</c:v>
                  </c:pt>
                  <c:pt idx="5">
                    <c:v>-</c:v>
                  </c:pt>
                  <c:pt idx="6">
                    <c:v>Defans</c:v>
                  </c:pt>
                  <c:pt idx="7">
                    <c:v>Orta Saha</c:v>
                  </c:pt>
                  <c:pt idx="8">
                    <c:v>Kaleci</c:v>
                  </c:pt>
                  <c:pt idx="9">
                    <c:v>-</c:v>
                  </c:pt>
                  <c:pt idx="10">
                    <c:v>Defans</c:v>
                  </c:pt>
                  <c:pt idx="11">
                    <c:v>-</c:v>
                  </c:pt>
                  <c:pt idx="12">
                    <c:v>Orta Saha</c:v>
                  </c:pt>
                  <c:pt idx="13">
                    <c:v>-</c:v>
                  </c:pt>
                  <c:pt idx="14">
                    <c:v>Forvet</c:v>
                  </c:pt>
                  <c:pt idx="15">
                    <c:v>Defans</c:v>
                  </c:pt>
                  <c:pt idx="16">
                    <c:v>-</c:v>
                  </c:pt>
                  <c:pt idx="17">
                    <c:v>Orta Saha</c:v>
                  </c:pt>
                  <c:pt idx="18">
                    <c:v>Defans</c:v>
                  </c:pt>
                  <c:pt idx="19">
                    <c:v>Forvet</c:v>
                  </c:pt>
                  <c:pt idx="20">
                    <c:v>Kaleci</c:v>
                  </c:pt>
                  <c:pt idx="21">
                    <c:v>Orta Saha</c:v>
                  </c:pt>
                  <c:pt idx="22">
                    <c:v>-</c:v>
                  </c:pt>
                  <c:pt idx="23">
                    <c:v>Defans</c:v>
                  </c:pt>
                  <c:pt idx="24">
                    <c:v>Forvet</c:v>
                  </c:pt>
                  <c:pt idx="25">
                    <c:v>Orta Saha</c:v>
                  </c:pt>
                  <c:pt idx="26">
                    <c:v>-</c:v>
                  </c:pt>
                  <c:pt idx="27">
                    <c:v>Forvet</c:v>
                  </c:pt>
                  <c:pt idx="28">
                    <c:v>Defans</c:v>
                  </c:pt>
                  <c:pt idx="29">
                    <c:v>-</c:v>
                  </c:pt>
                  <c:pt idx="30">
                    <c:v>-</c:v>
                  </c:pt>
                </c:lvl>
                <c:lvl>
                  <c:pt idx="0">
                    <c:v>A. Masuaku</c:v>
                  </c:pt>
                  <c:pt idx="1">
                    <c:v>Al-Musrati</c:v>
                  </c:pt>
                  <c:pt idx="2">
                    <c:v>C. Immobile</c:v>
                  </c:pt>
                  <c:pt idx="3">
                    <c:v>G. Fernandes</c:v>
                  </c:pt>
                  <c:pt idx="4">
                    <c:v>G. Paulista</c:v>
                  </c:pt>
                  <c:pt idx="5">
                    <c:v>J. Onana</c:v>
                  </c:pt>
                  <c:pt idx="6">
                    <c:v>J. Svensson</c:v>
                  </c:pt>
                  <c:pt idx="7">
                    <c:v>M. Rashica</c:v>
                  </c:pt>
                  <c:pt idx="8">
                    <c:v>Mert Günok</c:v>
                  </c:pt>
                  <c:pt idx="9">
                    <c:v>Mustafa Hekimoğlu</c:v>
                  </c:pt>
                  <c:pt idx="10">
                    <c:v>O. Colley</c:v>
                  </c:pt>
                  <c:pt idx="11">
                    <c:v>Onur Bulut</c:v>
                  </c:pt>
                  <c:pt idx="12">
                    <c:v>Rafa Silva</c:v>
                  </c:pt>
                  <c:pt idx="13">
                    <c:v>Salih Uçan</c:v>
                  </c:pt>
                  <c:pt idx="14">
                    <c:v>Semih Kılıçsoy</c:v>
                  </c:pt>
                  <c:pt idx="15">
                    <c:v>Abdülkerim Bardakcı</c:v>
                  </c:pt>
                  <c:pt idx="16">
                    <c:v>Barış Alper Yılmaz</c:v>
                  </c:pt>
                  <c:pt idx="17">
                    <c:v>Berkan Kutlu</c:v>
                  </c:pt>
                  <c:pt idx="18">
                    <c:v>D. Köhn</c:v>
                  </c:pt>
                  <c:pt idx="19">
                    <c:v>D. Mertens</c:v>
                  </c:pt>
                  <c:pt idx="20">
                    <c:v>F. Muslera</c:v>
                  </c:pt>
                  <c:pt idx="21">
                    <c:v>H. Ziyech</c:v>
                  </c:pt>
                  <c:pt idx="22">
                    <c:v>K. Demirbay</c:v>
                  </c:pt>
                  <c:pt idx="23">
                    <c:v>Kaan Ayhan</c:v>
                  </c:pt>
                  <c:pt idx="24">
                    <c:v>Kerem Aktürkoğlu</c:v>
                  </c:pt>
                  <c:pt idx="25">
                    <c:v>L. Torreira</c:v>
                  </c:pt>
                  <c:pt idx="26">
                    <c:v>M. Batshuayi</c:v>
                  </c:pt>
                  <c:pt idx="27">
                    <c:v>M. Icardi</c:v>
                  </c:pt>
                  <c:pt idx="28">
                    <c:v>V. Nelsson</c:v>
                  </c:pt>
                  <c:pt idx="29">
                    <c:v>W. Zaha</c:v>
                  </c:pt>
                  <c:pt idx="30">
                    <c:v>Yunus Akgün</c:v>
                  </c:pt>
                </c:lvl>
                <c:lvl>
                  <c:pt idx="0">
                    <c:v>Beşiktaş</c:v>
                  </c:pt>
                  <c:pt idx="15">
                    <c:v>Galatasaray</c:v>
                  </c:pt>
                </c:lvl>
              </c:multiLvlStrCache>
            </c:multiLvlStrRef>
          </c:cat>
          <c:val>
            <c:numRef>
              <c:f>Sheet2!$M$2:$M$33</c:f>
              <c:numCache>
                <c:formatCode>General</c:formatCode>
                <c:ptCount val="3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0A-4EA2-97C2-9C35F12B2AF3}"/>
            </c:ext>
          </c:extLst>
        </c:ser>
        <c:ser>
          <c:idx val="7"/>
          <c:order val="7"/>
          <c:tx>
            <c:strRef>
              <c:f>Sheet2!$N$1</c:f>
              <c:strCache>
                <c:ptCount val="1"/>
                <c:pt idx="0">
                  <c:v>Sum of yedek mi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Sheet2!$A$2:$F$33</c:f>
              <c:multiLvlStrCache>
                <c:ptCount val="31"/>
                <c:lvl>
                  <c:pt idx="0">
                    <c:v>70847</c:v>
                  </c:pt>
                  <c:pt idx="1">
                    <c:v>70847</c:v>
                  </c:pt>
                  <c:pt idx="2">
                    <c:v>70847</c:v>
                  </c:pt>
                  <c:pt idx="3">
                    <c:v>70847</c:v>
                  </c:pt>
                  <c:pt idx="4">
                    <c:v>70847</c:v>
                  </c:pt>
                  <c:pt idx="5">
                    <c:v>70847</c:v>
                  </c:pt>
                  <c:pt idx="6">
                    <c:v>70847</c:v>
                  </c:pt>
                  <c:pt idx="7">
                    <c:v>70847</c:v>
                  </c:pt>
                  <c:pt idx="8">
                    <c:v>70847</c:v>
                  </c:pt>
                  <c:pt idx="9">
                    <c:v>70847</c:v>
                  </c:pt>
                  <c:pt idx="10">
                    <c:v>70847</c:v>
                  </c:pt>
                  <c:pt idx="11">
                    <c:v>70847</c:v>
                  </c:pt>
                  <c:pt idx="12">
                    <c:v>70847</c:v>
                  </c:pt>
                  <c:pt idx="13">
                    <c:v>70847</c:v>
                  </c:pt>
                  <c:pt idx="14">
                    <c:v>70847</c:v>
                  </c:pt>
                  <c:pt idx="15">
                    <c:v>70847</c:v>
                  </c:pt>
                  <c:pt idx="16">
                    <c:v>70847</c:v>
                  </c:pt>
                  <c:pt idx="17">
                    <c:v>70847</c:v>
                  </c:pt>
                  <c:pt idx="18">
                    <c:v>70847</c:v>
                  </c:pt>
                  <c:pt idx="19">
                    <c:v>70847</c:v>
                  </c:pt>
                  <c:pt idx="20">
                    <c:v>70847</c:v>
                  </c:pt>
                  <c:pt idx="21">
                    <c:v>70847</c:v>
                  </c:pt>
                  <c:pt idx="22">
                    <c:v>70847</c:v>
                  </c:pt>
                  <c:pt idx="23">
                    <c:v>70847</c:v>
                  </c:pt>
                  <c:pt idx="24">
                    <c:v>70847</c:v>
                  </c:pt>
                  <c:pt idx="25">
                    <c:v>70847</c:v>
                  </c:pt>
                  <c:pt idx="26">
                    <c:v>70847</c:v>
                  </c:pt>
                  <c:pt idx="27">
                    <c:v>70847</c:v>
                  </c:pt>
                  <c:pt idx="28">
                    <c:v>70847</c:v>
                  </c:pt>
                  <c:pt idx="29">
                    <c:v>70847</c:v>
                  </c:pt>
                  <c:pt idx="30">
                    <c:v>70847</c:v>
                  </c:pt>
                </c:lvl>
                <c:lvl>
                  <c:pt idx="0">
                    <c:v>5,08</c:v>
                  </c:pt>
                  <c:pt idx="1">
                    <c:v>5,08</c:v>
                  </c:pt>
                  <c:pt idx="2">
                    <c:v>5,08</c:v>
                  </c:pt>
                  <c:pt idx="3">
                    <c:v>5,08</c:v>
                  </c:pt>
                  <c:pt idx="4">
                    <c:v>5,08</c:v>
                  </c:pt>
                  <c:pt idx="5">
                    <c:v>5,08</c:v>
                  </c:pt>
                  <c:pt idx="6">
                    <c:v>5,08</c:v>
                  </c:pt>
                  <c:pt idx="7">
                    <c:v>5,08</c:v>
                  </c:pt>
                  <c:pt idx="8">
                    <c:v>5,08</c:v>
                  </c:pt>
                  <c:pt idx="9">
                    <c:v>5,08</c:v>
                  </c:pt>
                  <c:pt idx="10">
                    <c:v>5,08</c:v>
                  </c:pt>
                  <c:pt idx="11">
                    <c:v>5,08</c:v>
                  </c:pt>
                  <c:pt idx="12">
                    <c:v>5,08</c:v>
                  </c:pt>
                  <c:pt idx="13">
                    <c:v>5,08</c:v>
                  </c:pt>
                  <c:pt idx="14">
                    <c:v>5,08</c:v>
                  </c:pt>
                  <c:pt idx="15">
                    <c:v>5,08</c:v>
                  </c:pt>
                  <c:pt idx="16">
                    <c:v>5,08</c:v>
                  </c:pt>
                  <c:pt idx="17">
                    <c:v>5,08</c:v>
                  </c:pt>
                  <c:pt idx="18">
                    <c:v>5,08</c:v>
                  </c:pt>
                  <c:pt idx="19">
                    <c:v>5,08</c:v>
                  </c:pt>
                  <c:pt idx="20">
                    <c:v>5,08</c:v>
                  </c:pt>
                  <c:pt idx="21">
                    <c:v>5,08</c:v>
                  </c:pt>
                  <c:pt idx="22">
                    <c:v>5,08</c:v>
                  </c:pt>
                  <c:pt idx="23">
                    <c:v>5,08</c:v>
                  </c:pt>
                  <c:pt idx="24">
                    <c:v>5,08</c:v>
                  </c:pt>
                  <c:pt idx="25">
                    <c:v>5,08</c:v>
                  </c:pt>
                  <c:pt idx="26">
                    <c:v>5,08</c:v>
                  </c:pt>
                  <c:pt idx="27">
                    <c:v>5,08</c:v>
                  </c:pt>
                  <c:pt idx="28">
                    <c:v>5,08</c:v>
                  </c:pt>
                  <c:pt idx="29">
                    <c:v>5,08</c:v>
                  </c:pt>
                  <c:pt idx="30">
                    <c:v>5,08</c:v>
                  </c:pt>
                </c:lvl>
                <c:lvl>
                  <c:pt idx="0">
                    <c:v>0,91</c:v>
                  </c:pt>
                  <c:pt idx="1">
                    <c:v>0,91</c:v>
                  </c:pt>
                  <c:pt idx="2">
                    <c:v>0,91</c:v>
                  </c:pt>
                  <c:pt idx="3">
                    <c:v>0,91</c:v>
                  </c:pt>
                  <c:pt idx="4">
                    <c:v>0,91</c:v>
                  </c:pt>
                  <c:pt idx="5">
                    <c:v>0,91</c:v>
                  </c:pt>
                  <c:pt idx="6">
                    <c:v>0,91</c:v>
                  </c:pt>
                  <c:pt idx="7">
                    <c:v>0,91</c:v>
                  </c:pt>
                  <c:pt idx="8">
                    <c:v>0,91</c:v>
                  </c:pt>
                  <c:pt idx="9">
                    <c:v>0,91</c:v>
                  </c:pt>
                  <c:pt idx="10">
                    <c:v>0,91</c:v>
                  </c:pt>
                  <c:pt idx="11">
                    <c:v>0,91</c:v>
                  </c:pt>
                  <c:pt idx="12">
                    <c:v>0,91</c:v>
                  </c:pt>
                  <c:pt idx="13">
                    <c:v>0,91</c:v>
                  </c:pt>
                  <c:pt idx="14">
                    <c:v>0,91</c:v>
                  </c:pt>
                  <c:pt idx="15">
                    <c:v>0,91</c:v>
                  </c:pt>
                  <c:pt idx="16">
                    <c:v>0,91</c:v>
                  </c:pt>
                  <c:pt idx="17">
                    <c:v>0,91</c:v>
                  </c:pt>
                  <c:pt idx="18">
                    <c:v>0,91</c:v>
                  </c:pt>
                  <c:pt idx="19">
                    <c:v>0,91</c:v>
                  </c:pt>
                  <c:pt idx="20">
                    <c:v>0,91</c:v>
                  </c:pt>
                  <c:pt idx="21">
                    <c:v>0,91</c:v>
                  </c:pt>
                  <c:pt idx="22">
                    <c:v>0,91</c:v>
                  </c:pt>
                  <c:pt idx="23">
                    <c:v>0,91</c:v>
                  </c:pt>
                  <c:pt idx="24">
                    <c:v>0,91</c:v>
                  </c:pt>
                  <c:pt idx="25">
                    <c:v>0,91</c:v>
                  </c:pt>
                  <c:pt idx="26">
                    <c:v>0,91</c:v>
                  </c:pt>
                  <c:pt idx="27">
                    <c:v>0,91</c:v>
                  </c:pt>
                  <c:pt idx="28">
                    <c:v>0,91</c:v>
                  </c:pt>
                  <c:pt idx="29">
                    <c:v>0,91</c:v>
                  </c:pt>
                  <c:pt idx="30">
                    <c:v>0,91</c:v>
                  </c:pt>
                </c:lvl>
                <c:lvl>
                  <c:pt idx="0">
                    <c:v>Defans</c:v>
                  </c:pt>
                  <c:pt idx="1">
                    <c:v>Orta Saha</c:v>
                  </c:pt>
                  <c:pt idx="2">
                    <c:v>Forvet</c:v>
                  </c:pt>
                  <c:pt idx="3">
                    <c:v>Orta Saha</c:v>
                  </c:pt>
                  <c:pt idx="4">
                    <c:v>Defans</c:v>
                  </c:pt>
                  <c:pt idx="5">
                    <c:v>-</c:v>
                  </c:pt>
                  <c:pt idx="6">
                    <c:v>Defans</c:v>
                  </c:pt>
                  <c:pt idx="7">
                    <c:v>Orta Saha</c:v>
                  </c:pt>
                  <c:pt idx="8">
                    <c:v>Kaleci</c:v>
                  </c:pt>
                  <c:pt idx="9">
                    <c:v>-</c:v>
                  </c:pt>
                  <c:pt idx="10">
                    <c:v>Defans</c:v>
                  </c:pt>
                  <c:pt idx="11">
                    <c:v>-</c:v>
                  </c:pt>
                  <c:pt idx="12">
                    <c:v>Orta Saha</c:v>
                  </c:pt>
                  <c:pt idx="13">
                    <c:v>-</c:v>
                  </c:pt>
                  <c:pt idx="14">
                    <c:v>Forvet</c:v>
                  </c:pt>
                  <c:pt idx="15">
                    <c:v>Defans</c:v>
                  </c:pt>
                  <c:pt idx="16">
                    <c:v>-</c:v>
                  </c:pt>
                  <c:pt idx="17">
                    <c:v>Orta Saha</c:v>
                  </c:pt>
                  <c:pt idx="18">
                    <c:v>Defans</c:v>
                  </c:pt>
                  <c:pt idx="19">
                    <c:v>Forvet</c:v>
                  </c:pt>
                  <c:pt idx="20">
                    <c:v>Kaleci</c:v>
                  </c:pt>
                  <c:pt idx="21">
                    <c:v>Orta Saha</c:v>
                  </c:pt>
                  <c:pt idx="22">
                    <c:v>-</c:v>
                  </c:pt>
                  <c:pt idx="23">
                    <c:v>Defans</c:v>
                  </c:pt>
                  <c:pt idx="24">
                    <c:v>Forvet</c:v>
                  </c:pt>
                  <c:pt idx="25">
                    <c:v>Orta Saha</c:v>
                  </c:pt>
                  <c:pt idx="26">
                    <c:v>-</c:v>
                  </c:pt>
                  <c:pt idx="27">
                    <c:v>Forvet</c:v>
                  </c:pt>
                  <c:pt idx="28">
                    <c:v>Defans</c:v>
                  </c:pt>
                  <c:pt idx="29">
                    <c:v>-</c:v>
                  </c:pt>
                  <c:pt idx="30">
                    <c:v>-</c:v>
                  </c:pt>
                </c:lvl>
                <c:lvl>
                  <c:pt idx="0">
                    <c:v>A. Masuaku</c:v>
                  </c:pt>
                  <c:pt idx="1">
                    <c:v>Al-Musrati</c:v>
                  </c:pt>
                  <c:pt idx="2">
                    <c:v>C. Immobile</c:v>
                  </c:pt>
                  <c:pt idx="3">
                    <c:v>G. Fernandes</c:v>
                  </c:pt>
                  <c:pt idx="4">
                    <c:v>G. Paulista</c:v>
                  </c:pt>
                  <c:pt idx="5">
                    <c:v>J. Onana</c:v>
                  </c:pt>
                  <c:pt idx="6">
                    <c:v>J. Svensson</c:v>
                  </c:pt>
                  <c:pt idx="7">
                    <c:v>M. Rashica</c:v>
                  </c:pt>
                  <c:pt idx="8">
                    <c:v>Mert Günok</c:v>
                  </c:pt>
                  <c:pt idx="9">
                    <c:v>Mustafa Hekimoğlu</c:v>
                  </c:pt>
                  <c:pt idx="10">
                    <c:v>O. Colley</c:v>
                  </c:pt>
                  <c:pt idx="11">
                    <c:v>Onur Bulut</c:v>
                  </c:pt>
                  <c:pt idx="12">
                    <c:v>Rafa Silva</c:v>
                  </c:pt>
                  <c:pt idx="13">
                    <c:v>Salih Uçan</c:v>
                  </c:pt>
                  <c:pt idx="14">
                    <c:v>Semih Kılıçsoy</c:v>
                  </c:pt>
                  <c:pt idx="15">
                    <c:v>Abdülkerim Bardakcı</c:v>
                  </c:pt>
                  <c:pt idx="16">
                    <c:v>Barış Alper Yılmaz</c:v>
                  </c:pt>
                  <c:pt idx="17">
                    <c:v>Berkan Kutlu</c:v>
                  </c:pt>
                  <c:pt idx="18">
                    <c:v>D. Köhn</c:v>
                  </c:pt>
                  <c:pt idx="19">
                    <c:v>D. Mertens</c:v>
                  </c:pt>
                  <c:pt idx="20">
                    <c:v>F. Muslera</c:v>
                  </c:pt>
                  <c:pt idx="21">
                    <c:v>H. Ziyech</c:v>
                  </c:pt>
                  <c:pt idx="22">
                    <c:v>K. Demirbay</c:v>
                  </c:pt>
                  <c:pt idx="23">
                    <c:v>Kaan Ayhan</c:v>
                  </c:pt>
                  <c:pt idx="24">
                    <c:v>Kerem Aktürkoğlu</c:v>
                  </c:pt>
                  <c:pt idx="25">
                    <c:v>L. Torreira</c:v>
                  </c:pt>
                  <c:pt idx="26">
                    <c:v>M. Batshuayi</c:v>
                  </c:pt>
                  <c:pt idx="27">
                    <c:v>M. Icardi</c:v>
                  </c:pt>
                  <c:pt idx="28">
                    <c:v>V. Nelsson</c:v>
                  </c:pt>
                  <c:pt idx="29">
                    <c:v>W. Zaha</c:v>
                  </c:pt>
                  <c:pt idx="30">
                    <c:v>Yunus Akgün</c:v>
                  </c:pt>
                </c:lvl>
                <c:lvl>
                  <c:pt idx="0">
                    <c:v>Beşiktaş</c:v>
                  </c:pt>
                  <c:pt idx="15">
                    <c:v>Galatasaray</c:v>
                  </c:pt>
                </c:lvl>
              </c:multiLvlStrCache>
            </c:multiLvlStrRef>
          </c:cat>
          <c:val>
            <c:numRef>
              <c:f>Sheet2!$N$2:$N$33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20A-4EA2-97C2-9C35F12B2AF3}"/>
            </c:ext>
          </c:extLst>
        </c:ser>
        <c:ser>
          <c:idx val="8"/>
          <c:order val="8"/>
          <c:tx>
            <c:strRef>
              <c:f>Sheet2!$O$1</c:f>
              <c:strCache>
                <c:ptCount val="1"/>
                <c:pt idx="0">
                  <c:v>Sum of takım kaptanı 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Sheet2!$A$2:$F$33</c:f>
              <c:multiLvlStrCache>
                <c:ptCount val="31"/>
                <c:lvl>
                  <c:pt idx="0">
                    <c:v>70847</c:v>
                  </c:pt>
                  <c:pt idx="1">
                    <c:v>70847</c:v>
                  </c:pt>
                  <c:pt idx="2">
                    <c:v>70847</c:v>
                  </c:pt>
                  <c:pt idx="3">
                    <c:v>70847</c:v>
                  </c:pt>
                  <c:pt idx="4">
                    <c:v>70847</c:v>
                  </c:pt>
                  <c:pt idx="5">
                    <c:v>70847</c:v>
                  </c:pt>
                  <c:pt idx="6">
                    <c:v>70847</c:v>
                  </c:pt>
                  <c:pt idx="7">
                    <c:v>70847</c:v>
                  </c:pt>
                  <c:pt idx="8">
                    <c:v>70847</c:v>
                  </c:pt>
                  <c:pt idx="9">
                    <c:v>70847</c:v>
                  </c:pt>
                  <c:pt idx="10">
                    <c:v>70847</c:v>
                  </c:pt>
                  <c:pt idx="11">
                    <c:v>70847</c:v>
                  </c:pt>
                  <c:pt idx="12">
                    <c:v>70847</c:v>
                  </c:pt>
                  <c:pt idx="13">
                    <c:v>70847</c:v>
                  </c:pt>
                  <c:pt idx="14">
                    <c:v>70847</c:v>
                  </c:pt>
                  <c:pt idx="15">
                    <c:v>70847</c:v>
                  </c:pt>
                  <c:pt idx="16">
                    <c:v>70847</c:v>
                  </c:pt>
                  <c:pt idx="17">
                    <c:v>70847</c:v>
                  </c:pt>
                  <c:pt idx="18">
                    <c:v>70847</c:v>
                  </c:pt>
                  <c:pt idx="19">
                    <c:v>70847</c:v>
                  </c:pt>
                  <c:pt idx="20">
                    <c:v>70847</c:v>
                  </c:pt>
                  <c:pt idx="21">
                    <c:v>70847</c:v>
                  </c:pt>
                  <c:pt idx="22">
                    <c:v>70847</c:v>
                  </c:pt>
                  <c:pt idx="23">
                    <c:v>70847</c:v>
                  </c:pt>
                  <c:pt idx="24">
                    <c:v>70847</c:v>
                  </c:pt>
                  <c:pt idx="25">
                    <c:v>70847</c:v>
                  </c:pt>
                  <c:pt idx="26">
                    <c:v>70847</c:v>
                  </c:pt>
                  <c:pt idx="27">
                    <c:v>70847</c:v>
                  </c:pt>
                  <c:pt idx="28">
                    <c:v>70847</c:v>
                  </c:pt>
                  <c:pt idx="29">
                    <c:v>70847</c:v>
                  </c:pt>
                  <c:pt idx="30">
                    <c:v>70847</c:v>
                  </c:pt>
                </c:lvl>
                <c:lvl>
                  <c:pt idx="0">
                    <c:v>5,08</c:v>
                  </c:pt>
                  <c:pt idx="1">
                    <c:v>5,08</c:v>
                  </c:pt>
                  <c:pt idx="2">
                    <c:v>5,08</c:v>
                  </c:pt>
                  <c:pt idx="3">
                    <c:v>5,08</c:v>
                  </c:pt>
                  <c:pt idx="4">
                    <c:v>5,08</c:v>
                  </c:pt>
                  <c:pt idx="5">
                    <c:v>5,08</c:v>
                  </c:pt>
                  <c:pt idx="6">
                    <c:v>5,08</c:v>
                  </c:pt>
                  <c:pt idx="7">
                    <c:v>5,08</c:v>
                  </c:pt>
                  <c:pt idx="8">
                    <c:v>5,08</c:v>
                  </c:pt>
                  <c:pt idx="9">
                    <c:v>5,08</c:v>
                  </c:pt>
                  <c:pt idx="10">
                    <c:v>5,08</c:v>
                  </c:pt>
                  <c:pt idx="11">
                    <c:v>5,08</c:v>
                  </c:pt>
                  <c:pt idx="12">
                    <c:v>5,08</c:v>
                  </c:pt>
                  <c:pt idx="13">
                    <c:v>5,08</c:v>
                  </c:pt>
                  <c:pt idx="14">
                    <c:v>5,08</c:v>
                  </c:pt>
                  <c:pt idx="15">
                    <c:v>5,08</c:v>
                  </c:pt>
                  <c:pt idx="16">
                    <c:v>5,08</c:v>
                  </c:pt>
                  <c:pt idx="17">
                    <c:v>5,08</c:v>
                  </c:pt>
                  <c:pt idx="18">
                    <c:v>5,08</c:v>
                  </c:pt>
                  <c:pt idx="19">
                    <c:v>5,08</c:v>
                  </c:pt>
                  <c:pt idx="20">
                    <c:v>5,08</c:v>
                  </c:pt>
                  <c:pt idx="21">
                    <c:v>5,08</c:v>
                  </c:pt>
                  <c:pt idx="22">
                    <c:v>5,08</c:v>
                  </c:pt>
                  <c:pt idx="23">
                    <c:v>5,08</c:v>
                  </c:pt>
                  <c:pt idx="24">
                    <c:v>5,08</c:v>
                  </c:pt>
                  <c:pt idx="25">
                    <c:v>5,08</c:v>
                  </c:pt>
                  <c:pt idx="26">
                    <c:v>5,08</c:v>
                  </c:pt>
                  <c:pt idx="27">
                    <c:v>5,08</c:v>
                  </c:pt>
                  <c:pt idx="28">
                    <c:v>5,08</c:v>
                  </c:pt>
                  <c:pt idx="29">
                    <c:v>5,08</c:v>
                  </c:pt>
                  <c:pt idx="30">
                    <c:v>5,08</c:v>
                  </c:pt>
                </c:lvl>
                <c:lvl>
                  <c:pt idx="0">
                    <c:v>0,91</c:v>
                  </c:pt>
                  <c:pt idx="1">
                    <c:v>0,91</c:v>
                  </c:pt>
                  <c:pt idx="2">
                    <c:v>0,91</c:v>
                  </c:pt>
                  <c:pt idx="3">
                    <c:v>0,91</c:v>
                  </c:pt>
                  <c:pt idx="4">
                    <c:v>0,91</c:v>
                  </c:pt>
                  <c:pt idx="5">
                    <c:v>0,91</c:v>
                  </c:pt>
                  <c:pt idx="6">
                    <c:v>0,91</c:v>
                  </c:pt>
                  <c:pt idx="7">
                    <c:v>0,91</c:v>
                  </c:pt>
                  <c:pt idx="8">
                    <c:v>0,91</c:v>
                  </c:pt>
                  <c:pt idx="9">
                    <c:v>0,91</c:v>
                  </c:pt>
                  <c:pt idx="10">
                    <c:v>0,91</c:v>
                  </c:pt>
                  <c:pt idx="11">
                    <c:v>0,91</c:v>
                  </c:pt>
                  <c:pt idx="12">
                    <c:v>0,91</c:v>
                  </c:pt>
                  <c:pt idx="13">
                    <c:v>0,91</c:v>
                  </c:pt>
                  <c:pt idx="14">
                    <c:v>0,91</c:v>
                  </c:pt>
                  <c:pt idx="15">
                    <c:v>0,91</c:v>
                  </c:pt>
                  <c:pt idx="16">
                    <c:v>0,91</c:v>
                  </c:pt>
                  <c:pt idx="17">
                    <c:v>0,91</c:v>
                  </c:pt>
                  <c:pt idx="18">
                    <c:v>0,91</c:v>
                  </c:pt>
                  <c:pt idx="19">
                    <c:v>0,91</c:v>
                  </c:pt>
                  <c:pt idx="20">
                    <c:v>0,91</c:v>
                  </c:pt>
                  <c:pt idx="21">
                    <c:v>0,91</c:v>
                  </c:pt>
                  <c:pt idx="22">
                    <c:v>0,91</c:v>
                  </c:pt>
                  <c:pt idx="23">
                    <c:v>0,91</c:v>
                  </c:pt>
                  <c:pt idx="24">
                    <c:v>0,91</c:v>
                  </c:pt>
                  <c:pt idx="25">
                    <c:v>0,91</c:v>
                  </c:pt>
                  <c:pt idx="26">
                    <c:v>0,91</c:v>
                  </c:pt>
                  <c:pt idx="27">
                    <c:v>0,91</c:v>
                  </c:pt>
                  <c:pt idx="28">
                    <c:v>0,91</c:v>
                  </c:pt>
                  <c:pt idx="29">
                    <c:v>0,91</c:v>
                  </c:pt>
                  <c:pt idx="30">
                    <c:v>0,91</c:v>
                  </c:pt>
                </c:lvl>
                <c:lvl>
                  <c:pt idx="0">
                    <c:v>Defans</c:v>
                  </c:pt>
                  <c:pt idx="1">
                    <c:v>Orta Saha</c:v>
                  </c:pt>
                  <c:pt idx="2">
                    <c:v>Forvet</c:v>
                  </c:pt>
                  <c:pt idx="3">
                    <c:v>Orta Saha</c:v>
                  </c:pt>
                  <c:pt idx="4">
                    <c:v>Defans</c:v>
                  </c:pt>
                  <c:pt idx="5">
                    <c:v>-</c:v>
                  </c:pt>
                  <c:pt idx="6">
                    <c:v>Defans</c:v>
                  </c:pt>
                  <c:pt idx="7">
                    <c:v>Orta Saha</c:v>
                  </c:pt>
                  <c:pt idx="8">
                    <c:v>Kaleci</c:v>
                  </c:pt>
                  <c:pt idx="9">
                    <c:v>-</c:v>
                  </c:pt>
                  <c:pt idx="10">
                    <c:v>Defans</c:v>
                  </c:pt>
                  <c:pt idx="11">
                    <c:v>-</c:v>
                  </c:pt>
                  <c:pt idx="12">
                    <c:v>Orta Saha</c:v>
                  </c:pt>
                  <c:pt idx="13">
                    <c:v>-</c:v>
                  </c:pt>
                  <c:pt idx="14">
                    <c:v>Forvet</c:v>
                  </c:pt>
                  <c:pt idx="15">
                    <c:v>Defans</c:v>
                  </c:pt>
                  <c:pt idx="16">
                    <c:v>-</c:v>
                  </c:pt>
                  <c:pt idx="17">
                    <c:v>Orta Saha</c:v>
                  </c:pt>
                  <c:pt idx="18">
                    <c:v>Defans</c:v>
                  </c:pt>
                  <c:pt idx="19">
                    <c:v>Forvet</c:v>
                  </c:pt>
                  <c:pt idx="20">
                    <c:v>Kaleci</c:v>
                  </c:pt>
                  <c:pt idx="21">
                    <c:v>Orta Saha</c:v>
                  </c:pt>
                  <c:pt idx="22">
                    <c:v>-</c:v>
                  </c:pt>
                  <c:pt idx="23">
                    <c:v>Defans</c:v>
                  </c:pt>
                  <c:pt idx="24">
                    <c:v>Forvet</c:v>
                  </c:pt>
                  <c:pt idx="25">
                    <c:v>Orta Saha</c:v>
                  </c:pt>
                  <c:pt idx="26">
                    <c:v>-</c:v>
                  </c:pt>
                  <c:pt idx="27">
                    <c:v>Forvet</c:v>
                  </c:pt>
                  <c:pt idx="28">
                    <c:v>Defans</c:v>
                  </c:pt>
                  <c:pt idx="29">
                    <c:v>-</c:v>
                  </c:pt>
                  <c:pt idx="30">
                    <c:v>-</c:v>
                  </c:pt>
                </c:lvl>
                <c:lvl>
                  <c:pt idx="0">
                    <c:v>A. Masuaku</c:v>
                  </c:pt>
                  <c:pt idx="1">
                    <c:v>Al-Musrati</c:v>
                  </c:pt>
                  <c:pt idx="2">
                    <c:v>C. Immobile</c:v>
                  </c:pt>
                  <c:pt idx="3">
                    <c:v>G. Fernandes</c:v>
                  </c:pt>
                  <c:pt idx="4">
                    <c:v>G. Paulista</c:v>
                  </c:pt>
                  <c:pt idx="5">
                    <c:v>J. Onana</c:v>
                  </c:pt>
                  <c:pt idx="6">
                    <c:v>J. Svensson</c:v>
                  </c:pt>
                  <c:pt idx="7">
                    <c:v>M. Rashica</c:v>
                  </c:pt>
                  <c:pt idx="8">
                    <c:v>Mert Günok</c:v>
                  </c:pt>
                  <c:pt idx="9">
                    <c:v>Mustafa Hekimoğlu</c:v>
                  </c:pt>
                  <c:pt idx="10">
                    <c:v>O. Colley</c:v>
                  </c:pt>
                  <c:pt idx="11">
                    <c:v>Onur Bulut</c:v>
                  </c:pt>
                  <c:pt idx="12">
                    <c:v>Rafa Silva</c:v>
                  </c:pt>
                  <c:pt idx="13">
                    <c:v>Salih Uçan</c:v>
                  </c:pt>
                  <c:pt idx="14">
                    <c:v>Semih Kılıçsoy</c:v>
                  </c:pt>
                  <c:pt idx="15">
                    <c:v>Abdülkerim Bardakcı</c:v>
                  </c:pt>
                  <c:pt idx="16">
                    <c:v>Barış Alper Yılmaz</c:v>
                  </c:pt>
                  <c:pt idx="17">
                    <c:v>Berkan Kutlu</c:v>
                  </c:pt>
                  <c:pt idx="18">
                    <c:v>D. Köhn</c:v>
                  </c:pt>
                  <c:pt idx="19">
                    <c:v>D. Mertens</c:v>
                  </c:pt>
                  <c:pt idx="20">
                    <c:v>F. Muslera</c:v>
                  </c:pt>
                  <c:pt idx="21">
                    <c:v>H. Ziyech</c:v>
                  </c:pt>
                  <c:pt idx="22">
                    <c:v>K. Demirbay</c:v>
                  </c:pt>
                  <c:pt idx="23">
                    <c:v>Kaan Ayhan</c:v>
                  </c:pt>
                  <c:pt idx="24">
                    <c:v>Kerem Aktürkoğlu</c:v>
                  </c:pt>
                  <c:pt idx="25">
                    <c:v>L. Torreira</c:v>
                  </c:pt>
                  <c:pt idx="26">
                    <c:v>M. Batshuayi</c:v>
                  </c:pt>
                  <c:pt idx="27">
                    <c:v>M. Icardi</c:v>
                  </c:pt>
                  <c:pt idx="28">
                    <c:v>V. Nelsson</c:v>
                  </c:pt>
                  <c:pt idx="29">
                    <c:v>W. Zaha</c:v>
                  </c:pt>
                  <c:pt idx="30">
                    <c:v>Yunus Akgün</c:v>
                  </c:pt>
                </c:lvl>
                <c:lvl>
                  <c:pt idx="0">
                    <c:v>Beşiktaş</c:v>
                  </c:pt>
                  <c:pt idx="15">
                    <c:v>Galatasaray</c:v>
                  </c:pt>
                </c:lvl>
              </c:multiLvlStrCache>
            </c:multiLvlStrRef>
          </c:cat>
          <c:val>
            <c:numRef>
              <c:f>Sheet2!$O$2:$O$33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0A-4EA2-97C2-9C35F12B2AF3}"/>
            </c:ext>
          </c:extLst>
        </c:ser>
        <c:ser>
          <c:idx val="9"/>
          <c:order val="9"/>
          <c:tx>
            <c:strRef>
              <c:f>Sheet2!$P$1</c:f>
              <c:strCache>
                <c:ptCount val="1"/>
                <c:pt idx="0">
                  <c:v>Sum of ev sahipliği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Sheet2!$A$2:$F$33</c:f>
              <c:multiLvlStrCache>
                <c:ptCount val="31"/>
                <c:lvl>
                  <c:pt idx="0">
                    <c:v>70847</c:v>
                  </c:pt>
                  <c:pt idx="1">
                    <c:v>70847</c:v>
                  </c:pt>
                  <c:pt idx="2">
                    <c:v>70847</c:v>
                  </c:pt>
                  <c:pt idx="3">
                    <c:v>70847</c:v>
                  </c:pt>
                  <c:pt idx="4">
                    <c:v>70847</c:v>
                  </c:pt>
                  <c:pt idx="5">
                    <c:v>70847</c:v>
                  </c:pt>
                  <c:pt idx="6">
                    <c:v>70847</c:v>
                  </c:pt>
                  <c:pt idx="7">
                    <c:v>70847</c:v>
                  </c:pt>
                  <c:pt idx="8">
                    <c:v>70847</c:v>
                  </c:pt>
                  <c:pt idx="9">
                    <c:v>70847</c:v>
                  </c:pt>
                  <c:pt idx="10">
                    <c:v>70847</c:v>
                  </c:pt>
                  <c:pt idx="11">
                    <c:v>70847</c:v>
                  </c:pt>
                  <c:pt idx="12">
                    <c:v>70847</c:v>
                  </c:pt>
                  <c:pt idx="13">
                    <c:v>70847</c:v>
                  </c:pt>
                  <c:pt idx="14">
                    <c:v>70847</c:v>
                  </c:pt>
                  <c:pt idx="15">
                    <c:v>70847</c:v>
                  </c:pt>
                  <c:pt idx="16">
                    <c:v>70847</c:v>
                  </c:pt>
                  <c:pt idx="17">
                    <c:v>70847</c:v>
                  </c:pt>
                  <c:pt idx="18">
                    <c:v>70847</c:v>
                  </c:pt>
                  <c:pt idx="19">
                    <c:v>70847</c:v>
                  </c:pt>
                  <c:pt idx="20">
                    <c:v>70847</c:v>
                  </c:pt>
                  <c:pt idx="21">
                    <c:v>70847</c:v>
                  </c:pt>
                  <c:pt idx="22">
                    <c:v>70847</c:v>
                  </c:pt>
                  <c:pt idx="23">
                    <c:v>70847</c:v>
                  </c:pt>
                  <c:pt idx="24">
                    <c:v>70847</c:v>
                  </c:pt>
                  <c:pt idx="25">
                    <c:v>70847</c:v>
                  </c:pt>
                  <c:pt idx="26">
                    <c:v>70847</c:v>
                  </c:pt>
                  <c:pt idx="27">
                    <c:v>70847</c:v>
                  </c:pt>
                  <c:pt idx="28">
                    <c:v>70847</c:v>
                  </c:pt>
                  <c:pt idx="29">
                    <c:v>70847</c:v>
                  </c:pt>
                  <c:pt idx="30">
                    <c:v>70847</c:v>
                  </c:pt>
                </c:lvl>
                <c:lvl>
                  <c:pt idx="0">
                    <c:v>5,08</c:v>
                  </c:pt>
                  <c:pt idx="1">
                    <c:v>5,08</c:v>
                  </c:pt>
                  <c:pt idx="2">
                    <c:v>5,08</c:v>
                  </c:pt>
                  <c:pt idx="3">
                    <c:v>5,08</c:v>
                  </c:pt>
                  <c:pt idx="4">
                    <c:v>5,08</c:v>
                  </c:pt>
                  <c:pt idx="5">
                    <c:v>5,08</c:v>
                  </c:pt>
                  <c:pt idx="6">
                    <c:v>5,08</c:v>
                  </c:pt>
                  <c:pt idx="7">
                    <c:v>5,08</c:v>
                  </c:pt>
                  <c:pt idx="8">
                    <c:v>5,08</c:v>
                  </c:pt>
                  <c:pt idx="9">
                    <c:v>5,08</c:v>
                  </c:pt>
                  <c:pt idx="10">
                    <c:v>5,08</c:v>
                  </c:pt>
                  <c:pt idx="11">
                    <c:v>5,08</c:v>
                  </c:pt>
                  <c:pt idx="12">
                    <c:v>5,08</c:v>
                  </c:pt>
                  <c:pt idx="13">
                    <c:v>5,08</c:v>
                  </c:pt>
                  <c:pt idx="14">
                    <c:v>5,08</c:v>
                  </c:pt>
                  <c:pt idx="15">
                    <c:v>5,08</c:v>
                  </c:pt>
                  <c:pt idx="16">
                    <c:v>5,08</c:v>
                  </c:pt>
                  <c:pt idx="17">
                    <c:v>5,08</c:v>
                  </c:pt>
                  <c:pt idx="18">
                    <c:v>5,08</c:v>
                  </c:pt>
                  <c:pt idx="19">
                    <c:v>5,08</c:v>
                  </c:pt>
                  <c:pt idx="20">
                    <c:v>5,08</c:v>
                  </c:pt>
                  <c:pt idx="21">
                    <c:v>5,08</c:v>
                  </c:pt>
                  <c:pt idx="22">
                    <c:v>5,08</c:v>
                  </c:pt>
                  <c:pt idx="23">
                    <c:v>5,08</c:v>
                  </c:pt>
                  <c:pt idx="24">
                    <c:v>5,08</c:v>
                  </c:pt>
                  <c:pt idx="25">
                    <c:v>5,08</c:v>
                  </c:pt>
                  <c:pt idx="26">
                    <c:v>5,08</c:v>
                  </c:pt>
                  <c:pt idx="27">
                    <c:v>5,08</c:v>
                  </c:pt>
                  <c:pt idx="28">
                    <c:v>5,08</c:v>
                  </c:pt>
                  <c:pt idx="29">
                    <c:v>5,08</c:v>
                  </c:pt>
                  <c:pt idx="30">
                    <c:v>5,08</c:v>
                  </c:pt>
                </c:lvl>
                <c:lvl>
                  <c:pt idx="0">
                    <c:v>0,91</c:v>
                  </c:pt>
                  <c:pt idx="1">
                    <c:v>0,91</c:v>
                  </c:pt>
                  <c:pt idx="2">
                    <c:v>0,91</c:v>
                  </c:pt>
                  <c:pt idx="3">
                    <c:v>0,91</c:v>
                  </c:pt>
                  <c:pt idx="4">
                    <c:v>0,91</c:v>
                  </c:pt>
                  <c:pt idx="5">
                    <c:v>0,91</c:v>
                  </c:pt>
                  <c:pt idx="6">
                    <c:v>0,91</c:v>
                  </c:pt>
                  <c:pt idx="7">
                    <c:v>0,91</c:v>
                  </c:pt>
                  <c:pt idx="8">
                    <c:v>0,91</c:v>
                  </c:pt>
                  <c:pt idx="9">
                    <c:v>0,91</c:v>
                  </c:pt>
                  <c:pt idx="10">
                    <c:v>0,91</c:v>
                  </c:pt>
                  <c:pt idx="11">
                    <c:v>0,91</c:v>
                  </c:pt>
                  <c:pt idx="12">
                    <c:v>0,91</c:v>
                  </c:pt>
                  <c:pt idx="13">
                    <c:v>0,91</c:v>
                  </c:pt>
                  <c:pt idx="14">
                    <c:v>0,91</c:v>
                  </c:pt>
                  <c:pt idx="15">
                    <c:v>0,91</c:v>
                  </c:pt>
                  <c:pt idx="16">
                    <c:v>0,91</c:v>
                  </c:pt>
                  <c:pt idx="17">
                    <c:v>0,91</c:v>
                  </c:pt>
                  <c:pt idx="18">
                    <c:v>0,91</c:v>
                  </c:pt>
                  <c:pt idx="19">
                    <c:v>0,91</c:v>
                  </c:pt>
                  <c:pt idx="20">
                    <c:v>0,91</c:v>
                  </c:pt>
                  <c:pt idx="21">
                    <c:v>0,91</c:v>
                  </c:pt>
                  <c:pt idx="22">
                    <c:v>0,91</c:v>
                  </c:pt>
                  <c:pt idx="23">
                    <c:v>0,91</c:v>
                  </c:pt>
                  <c:pt idx="24">
                    <c:v>0,91</c:v>
                  </c:pt>
                  <c:pt idx="25">
                    <c:v>0,91</c:v>
                  </c:pt>
                  <c:pt idx="26">
                    <c:v>0,91</c:v>
                  </c:pt>
                  <c:pt idx="27">
                    <c:v>0,91</c:v>
                  </c:pt>
                  <c:pt idx="28">
                    <c:v>0,91</c:v>
                  </c:pt>
                  <c:pt idx="29">
                    <c:v>0,91</c:v>
                  </c:pt>
                  <c:pt idx="30">
                    <c:v>0,91</c:v>
                  </c:pt>
                </c:lvl>
                <c:lvl>
                  <c:pt idx="0">
                    <c:v>Defans</c:v>
                  </c:pt>
                  <c:pt idx="1">
                    <c:v>Orta Saha</c:v>
                  </c:pt>
                  <c:pt idx="2">
                    <c:v>Forvet</c:v>
                  </c:pt>
                  <c:pt idx="3">
                    <c:v>Orta Saha</c:v>
                  </c:pt>
                  <c:pt idx="4">
                    <c:v>Defans</c:v>
                  </c:pt>
                  <c:pt idx="5">
                    <c:v>-</c:v>
                  </c:pt>
                  <c:pt idx="6">
                    <c:v>Defans</c:v>
                  </c:pt>
                  <c:pt idx="7">
                    <c:v>Orta Saha</c:v>
                  </c:pt>
                  <c:pt idx="8">
                    <c:v>Kaleci</c:v>
                  </c:pt>
                  <c:pt idx="9">
                    <c:v>-</c:v>
                  </c:pt>
                  <c:pt idx="10">
                    <c:v>Defans</c:v>
                  </c:pt>
                  <c:pt idx="11">
                    <c:v>-</c:v>
                  </c:pt>
                  <c:pt idx="12">
                    <c:v>Orta Saha</c:v>
                  </c:pt>
                  <c:pt idx="13">
                    <c:v>-</c:v>
                  </c:pt>
                  <c:pt idx="14">
                    <c:v>Forvet</c:v>
                  </c:pt>
                  <c:pt idx="15">
                    <c:v>Defans</c:v>
                  </c:pt>
                  <c:pt idx="16">
                    <c:v>-</c:v>
                  </c:pt>
                  <c:pt idx="17">
                    <c:v>Orta Saha</c:v>
                  </c:pt>
                  <c:pt idx="18">
                    <c:v>Defans</c:v>
                  </c:pt>
                  <c:pt idx="19">
                    <c:v>Forvet</c:v>
                  </c:pt>
                  <c:pt idx="20">
                    <c:v>Kaleci</c:v>
                  </c:pt>
                  <c:pt idx="21">
                    <c:v>Orta Saha</c:v>
                  </c:pt>
                  <c:pt idx="22">
                    <c:v>-</c:v>
                  </c:pt>
                  <c:pt idx="23">
                    <c:v>Defans</c:v>
                  </c:pt>
                  <c:pt idx="24">
                    <c:v>Forvet</c:v>
                  </c:pt>
                  <c:pt idx="25">
                    <c:v>Orta Saha</c:v>
                  </c:pt>
                  <c:pt idx="26">
                    <c:v>-</c:v>
                  </c:pt>
                  <c:pt idx="27">
                    <c:v>Forvet</c:v>
                  </c:pt>
                  <c:pt idx="28">
                    <c:v>Defans</c:v>
                  </c:pt>
                  <c:pt idx="29">
                    <c:v>-</c:v>
                  </c:pt>
                  <c:pt idx="30">
                    <c:v>-</c:v>
                  </c:pt>
                </c:lvl>
                <c:lvl>
                  <c:pt idx="0">
                    <c:v>A. Masuaku</c:v>
                  </c:pt>
                  <c:pt idx="1">
                    <c:v>Al-Musrati</c:v>
                  </c:pt>
                  <c:pt idx="2">
                    <c:v>C. Immobile</c:v>
                  </c:pt>
                  <c:pt idx="3">
                    <c:v>G. Fernandes</c:v>
                  </c:pt>
                  <c:pt idx="4">
                    <c:v>G. Paulista</c:v>
                  </c:pt>
                  <c:pt idx="5">
                    <c:v>J. Onana</c:v>
                  </c:pt>
                  <c:pt idx="6">
                    <c:v>J. Svensson</c:v>
                  </c:pt>
                  <c:pt idx="7">
                    <c:v>M. Rashica</c:v>
                  </c:pt>
                  <c:pt idx="8">
                    <c:v>Mert Günok</c:v>
                  </c:pt>
                  <c:pt idx="9">
                    <c:v>Mustafa Hekimoğlu</c:v>
                  </c:pt>
                  <c:pt idx="10">
                    <c:v>O. Colley</c:v>
                  </c:pt>
                  <c:pt idx="11">
                    <c:v>Onur Bulut</c:v>
                  </c:pt>
                  <c:pt idx="12">
                    <c:v>Rafa Silva</c:v>
                  </c:pt>
                  <c:pt idx="13">
                    <c:v>Salih Uçan</c:v>
                  </c:pt>
                  <c:pt idx="14">
                    <c:v>Semih Kılıçsoy</c:v>
                  </c:pt>
                  <c:pt idx="15">
                    <c:v>Abdülkerim Bardakcı</c:v>
                  </c:pt>
                  <c:pt idx="16">
                    <c:v>Barış Alper Yılmaz</c:v>
                  </c:pt>
                  <c:pt idx="17">
                    <c:v>Berkan Kutlu</c:v>
                  </c:pt>
                  <c:pt idx="18">
                    <c:v>D. Köhn</c:v>
                  </c:pt>
                  <c:pt idx="19">
                    <c:v>D. Mertens</c:v>
                  </c:pt>
                  <c:pt idx="20">
                    <c:v>F. Muslera</c:v>
                  </c:pt>
                  <c:pt idx="21">
                    <c:v>H. Ziyech</c:v>
                  </c:pt>
                  <c:pt idx="22">
                    <c:v>K. Demirbay</c:v>
                  </c:pt>
                  <c:pt idx="23">
                    <c:v>Kaan Ayhan</c:v>
                  </c:pt>
                  <c:pt idx="24">
                    <c:v>Kerem Aktürkoğlu</c:v>
                  </c:pt>
                  <c:pt idx="25">
                    <c:v>L. Torreira</c:v>
                  </c:pt>
                  <c:pt idx="26">
                    <c:v>M. Batshuayi</c:v>
                  </c:pt>
                  <c:pt idx="27">
                    <c:v>M. Icardi</c:v>
                  </c:pt>
                  <c:pt idx="28">
                    <c:v>V. Nelsson</c:v>
                  </c:pt>
                  <c:pt idx="29">
                    <c:v>W. Zaha</c:v>
                  </c:pt>
                  <c:pt idx="30">
                    <c:v>Yunus Akgün</c:v>
                  </c:pt>
                </c:lvl>
                <c:lvl>
                  <c:pt idx="0">
                    <c:v>Beşiktaş</c:v>
                  </c:pt>
                  <c:pt idx="15">
                    <c:v>Galatasaray</c:v>
                  </c:pt>
                </c:lvl>
              </c:multiLvlStrCache>
            </c:multiLvlStrRef>
          </c:cat>
          <c:val>
            <c:numRef>
              <c:f>Sheet2!$P$2:$P$33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20A-4EA2-97C2-9C35F12B2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6128904"/>
        <c:axId val="226135048"/>
      </c:barChart>
      <c:catAx>
        <c:axId val="226128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6135048"/>
        <c:crosses val="autoZero"/>
        <c:auto val="1"/>
        <c:lblAlgn val="ctr"/>
        <c:lblOffset val="100"/>
        <c:noMultiLvlLbl val="0"/>
      </c:catAx>
      <c:valAx>
        <c:axId val="22613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26128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F7C8A-909B-4759-AAC7-5DA9F71970CE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FB0E16-5251-4EAE-9BB9-63B5D784CFD5}">
      <dgm:prSet custT="1"/>
      <dgm:spPr/>
      <dgm:t>
        <a:bodyPr/>
        <a:lstStyle/>
        <a:p>
          <a:r>
            <a:rPr lang="tr-TR" sz="2200" dirty="0"/>
            <a:t>Data </a:t>
          </a:r>
          <a:r>
            <a:rPr lang="tr-TR" sz="2200" dirty="0" err="1"/>
            <a:t>Mining</a:t>
          </a:r>
          <a:endParaRPr lang="en-US" sz="2200" dirty="0"/>
        </a:p>
      </dgm:t>
    </dgm:pt>
    <dgm:pt modelId="{D0F8C310-CD63-45C6-9FDE-02CDE13877B6}" type="parTrans" cxnId="{57F6361E-FD2A-430A-B4F0-AA07F75042C0}">
      <dgm:prSet/>
      <dgm:spPr/>
      <dgm:t>
        <a:bodyPr/>
        <a:lstStyle/>
        <a:p>
          <a:endParaRPr lang="en-US" sz="2200"/>
        </a:p>
      </dgm:t>
    </dgm:pt>
    <dgm:pt modelId="{9DEFC440-A532-4898-A7B6-C624C16711AC}" type="sibTrans" cxnId="{57F6361E-FD2A-430A-B4F0-AA07F75042C0}">
      <dgm:prSet/>
      <dgm:spPr/>
      <dgm:t>
        <a:bodyPr/>
        <a:lstStyle/>
        <a:p>
          <a:endParaRPr lang="en-US" sz="2200"/>
        </a:p>
      </dgm:t>
    </dgm:pt>
    <dgm:pt modelId="{9A16C5C4-DBB8-4D13-B6B3-BE0E99B52FB0}">
      <dgm:prSet custT="1"/>
      <dgm:spPr/>
      <dgm:t>
        <a:bodyPr/>
        <a:lstStyle/>
        <a:p>
          <a:r>
            <a:rPr lang="tr-TR" sz="2200" dirty="0"/>
            <a:t>Data </a:t>
          </a:r>
          <a:r>
            <a:rPr lang="tr-TR" sz="2200" dirty="0" err="1"/>
            <a:t>Preprocessing</a:t>
          </a:r>
          <a:endParaRPr lang="en-US" sz="2200" dirty="0"/>
        </a:p>
      </dgm:t>
    </dgm:pt>
    <dgm:pt modelId="{A556CC4C-351F-4BD5-8AFA-A87453C8D51C}" type="parTrans" cxnId="{C765A0F6-CA9B-499D-8E04-51EFD22D0A14}">
      <dgm:prSet/>
      <dgm:spPr/>
      <dgm:t>
        <a:bodyPr/>
        <a:lstStyle/>
        <a:p>
          <a:endParaRPr lang="en-US" sz="2200"/>
        </a:p>
      </dgm:t>
    </dgm:pt>
    <dgm:pt modelId="{866ACDFE-3595-4591-89FF-8036B7F83F54}" type="sibTrans" cxnId="{C765A0F6-CA9B-499D-8E04-51EFD22D0A14}">
      <dgm:prSet/>
      <dgm:spPr/>
      <dgm:t>
        <a:bodyPr/>
        <a:lstStyle/>
        <a:p>
          <a:endParaRPr lang="en-US" sz="2200"/>
        </a:p>
      </dgm:t>
    </dgm:pt>
    <dgm:pt modelId="{94FD07B2-08D8-4F66-977E-CB978FFB2DA6}">
      <dgm:prSet custT="1"/>
      <dgm:spPr/>
      <dgm:t>
        <a:bodyPr/>
        <a:lstStyle/>
        <a:p>
          <a:r>
            <a:rPr lang="tr-TR" sz="2200" dirty="0" err="1"/>
            <a:t>Exploratory</a:t>
          </a:r>
          <a:r>
            <a:rPr lang="tr-TR" sz="2200" dirty="0"/>
            <a:t> Data Analysis (EDA)</a:t>
          </a:r>
          <a:endParaRPr lang="en-US" sz="2200" dirty="0"/>
        </a:p>
      </dgm:t>
    </dgm:pt>
    <dgm:pt modelId="{D33AC942-5428-446D-B1CB-855B43FA4928}" type="parTrans" cxnId="{9580B64A-1750-4409-A2CB-45B3014F2D5F}">
      <dgm:prSet/>
      <dgm:spPr/>
      <dgm:t>
        <a:bodyPr/>
        <a:lstStyle/>
        <a:p>
          <a:endParaRPr lang="en-US" sz="2200"/>
        </a:p>
      </dgm:t>
    </dgm:pt>
    <dgm:pt modelId="{6FD6B1BA-FC2D-451E-AAD6-552EFFC7023C}" type="sibTrans" cxnId="{9580B64A-1750-4409-A2CB-45B3014F2D5F}">
      <dgm:prSet/>
      <dgm:spPr/>
      <dgm:t>
        <a:bodyPr/>
        <a:lstStyle/>
        <a:p>
          <a:endParaRPr lang="en-US" sz="2200"/>
        </a:p>
      </dgm:t>
    </dgm:pt>
    <dgm:pt modelId="{AEE2253A-8AC5-4805-9A83-00B90167870D}">
      <dgm:prSet custT="1"/>
      <dgm:spPr/>
      <dgm:t>
        <a:bodyPr/>
        <a:lstStyle/>
        <a:p>
          <a:r>
            <a:rPr lang="tr-TR" sz="2200" dirty="0" err="1"/>
            <a:t>Feature</a:t>
          </a:r>
          <a:r>
            <a:rPr lang="tr-TR" sz="2200" dirty="0"/>
            <a:t> </a:t>
          </a:r>
          <a:r>
            <a:rPr lang="tr-TR" sz="2200" dirty="0" err="1"/>
            <a:t>Engineering</a:t>
          </a:r>
          <a:endParaRPr lang="en-US" sz="2200" dirty="0"/>
        </a:p>
      </dgm:t>
    </dgm:pt>
    <dgm:pt modelId="{D02EE8C3-2749-4CF2-8152-A06AE890804F}" type="parTrans" cxnId="{AED63163-A931-4B73-B60D-6967524A7357}">
      <dgm:prSet/>
      <dgm:spPr/>
      <dgm:t>
        <a:bodyPr/>
        <a:lstStyle/>
        <a:p>
          <a:endParaRPr lang="en-US" sz="2200"/>
        </a:p>
      </dgm:t>
    </dgm:pt>
    <dgm:pt modelId="{B51DB268-B354-4613-B98C-546577F0077F}" type="sibTrans" cxnId="{AED63163-A931-4B73-B60D-6967524A7357}">
      <dgm:prSet/>
      <dgm:spPr/>
      <dgm:t>
        <a:bodyPr/>
        <a:lstStyle/>
        <a:p>
          <a:endParaRPr lang="en-US" sz="2200"/>
        </a:p>
      </dgm:t>
    </dgm:pt>
    <dgm:pt modelId="{781E04FC-3B3D-41A8-B155-C0BA0EEAF73D}">
      <dgm:prSet custT="1"/>
      <dgm:spPr/>
      <dgm:t>
        <a:bodyPr/>
        <a:lstStyle/>
        <a:p>
          <a:r>
            <a:rPr lang="tr-TR" sz="2200" dirty="0" err="1"/>
            <a:t>Modelling</a:t>
          </a:r>
          <a:endParaRPr lang="en-US" sz="2200" dirty="0"/>
        </a:p>
      </dgm:t>
    </dgm:pt>
    <dgm:pt modelId="{D0796CA0-5B7B-4CE6-BAB5-9C6960EFC0EC}" type="parTrans" cxnId="{DA6E5B1E-D9F5-4C43-9CBD-DE8920966ACF}">
      <dgm:prSet/>
      <dgm:spPr/>
      <dgm:t>
        <a:bodyPr/>
        <a:lstStyle/>
        <a:p>
          <a:endParaRPr lang="en-US" sz="2200"/>
        </a:p>
      </dgm:t>
    </dgm:pt>
    <dgm:pt modelId="{9579E790-30D3-4C9D-90C7-9DA136F3552D}" type="sibTrans" cxnId="{DA6E5B1E-D9F5-4C43-9CBD-DE8920966ACF}">
      <dgm:prSet/>
      <dgm:spPr/>
      <dgm:t>
        <a:bodyPr/>
        <a:lstStyle/>
        <a:p>
          <a:endParaRPr lang="en-US" sz="2200"/>
        </a:p>
      </dgm:t>
    </dgm:pt>
    <dgm:pt modelId="{73AA396F-FDE3-460A-B2EB-B7AD83F47FE8}">
      <dgm:prSet custT="1"/>
      <dgm:spPr/>
      <dgm:t>
        <a:bodyPr/>
        <a:lstStyle/>
        <a:p>
          <a:r>
            <a:rPr lang="tr-TR" sz="2200" dirty="0" err="1"/>
            <a:t>Prediction</a:t>
          </a:r>
          <a:r>
            <a:rPr lang="tr-TR" sz="2200" dirty="0"/>
            <a:t> </a:t>
          </a:r>
          <a:r>
            <a:rPr lang="tr-TR" sz="2200" dirty="0" err="1"/>
            <a:t>and</a:t>
          </a:r>
          <a:r>
            <a:rPr lang="tr-TR" sz="2200" dirty="0"/>
            <a:t> Deployment</a:t>
          </a:r>
          <a:endParaRPr lang="en-US" sz="2200" dirty="0"/>
        </a:p>
      </dgm:t>
    </dgm:pt>
    <dgm:pt modelId="{4D3481E5-5311-4ED1-8403-11015D1665FF}" type="parTrans" cxnId="{39A3CBB2-E80C-4154-B68E-CC33BE66811F}">
      <dgm:prSet/>
      <dgm:spPr/>
      <dgm:t>
        <a:bodyPr/>
        <a:lstStyle/>
        <a:p>
          <a:endParaRPr lang="en-US" sz="2200"/>
        </a:p>
      </dgm:t>
    </dgm:pt>
    <dgm:pt modelId="{74D83824-7E85-4A2E-B82F-198F0555BC63}" type="sibTrans" cxnId="{39A3CBB2-E80C-4154-B68E-CC33BE66811F}">
      <dgm:prSet/>
      <dgm:spPr/>
      <dgm:t>
        <a:bodyPr/>
        <a:lstStyle/>
        <a:p>
          <a:endParaRPr lang="en-US" sz="2200"/>
        </a:p>
      </dgm:t>
    </dgm:pt>
    <dgm:pt modelId="{B785F1E4-1EBC-4326-A13A-9AF0CCB686DA}" type="pres">
      <dgm:prSet presAssocID="{8AEF7C8A-909B-4759-AAC7-5DA9F71970CE}" presName="linear" presStyleCnt="0">
        <dgm:presLayoutVars>
          <dgm:animLvl val="lvl"/>
          <dgm:resizeHandles val="exact"/>
        </dgm:presLayoutVars>
      </dgm:prSet>
      <dgm:spPr/>
    </dgm:pt>
    <dgm:pt modelId="{66D2D0AC-A8B0-4CCE-B75B-8BB8F9E38701}" type="pres">
      <dgm:prSet presAssocID="{C1FB0E16-5251-4EAE-9BB9-63B5D784CFD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7188F05-2E76-4A7C-8DC3-B72DA42918A9}" type="pres">
      <dgm:prSet presAssocID="{9DEFC440-A532-4898-A7B6-C624C16711AC}" presName="spacer" presStyleCnt="0"/>
      <dgm:spPr/>
    </dgm:pt>
    <dgm:pt modelId="{0C92DB84-E82C-4319-829D-98E6DED7BF38}" type="pres">
      <dgm:prSet presAssocID="{9A16C5C4-DBB8-4D13-B6B3-BE0E99B52FB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8CE53F8-D729-4845-91AF-B910EE0407C2}" type="pres">
      <dgm:prSet presAssocID="{866ACDFE-3595-4591-89FF-8036B7F83F54}" presName="spacer" presStyleCnt="0"/>
      <dgm:spPr/>
    </dgm:pt>
    <dgm:pt modelId="{A3B8E3A2-9951-4EE4-9DA0-8B6FA6E582B3}" type="pres">
      <dgm:prSet presAssocID="{94FD07B2-08D8-4F66-977E-CB978FFB2DA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868CB5-770E-484B-8658-FF0936767150}" type="pres">
      <dgm:prSet presAssocID="{6FD6B1BA-FC2D-451E-AAD6-552EFFC7023C}" presName="spacer" presStyleCnt="0"/>
      <dgm:spPr/>
    </dgm:pt>
    <dgm:pt modelId="{B18033FB-6C03-4897-85FE-917ECA0A1831}" type="pres">
      <dgm:prSet presAssocID="{AEE2253A-8AC5-4805-9A83-00B90167870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E398B51-67B5-4F8B-8D2D-FA46D12BEA98}" type="pres">
      <dgm:prSet presAssocID="{B51DB268-B354-4613-B98C-546577F0077F}" presName="spacer" presStyleCnt="0"/>
      <dgm:spPr/>
    </dgm:pt>
    <dgm:pt modelId="{26E87D8B-112D-406A-AE17-1B88B366025C}" type="pres">
      <dgm:prSet presAssocID="{781E04FC-3B3D-41A8-B155-C0BA0EEAF73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B50AE7-D21C-4D76-BFAF-293047EAF21A}" type="pres">
      <dgm:prSet presAssocID="{9579E790-30D3-4C9D-90C7-9DA136F3552D}" presName="spacer" presStyleCnt="0"/>
      <dgm:spPr/>
    </dgm:pt>
    <dgm:pt modelId="{67AC3D9C-DC22-4ADD-81D5-28C011175F4E}" type="pres">
      <dgm:prSet presAssocID="{73AA396F-FDE3-460A-B2EB-B7AD83F47FE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CFDD81C-2FC2-4F38-943A-004D6EF6A592}" type="presOf" srcId="{C1FB0E16-5251-4EAE-9BB9-63B5D784CFD5}" destId="{66D2D0AC-A8B0-4CCE-B75B-8BB8F9E38701}" srcOrd="0" destOrd="0" presId="urn:microsoft.com/office/officeart/2005/8/layout/vList2"/>
    <dgm:cxn modelId="{57F6361E-FD2A-430A-B4F0-AA07F75042C0}" srcId="{8AEF7C8A-909B-4759-AAC7-5DA9F71970CE}" destId="{C1FB0E16-5251-4EAE-9BB9-63B5D784CFD5}" srcOrd="0" destOrd="0" parTransId="{D0F8C310-CD63-45C6-9FDE-02CDE13877B6}" sibTransId="{9DEFC440-A532-4898-A7B6-C624C16711AC}"/>
    <dgm:cxn modelId="{DA6E5B1E-D9F5-4C43-9CBD-DE8920966ACF}" srcId="{8AEF7C8A-909B-4759-AAC7-5DA9F71970CE}" destId="{781E04FC-3B3D-41A8-B155-C0BA0EEAF73D}" srcOrd="4" destOrd="0" parTransId="{D0796CA0-5B7B-4CE6-BAB5-9C6960EFC0EC}" sibTransId="{9579E790-30D3-4C9D-90C7-9DA136F3552D}"/>
    <dgm:cxn modelId="{AED63163-A931-4B73-B60D-6967524A7357}" srcId="{8AEF7C8A-909B-4759-AAC7-5DA9F71970CE}" destId="{AEE2253A-8AC5-4805-9A83-00B90167870D}" srcOrd="3" destOrd="0" parTransId="{D02EE8C3-2749-4CF2-8152-A06AE890804F}" sibTransId="{B51DB268-B354-4613-B98C-546577F0077F}"/>
    <dgm:cxn modelId="{FC5CFE43-759D-44D8-BB66-7944819988F6}" type="presOf" srcId="{73AA396F-FDE3-460A-B2EB-B7AD83F47FE8}" destId="{67AC3D9C-DC22-4ADD-81D5-28C011175F4E}" srcOrd="0" destOrd="0" presId="urn:microsoft.com/office/officeart/2005/8/layout/vList2"/>
    <dgm:cxn modelId="{9580B64A-1750-4409-A2CB-45B3014F2D5F}" srcId="{8AEF7C8A-909B-4759-AAC7-5DA9F71970CE}" destId="{94FD07B2-08D8-4F66-977E-CB978FFB2DA6}" srcOrd="2" destOrd="0" parTransId="{D33AC942-5428-446D-B1CB-855B43FA4928}" sibTransId="{6FD6B1BA-FC2D-451E-AAD6-552EFFC7023C}"/>
    <dgm:cxn modelId="{6BF2445A-8C2A-43CD-A27B-3B05B0D17FDC}" type="presOf" srcId="{9A16C5C4-DBB8-4D13-B6B3-BE0E99B52FB0}" destId="{0C92DB84-E82C-4319-829D-98E6DED7BF38}" srcOrd="0" destOrd="0" presId="urn:microsoft.com/office/officeart/2005/8/layout/vList2"/>
    <dgm:cxn modelId="{39A3CBB2-E80C-4154-B68E-CC33BE66811F}" srcId="{8AEF7C8A-909B-4759-AAC7-5DA9F71970CE}" destId="{73AA396F-FDE3-460A-B2EB-B7AD83F47FE8}" srcOrd="5" destOrd="0" parTransId="{4D3481E5-5311-4ED1-8403-11015D1665FF}" sibTransId="{74D83824-7E85-4A2E-B82F-198F0555BC63}"/>
    <dgm:cxn modelId="{248EADB4-27E2-4B74-BAE8-6C6A452C387E}" type="presOf" srcId="{8AEF7C8A-909B-4759-AAC7-5DA9F71970CE}" destId="{B785F1E4-1EBC-4326-A13A-9AF0CCB686DA}" srcOrd="0" destOrd="0" presId="urn:microsoft.com/office/officeart/2005/8/layout/vList2"/>
    <dgm:cxn modelId="{61F297DA-708D-4997-8F3F-8DAF70F4F133}" type="presOf" srcId="{781E04FC-3B3D-41A8-B155-C0BA0EEAF73D}" destId="{26E87D8B-112D-406A-AE17-1B88B366025C}" srcOrd="0" destOrd="0" presId="urn:microsoft.com/office/officeart/2005/8/layout/vList2"/>
    <dgm:cxn modelId="{C9C2AEDD-C8AE-4DF5-B329-42FFBBD50288}" type="presOf" srcId="{94FD07B2-08D8-4F66-977E-CB978FFB2DA6}" destId="{A3B8E3A2-9951-4EE4-9DA0-8B6FA6E582B3}" srcOrd="0" destOrd="0" presId="urn:microsoft.com/office/officeart/2005/8/layout/vList2"/>
    <dgm:cxn modelId="{C765A0F6-CA9B-499D-8E04-51EFD22D0A14}" srcId="{8AEF7C8A-909B-4759-AAC7-5DA9F71970CE}" destId="{9A16C5C4-DBB8-4D13-B6B3-BE0E99B52FB0}" srcOrd="1" destOrd="0" parTransId="{A556CC4C-351F-4BD5-8AFA-A87453C8D51C}" sibTransId="{866ACDFE-3595-4591-89FF-8036B7F83F54}"/>
    <dgm:cxn modelId="{52112CF7-9D7E-44EC-9B02-6794A333956E}" type="presOf" srcId="{AEE2253A-8AC5-4805-9A83-00B90167870D}" destId="{B18033FB-6C03-4897-85FE-917ECA0A1831}" srcOrd="0" destOrd="0" presId="urn:microsoft.com/office/officeart/2005/8/layout/vList2"/>
    <dgm:cxn modelId="{B15238C4-EA9A-479E-BBD9-885CFC9FCF55}" type="presParOf" srcId="{B785F1E4-1EBC-4326-A13A-9AF0CCB686DA}" destId="{66D2D0AC-A8B0-4CCE-B75B-8BB8F9E38701}" srcOrd="0" destOrd="0" presId="urn:microsoft.com/office/officeart/2005/8/layout/vList2"/>
    <dgm:cxn modelId="{5B4DC8B1-10A5-47B5-BBD2-8A4DE6760038}" type="presParOf" srcId="{B785F1E4-1EBC-4326-A13A-9AF0CCB686DA}" destId="{77188F05-2E76-4A7C-8DC3-B72DA42918A9}" srcOrd="1" destOrd="0" presId="urn:microsoft.com/office/officeart/2005/8/layout/vList2"/>
    <dgm:cxn modelId="{D5D38AE0-4AA9-4B70-939F-3593EF672B85}" type="presParOf" srcId="{B785F1E4-1EBC-4326-A13A-9AF0CCB686DA}" destId="{0C92DB84-E82C-4319-829D-98E6DED7BF38}" srcOrd="2" destOrd="0" presId="urn:microsoft.com/office/officeart/2005/8/layout/vList2"/>
    <dgm:cxn modelId="{02750C2F-C9BE-4CCB-8D58-C7A8D2E59C12}" type="presParOf" srcId="{B785F1E4-1EBC-4326-A13A-9AF0CCB686DA}" destId="{18CE53F8-D729-4845-91AF-B910EE0407C2}" srcOrd="3" destOrd="0" presId="urn:microsoft.com/office/officeart/2005/8/layout/vList2"/>
    <dgm:cxn modelId="{61989910-4891-4344-BD50-2373B755A271}" type="presParOf" srcId="{B785F1E4-1EBC-4326-A13A-9AF0CCB686DA}" destId="{A3B8E3A2-9951-4EE4-9DA0-8B6FA6E582B3}" srcOrd="4" destOrd="0" presId="urn:microsoft.com/office/officeart/2005/8/layout/vList2"/>
    <dgm:cxn modelId="{57F1B774-D719-430A-A36E-A45381A65736}" type="presParOf" srcId="{B785F1E4-1EBC-4326-A13A-9AF0CCB686DA}" destId="{76868CB5-770E-484B-8658-FF0936767150}" srcOrd="5" destOrd="0" presId="urn:microsoft.com/office/officeart/2005/8/layout/vList2"/>
    <dgm:cxn modelId="{1CD2FFB3-EE2E-4CF7-B963-1425781DECFE}" type="presParOf" srcId="{B785F1E4-1EBC-4326-A13A-9AF0CCB686DA}" destId="{B18033FB-6C03-4897-85FE-917ECA0A1831}" srcOrd="6" destOrd="0" presId="urn:microsoft.com/office/officeart/2005/8/layout/vList2"/>
    <dgm:cxn modelId="{5CD4004F-8927-4C3E-840A-C1BF7FF81223}" type="presParOf" srcId="{B785F1E4-1EBC-4326-A13A-9AF0CCB686DA}" destId="{7E398B51-67B5-4F8B-8D2D-FA46D12BEA98}" srcOrd="7" destOrd="0" presId="urn:microsoft.com/office/officeart/2005/8/layout/vList2"/>
    <dgm:cxn modelId="{166E0BAC-01AB-44E0-9DEC-42AAF090E851}" type="presParOf" srcId="{B785F1E4-1EBC-4326-A13A-9AF0CCB686DA}" destId="{26E87D8B-112D-406A-AE17-1B88B366025C}" srcOrd="8" destOrd="0" presId="urn:microsoft.com/office/officeart/2005/8/layout/vList2"/>
    <dgm:cxn modelId="{9C9065A2-C228-4C8B-84D1-B865D3A68A3C}" type="presParOf" srcId="{B785F1E4-1EBC-4326-A13A-9AF0CCB686DA}" destId="{9AB50AE7-D21C-4D76-BFAF-293047EAF21A}" srcOrd="9" destOrd="0" presId="urn:microsoft.com/office/officeart/2005/8/layout/vList2"/>
    <dgm:cxn modelId="{5BFE920A-E441-41C3-996F-E80E0E162D43}" type="presParOf" srcId="{B785F1E4-1EBC-4326-A13A-9AF0CCB686DA}" destId="{67AC3D9C-DC22-4ADD-81D5-28C011175F4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2D0AC-A8B0-4CCE-B75B-8BB8F9E38701}">
      <dsp:nvSpPr>
        <dsp:cNvPr id="0" name=""/>
        <dsp:cNvSpPr/>
      </dsp:nvSpPr>
      <dsp:spPr>
        <a:xfrm>
          <a:off x="0" y="61052"/>
          <a:ext cx="6574112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Data </a:t>
          </a:r>
          <a:r>
            <a:rPr lang="tr-TR" sz="2200" kern="1200" dirty="0" err="1"/>
            <a:t>Mining</a:t>
          </a:r>
          <a:endParaRPr lang="en-US" sz="2200" kern="1200" dirty="0"/>
        </a:p>
      </dsp:txBody>
      <dsp:txXfrm>
        <a:off x="39295" y="100347"/>
        <a:ext cx="6495522" cy="726370"/>
      </dsp:txXfrm>
    </dsp:sp>
    <dsp:sp modelId="{0C92DB84-E82C-4319-829D-98E6DED7BF38}">
      <dsp:nvSpPr>
        <dsp:cNvPr id="0" name=""/>
        <dsp:cNvSpPr/>
      </dsp:nvSpPr>
      <dsp:spPr>
        <a:xfrm>
          <a:off x="0" y="989852"/>
          <a:ext cx="6574112" cy="804960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Data </a:t>
          </a:r>
          <a:r>
            <a:rPr lang="tr-TR" sz="2200" kern="1200" dirty="0" err="1"/>
            <a:t>Preprocessing</a:t>
          </a:r>
          <a:endParaRPr lang="en-US" sz="2200" kern="1200" dirty="0"/>
        </a:p>
      </dsp:txBody>
      <dsp:txXfrm>
        <a:off x="39295" y="1029147"/>
        <a:ext cx="6495522" cy="726370"/>
      </dsp:txXfrm>
    </dsp:sp>
    <dsp:sp modelId="{A3B8E3A2-9951-4EE4-9DA0-8B6FA6E582B3}">
      <dsp:nvSpPr>
        <dsp:cNvPr id="0" name=""/>
        <dsp:cNvSpPr/>
      </dsp:nvSpPr>
      <dsp:spPr>
        <a:xfrm>
          <a:off x="0" y="1918652"/>
          <a:ext cx="6574112" cy="804960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/>
            <a:t>Exploratory</a:t>
          </a:r>
          <a:r>
            <a:rPr lang="tr-TR" sz="2200" kern="1200" dirty="0"/>
            <a:t> Data Analysis (EDA)</a:t>
          </a:r>
          <a:endParaRPr lang="en-US" sz="2200" kern="1200" dirty="0"/>
        </a:p>
      </dsp:txBody>
      <dsp:txXfrm>
        <a:off x="39295" y="1957947"/>
        <a:ext cx="6495522" cy="726370"/>
      </dsp:txXfrm>
    </dsp:sp>
    <dsp:sp modelId="{B18033FB-6C03-4897-85FE-917ECA0A1831}">
      <dsp:nvSpPr>
        <dsp:cNvPr id="0" name=""/>
        <dsp:cNvSpPr/>
      </dsp:nvSpPr>
      <dsp:spPr>
        <a:xfrm>
          <a:off x="0" y="2847452"/>
          <a:ext cx="6574112" cy="804960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/>
            <a:t>Feature</a:t>
          </a:r>
          <a:r>
            <a:rPr lang="tr-TR" sz="2200" kern="1200" dirty="0"/>
            <a:t> </a:t>
          </a:r>
          <a:r>
            <a:rPr lang="tr-TR" sz="2200" kern="1200" dirty="0" err="1"/>
            <a:t>Engineering</a:t>
          </a:r>
          <a:endParaRPr lang="en-US" sz="2200" kern="1200" dirty="0"/>
        </a:p>
      </dsp:txBody>
      <dsp:txXfrm>
        <a:off x="39295" y="2886747"/>
        <a:ext cx="6495522" cy="726370"/>
      </dsp:txXfrm>
    </dsp:sp>
    <dsp:sp modelId="{26E87D8B-112D-406A-AE17-1B88B366025C}">
      <dsp:nvSpPr>
        <dsp:cNvPr id="0" name=""/>
        <dsp:cNvSpPr/>
      </dsp:nvSpPr>
      <dsp:spPr>
        <a:xfrm>
          <a:off x="0" y="3776252"/>
          <a:ext cx="6574112" cy="804960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/>
            <a:t>Modelling</a:t>
          </a:r>
          <a:endParaRPr lang="en-US" sz="2200" kern="1200" dirty="0"/>
        </a:p>
      </dsp:txBody>
      <dsp:txXfrm>
        <a:off x="39295" y="3815547"/>
        <a:ext cx="6495522" cy="726370"/>
      </dsp:txXfrm>
    </dsp:sp>
    <dsp:sp modelId="{67AC3D9C-DC22-4ADD-81D5-28C011175F4E}">
      <dsp:nvSpPr>
        <dsp:cNvPr id="0" name=""/>
        <dsp:cNvSpPr/>
      </dsp:nvSpPr>
      <dsp:spPr>
        <a:xfrm>
          <a:off x="0" y="4705053"/>
          <a:ext cx="6574112" cy="80496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/>
            <a:t>Prediction</a:t>
          </a:r>
          <a:r>
            <a:rPr lang="tr-TR" sz="2200" kern="1200" dirty="0"/>
            <a:t> </a:t>
          </a:r>
          <a:r>
            <a:rPr lang="tr-TR" sz="2200" kern="1200" dirty="0" err="1"/>
            <a:t>and</a:t>
          </a:r>
          <a:r>
            <a:rPr lang="tr-TR" sz="2200" kern="1200" dirty="0"/>
            <a:t> Deployment</a:t>
          </a:r>
          <a:endParaRPr lang="en-US" sz="2200" kern="1200" dirty="0"/>
        </a:p>
      </dsp:txBody>
      <dsp:txXfrm>
        <a:off x="39295" y="4744348"/>
        <a:ext cx="6495522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79624-28E1-4D61-A4E9-BB1139EDF1E0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10530-A4D5-4059-9006-5CF92F8046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10530-A4D5-4059-9006-5CF92F80460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333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99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0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7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72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226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07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2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66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5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A8BC61-1C9D-453C-B395-034321580DFA}" type="datetimeFigureOut">
              <a:rPr lang="tr-TR" smtClean="0"/>
              <a:t>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6D7F71-4288-4391-A3E3-E6E5AAC32FAE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2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54A9D3-B239-B433-7A9D-1304EE0F1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2"/>
            <a:ext cx="3566407" cy="3794020"/>
          </a:xfrm>
        </p:spPr>
        <p:txBody>
          <a:bodyPr anchor="b">
            <a:normAutofit/>
          </a:bodyPr>
          <a:lstStyle/>
          <a:p>
            <a:r>
              <a:rPr lang="tr-TR" sz="4000" b="1" dirty="0">
                <a:highlight>
                  <a:srgbClr val="FFFFFF"/>
                </a:highlight>
              </a:rPr>
              <a:t>Makine Öğrenmesi ile Futbol Maç Sonucu Tahminlemesi</a:t>
            </a:r>
            <a:endParaRPr lang="tr-TR" sz="4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537E05-8DA4-92B5-3AF3-906C62D62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0" y="4792868"/>
            <a:ext cx="3566407" cy="1463040"/>
          </a:xfrm>
        </p:spPr>
        <p:txBody>
          <a:bodyPr anchor="t">
            <a:normAutofit/>
          </a:bodyPr>
          <a:lstStyle/>
          <a:p>
            <a:pPr algn="r"/>
            <a:r>
              <a:rPr lang="tr-TR" sz="2000" dirty="0"/>
              <a:t>08.08.2024</a:t>
            </a:r>
          </a:p>
          <a:p>
            <a:pPr algn="r"/>
            <a:endParaRPr lang="tr-TR" sz="2000" dirty="0"/>
          </a:p>
          <a:p>
            <a:pPr algn="r"/>
            <a:r>
              <a:rPr lang="tr-TR" sz="2000" dirty="0"/>
              <a:t>Şahin Demirbaş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NET ' te futbol hedefi">
            <a:extLst>
              <a:ext uri="{FF2B5EF4-FFF2-40B4-BE49-F238E27FC236}">
                <a16:creationId xmlns:a16="http://schemas.microsoft.com/office/drawing/2014/main" id="{BF14EBF6-0D83-085C-F29C-E603B369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2" r="25889" b="-2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  <p:pic>
        <p:nvPicPr>
          <p:cNvPr id="7" name="Grafik 6" descr="Geçmiş ana hat">
            <a:extLst>
              <a:ext uri="{FF2B5EF4-FFF2-40B4-BE49-F238E27FC236}">
                <a16:creationId xmlns:a16="http://schemas.microsoft.com/office/drawing/2014/main" id="{EB10327C-98B8-6C48-2705-13A18E36F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142" y="4754873"/>
            <a:ext cx="516877" cy="516877"/>
          </a:xfrm>
          <a:prstGeom prst="rect">
            <a:avLst/>
          </a:prstGeom>
        </p:spPr>
      </p:pic>
      <p:pic>
        <p:nvPicPr>
          <p:cNvPr id="13" name="Grafik 12" descr="Telsiz mikrofon düz dolguyla">
            <a:extLst>
              <a:ext uri="{FF2B5EF4-FFF2-40B4-BE49-F238E27FC236}">
                <a16:creationId xmlns:a16="http://schemas.microsoft.com/office/drawing/2014/main" id="{17736EA1-F420-D056-C651-AEC9C1C01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4142" y="5376172"/>
            <a:ext cx="516876" cy="5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3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1FDFA9-EC6F-1246-0CDD-DA680D55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tr-TR" dirty="0"/>
              <a:t>sonuçlar</a:t>
            </a:r>
          </a:p>
        </p:txBody>
      </p:sp>
      <p:pic>
        <p:nvPicPr>
          <p:cNvPr id="6" name="İçerik Yer Tutucusu 3" descr="metin, ekran görüntüsü, siyah beyaz içeren bir resim&#10;&#10;Açıklama otomatik olarak oluşturuldu">
            <a:extLst>
              <a:ext uri="{FF2B5EF4-FFF2-40B4-BE49-F238E27FC236}">
                <a16:creationId xmlns:a16="http://schemas.microsoft.com/office/drawing/2014/main" id="{5ED78E93-7BA6-A992-2811-3875FADE4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31"/>
          <a:stretch/>
        </p:blipFill>
        <p:spPr>
          <a:xfrm>
            <a:off x="705293" y="1871451"/>
            <a:ext cx="5459533" cy="4516197"/>
          </a:xfrm>
          <a:prstGeom prst="rect">
            <a:avLst/>
          </a:prstGeom>
        </p:spPr>
      </p:pic>
      <p:pic>
        <p:nvPicPr>
          <p:cNvPr id="7" name="İçerik Yer Tutucusu 3" descr="metin, ekran görüntüsü, siyah beyaz içeren bir resim&#10;&#10;Açıklama otomatik olarak oluşturuldu">
            <a:extLst>
              <a:ext uri="{FF2B5EF4-FFF2-40B4-BE49-F238E27FC236}">
                <a16:creationId xmlns:a16="http://schemas.microsoft.com/office/drawing/2014/main" id="{DF861E6B-0197-9052-25E3-C920CF1B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69" r="3857"/>
          <a:stretch/>
        </p:blipFill>
        <p:spPr>
          <a:xfrm>
            <a:off x="6250300" y="1871451"/>
            <a:ext cx="5794216" cy="4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7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1FDFA9-EC6F-1246-0CDD-DA680D55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tr-TR" dirty="0"/>
              <a:t>sonuçlar</a:t>
            </a:r>
          </a:p>
        </p:txBody>
      </p:sp>
      <p:pic>
        <p:nvPicPr>
          <p:cNvPr id="4" name="Resim 3" descr="metin, ekran görüntüsü, siyah beyaz, tasarım içeren bir resim&#10;&#10;Açıklama otomatik olarak oluşturuldu">
            <a:extLst>
              <a:ext uri="{FF2B5EF4-FFF2-40B4-BE49-F238E27FC236}">
                <a16:creationId xmlns:a16="http://schemas.microsoft.com/office/drawing/2014/main" id="{51A6C7C9-79A2-5122-374D-1B9C46089E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32"/>
          <a:stretch/>
        </p:blipFill>
        <p:spPr>
          <a:xfrm>
            <a:off x="699662" y="2082374"/>
            <a:ext cx="5619297" cy="3973938"/>
          </a:xfrm>
          <a:prstGeom prst="rect">
            <a:avLst/>
          </a:prstGeom>
        </p:spPr>
      </p:pic>
      <p:pic>
        <p:nvPicPr>
          <p:cNvPr id="5" name="Resim 4" descr="metin, ekran görüntüsü, siyah beyaz, tasarım içeren bir resim&#10;&#10;Açıklama otomatik olarak oluşturuldu">
            <a:extLst>
              <a:ext uri="{FF2B5EF4-FFF2-40B4-BE49-F238E27FC236}">
                <a16:creationId xmlns:a16="http://schemas.microsoft.com/office/drawing/2014/main" id="{AAD47459-AB4E-F6D3-201A-31D335DD4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64" r="2532"/>
          <a:stretch/>
        </p:blipFill>
        <p:spPr>
          <a:xfrm>
            <a:off x="6403608" y="2082374"/>
            <a:ext cx="5646730" cy="39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9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1FDFA9-EC6F-1246-0CDD-DA680D55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tr-TR" dirty="0"/>
              <a:t>sonuçlar</a:t>
            </a:r>
          </a:p>
        </p:txBody>
      </p:sp>
      <p:pic>
        <p:nvPicPr>
          <p:cNvPr id="6" name="Resim 5" descr="ekran görüntüsü, metin, monokrom, tek renkli içeren bir resim&#10;&#10;Açıklama otomatik olarak oluşturuldu">
            <a:extLst>
              <a:ext uri="{FF2B5EF4-FFF2-40B4-BE49-F238E27FC236}">
                <a16:creationId xmlns:a16="http://schemas.microsoft.com/office/drawing/2014/main" id="{32A94659-B0A5-9D9D-ED8D-CBBC4457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64" y="269909"/>
            <a:ext cx="3315040" cy="6318182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37C121A4-C70F-F408-3F32-B3351F08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42" y="1502424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31 tahminde 7 hata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Model doğruluğu = 0.7741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1’</a:t>
            </a:r>
            <a:r>
              <a:rPr lang="it-IT" dirty="0"/>
              <a:t>leri doğru bilme oranı </a:t>
            </a:r>
            <a:r>
              <a:rPr lang="tr-TR" dirty="0"/>
              <a:t>= </a:t>
            </a:r>
            <a:r>
              <a:rPr lang="it-IT" dirty="0"/>
              <a:t>90.91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10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>
            <a:extLst>
              <a:ext uri="{FF2B5EF4-FFF2-40B4-BE49-F238E27FC236}">
                <a16:creationId xmlns:a16="http://schemas.microsoft.com/office/drawing/2014/main" id="{32CB6F14-FD6C-BD45-BE52-BEF0AD6E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" y="194403"/>
            <a:ext cx="11926529" cy="3745854"/>
          </a:xfrm>
          <a:prstGeom prst="rect">
            <a:avLst/>
          </a:prstGeom>
        </p:spPr>
      </p:pic>
      <p:graphicFrame>
        <p:nvGraphicFramePr>
          <p:cNvPr id="15" name="Chart 1">
            <a:extLst>
              <a:ext uri="{FF2B5EF4-FFF2-40B4-BE49-F238E27FC236}">
                <a16:creationId xmlns:a16="http://schemas.microsoft.com/office/drawing/2014/main" id="{0C7B349E-EBAC-3A8A-97E0-4C9A59ED3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020243"/>
              </p:ext>
            </p:extLst>
          </p:nvPr>
        </p:nvGraphicFramePr>
        <p:xfrm>
          <a:off x="2460763" y="4080387"/>
          <a:ext cx="7872941" cy="2670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5902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A1FDFA9-EC6F-1246-0CDD-DA680D55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DİNLEDİĞİNİZ İÇİN TEŞEKKÜRLER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3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392758-8BC3-9C17-1964-44F6577E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tr-TR" i="0" dirty="0">
                <a:effectLst/>
                <a:highlight>
                  <a:srgbClr val="FFFFFF"/>
                </a:highlight>
              </a:rPr>
              <a:t>Projenin</a:t>
            </a:r>
            <a:r>
              <a:rPr lang="tr-TR" b="1" i="0" dirty="0">
                <a:effectLst/>
                <a:highlight>
                  <a:srgbClr val="FFFFFF"/>
                </a:highlight>
              </a:rPr>
              <a:t> </a:t>
            </a:r>
            <a:r>
              <a:rPr lang="tr-TR" i="0" dirty="0">
                <a:effectLst/>
                <a:highlight>
                  <a:srgbClr val="FFFFFF"/>
                </a:highlight>
              </a:rPr>
              <a:t>Hedefi</a:t>
            </a:r>
            <a:br>
              <a:rPr lang="tr-TR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tr-TR" dirty="0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059A55-7769-8F74-6864-D6BEE7BF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tr-TR" dirty="0"/>
              <a:t>Proje ile futbol maçlarında oyuncuların sarı kart görme olasılığını etkileyen faktörler analiz edilerek gelecekteki maçlar için sarı kart tahminleme modeli oluşturulmuştur.</a:t>
            </a:r>
            <a:endParaRPr lang="tr-TR" dirty="0">
              <a:highlight>
                <a:srgbClr val="FFFFFF"/>
              </a:highlight>
              <a:latin typeface="-apple-system"/>
            </a:endParaRPr>
          </a:p>
          <a:p>
            <a:r>
              <a:rPr lang="tr-TR" dirty="0"/>
              <a:t>Tahminler, futbol kulüpleri ve teknik direktörler için oyuncu performansını optimize etme, maç stratejilerini geliştirme ve disiplin sorunlarını önceden tahmin ederek önlem alma konularında önemli bir araç olacaktır.</a:t>
            </a:r>
          </a:p>
          <a:p>
            <a:r>
              <a:rPr lang="tr-TR" dirty="0"/>
              <a:t>Proje, futbol analitiği ile veri odaklı karar alma süreçlerini desteklemeyi hedeflemektedir.</a:t>
            </a:r>
          </a:p>
        </p:txBody>
      </p:sp>
    </p:spTree>
    <p:extLst>
      <p:ext uri="{BB962C8B-B14F-4D97-AF65-F5344CB8AC3E}">
        <p14:creationId xmlns:p14="http://schemas.microsoft.com/office/powerpoint/2010/main" val="399660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AF867-A065-A136-6DDA-0913BC61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299" r="-1" b="840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338048A-6E0F-3FA9-FC80-B6F74C98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tr-TR" dirty="0"/>
              <a:t>Proje Adımları</a:t>
            </a:r>
          </a:p>
        </p:txBody>
      </p:sp>
      <p:cxnSp>
        <p:nvCxnSpPr>
          <p:cNvPr id="39" name="Straight Connector 35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İçerik Yer Tutucusu 2">
            <a:extLst>
              <a:ext uri="{FF2B5EF4-FFF2-40B4-BE49-F238E27FC236}">
                <a16:creationId xmlns:a16="http://schemas.microsoft.com/office/drawing/2014/main" id="{80F78947-D50E-131C-ADB3-6584BA09E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78202"/>
              </p:ext>
            </p:extLst>
          </p:nvPr>
        </p:nvGraphicFramePr>
        <p:xfrm>
          <a:off x="4971371" y="643467"/>
          <a:ext cx="6574112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45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F71D339-E6FA-1F02-FFF1-575C3D58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tr-TR" dirty="0"/>
              <a:t>Değişkenler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BCA1902-7F36-0614-9D39-46AB77D6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507" y="771829"/>
            <a:ext cx="6416743" cy="6071419"/>
          </a:xfrm>
        </p:spPr>
        <p:txBody>
          <a:bodyPr anchor="ctr"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player_card_av</a:t>
            </a:r>
            <a:r>
              <a:rPr lang="tr-TR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Oyuncunun ortalama kart sayısı (sarısı ve kırmızısı dahil).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referee_card_avg</a:t>
            </a:r>
            <a:r>
              <a:rPr lang="tr-TR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Hakemlerin kart ortalaması (oyuncunun kart durumuna etkisi).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attendance</a:t>
            </a:r>
            <a:r>
              <a:rPr lang="tr-TR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Maçta oyuncunun seyirci sayısı.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attendance_rate</a:t>
            </a:r>
            <a:r>
              <a:rPr lang="tr-TR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Oyuncunun maçlarda bulunma oranı.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minutes_in_last_4_matches: Son 4 maçta oyuncunun oynadığı toplam süre (dakika olarak).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</a:t>
            </a:r>
            <a:r>
              <a:rPr lang="tr-TR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Oyuncunun yaşı.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position</a:t>
            </a:r>
            <a:r>
              <a:rPr lang="tr-TR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Oyuncunun maçtaki pozisyonu (</a:t>
            </a:r>
            <a:r>
              <a:rPr lang="tr-TR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defender-attack-midfield</a:t>
            </a:r>
            <a:r>
              <a:rPr lang="tr-TR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Hosting</a:t>
            </a:r>
            <a:r>
              <a:rPr lang="tr-TR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Maçın ev sahibi takımda olup olmadığı(0 veya 1 gibi bir değer) 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team_captain</a:t>
            </a:r>
            <a:r>
              <a:rPr lang="tr-TR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Oyuncunun takım kaptanı olup olmadığı (0 veya 1 gibi bir değer</a:t>
            </a:r>
            <a:r>
              <a:rPr lang="tr-TR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tr-TR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starting</a:t>
            </a:r>
            <a:r>
              <a:rPr lang="tr-TR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Oyuncunun maça başlangıçta dahil olup olmadığı (0 veya 1 gibi bir değer).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61338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16A864B8-D1B1-6650-4889-D32396B43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11" y="137651"/>
            <a:ext cx="9617177" cy="64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67F6C6-8492-9DFD-73B9-4E46705F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tr-TR" dirty="0"/>
              <a:t>KULLANILAN Python kütüphaneleri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2BC569-F14E-CD68-2BD3-E7F8B003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8129"/>
            <a:ext cx="8018271" cy="44412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1600" dirty="0" err="1"/>
              <a:t>pandas</a:t>
            </a:r>
            <a:r>
              <a:rPr lang="tr-TR" sz="1600" dirty="0"/>
              <a:t> (</a:t>
            </a:r>
            <a:r>
              <a:rPr lang="tr-TR" sz="1600" dirty="0" err="1"/>
              <a:t>pd</a:t>
            </a:r>
            <a:r>
              <a:rPr lang="tr-TR" sz="1600" dirty="0"/>
              <a:t>): Veri manipülasyonu ve analizi için.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err="1"/>
              <a:t>numpy</a:t>
            </a:r>
            <a:r>
              <a:rPr lang="tr-TR" sz="1600" dirty="0"/>
              <a:t> (</a:t>
            </a:r>
            <a:r>
              <a:rPr lang="tr-TR" sz="1600" dirty="0" err="1"/>
              <a:t>np</a:t>
            </a:r>
            <a:r>
              <a:rPr lang="tr-TR" sz="1600" dirty="0"/>
              <a:t>): Bilimsel hesaplamalar ve matris işlemleri için.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err="1"/>
              <a:t>scikit-learn</a:t>
            </a:r>
            <a:r>
              <a:rPr lang="tr-TR" sz="1600" dirty="0"/>
              <a:t>: Model eğitimi ve değerlendirmesi için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err="1"/>
              <a:t>xgboost</a:t>
            </a:r>
            <a:r>
              <a:rPr lang="tr-TR" sz="1600" dirty="0"/>
              <a:t> (</a:t>
            </a:r>
            <a:r>
              <a:rPr lang="tr-TR" sz="1600" dirty="0" err="1"/>
              <a:t>XGBClassifier</a:t>
            </a:r>
            <a:r>
              <a:rPr lang="tr-TR" sz="1600" dirty="0"/>
              <a:t>): </a:t>
            </a:r>
            <a:r>
              <a:rPr lang="tr-TR" sz="1600" dirty="0" err="1"/>
              <a:t>XGBoost</a:t>
            </a:r>
            <a:r>
              <a:rPr lang="tr-TR" sz="1600" dirty="0"/>
              <a:t> sınıflandırıcı.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err="1"/>
              <a:t>imbalanced-learn</a:t>
            </a:r>
            <a:r>
              <a:rPr lang="tr-TR" sz="1600" dirty="0"/>
              <a:t> (SMOTE): Sınıf dengesizliğini gidermek için SMOTE algoritması.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err="1"/>
              <a:t>sklearn.preprocessing</a:t>
            </a:r>
            <a:r>
              <a:rPr lang="tr-TR" sz="1600" dirty="0"/>
              <a:t> (</a:t>
            </a:r>
            <a:r>
              <a:rPr lang="tr-TR" sz="1600" dirty="0" err="1"/>
              <a:t>LabelEncoder</a:t>
            </a:r>
            <a:r>
              <a:rPr lang="tr-TR" sz="1600" dirty="0"/>
              <a:t>): Kategorik verileri sayısal değerlere dönüştürmek için.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err="1"/>
              <a:t>matplotlib.pyplot</a:t>
            </a:r>
            <a:r>
              <a:rPr lang="tr-TR" sz="1600" dirty="0"/>
              <a:t> (</a:t>
            </a:r>
            <a:r>
              <a:rPr lang="tr-TR" sz="1600" dirty="0" err="1"/>
              <a:t>plt</a:t>
            </a:r>
            <a:r>
              <a:rPr lang="tr-TR" sz="1600" dirty="0"/>
              <a:t>): Grafikler oluşturmak için.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err="1"/>
              <a:t>seaborn</a:t>
            </a:r>
            <a:r>
              <a:rPr lang="tr-TR" sz="1600" dirty="0"/>
              <a:t> (</a:t>
            </a:r>
            <a:r>
              <a:rPr lang="tr-TR" sz="1600" dirty="0" err="1"/>
              <a:t>sns</a:t>
            </a:r>
            <a:r>
              <a:rPr lang="tr-TR" sz="1600" dirty="0"/>
              <a:t>): Veri görselleştirme için.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/>
              <a:t>time: Zaman hesaplamaları için.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err="1"/>
              <a:t>warnings</a:t>
            </a:r>
            <a:r>
              <a:rPr lang="tr-TR" sz="1600" dirty="0"/>
              <a:t>: Uyarı yönetimi için.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err="1"/>
              <a:t>sklearn.exceptions</a:t>
            </a:r>
            <a:r>
              <a:rPr lang="tr-TR" sz="1600" dirty="0"/>
              <a:t> (</a:t>
            </a:r>
            <a:r>
              <a:rPr lang="tr-TR" sz="1600" dirty="0" err="1"/>
              <a:t>ConvergenceWarning</a:t>
            </a:r>
            <a:r>
              <a:rPr lang="tr-TR" sz="1600" dirty="0"/>
              <a:t>): Modelin konverjans uyarıları için.</a:t>
            </a:r>
          </a:p>
          <a:p>
            <a:endParaRPr lang="tr-TR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1FDFA9-EC6F-1246-0CDD-DA680D55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6728"/>
            <a:ext cx="9720072" cy="1499616"/>
          </a:xfrm>
        </p:spPr>
        <p:txBody>
          <a:bodyPr/>
          <a:lstStyle/>
          <a:p>
            <a:r>
              <a:rPr lang="tr-TR" dirty="0"/>
              <a:t>Değişken analizi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330E0-99B4-6CD2-A772-0E4625746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56" y="1526982"/>
            <a:ext cx="3120148" cy="24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F945AF-BB2C-96DF-DFFD-5B6A80A9C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940" y="1496843"/>
            <a:ext cx="3220120" cy="25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57F42A-A2D1-7C12-A53D-50D99A9BC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09" y="1516507"/>
            <a:ext cx="3220120" cy="25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59B5212-1A58-CFEE-F37E-4B50B926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56" y="4162162"/>
            <a:ext cx="3120148" cy="24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2453989-324F-3F57-E4A0-D2A56DE74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940" y="4152330"/>
            <a:ext cx="3220121" cy="257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7F6521-833D-538C-47FE-5469898F6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41" y="4122191"/>
            <a:ext cx="3220120" cy="25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6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1FDFA9-EC6F-1246-0CDD-DA680D55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tr-TR" dirty="0"/>
              <a:t>Karmaşıklık</a:t>
            </a:r>
            <a:r>
              <a:rPr lang="tr-TR" sz="2800" dirty="0"/>
              <a:t> </a:t>
            </a:r>
            <a:r>
              <a:rPr lang="tr-TR" dirty="0"/>
              <a:t>matrisi</a:t>
            </a:r>
          </a:p>
        </p:txBody>
      </p:sp>
      <p:pic>
        <p:nvPicPr>
          <p:cNvPr id="4" name="İçerik Yer Tutucusu 3" descr="ekran görüntüsü, metin, renklilik, dikdörtgen içeren bir resim&#10;&#10;Açıklama otomatik olarak oluşturuldu">
            <a:extLst>
              <a:ext uri="{FF2B5EF4-FFF2-40B4-BE49-F238E27FC236}">
                <a16:creationId xmlns:a16="http://schemas.microsoft.com/office/drawing/2014/main" id="{9E046EE7-467B-6DCC-FC7D-A3C878EB3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" r="7322"/>
          <a:stretch/>
        </p:blipFill>
        <p:spPr>
          <a:xfrm>
            <a:off x="2799347" y="1395464"/>
            <a:ext cx="6593305" cy="5236394"/>
          </a:xfrm>
        </p:spPr>
      </p:pic>
    </p:spTree>
    <p:extLst>
      <p:ext uri="{BB962C8B-B14F-4D97-AF65-F5344CB8AC3E}">
        <p14:creationId xmlns:p14="http://schemas.microsoft.com/office/powerpoint/2010/main" val="149775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çizgi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87F15950-783D-2D21-E5F5-DFB942EBF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t="3536" r="4502"/>
          <a:stretch/>
        </p:blipFill>
        <p:spPr>
          <a:xfrm>
            <a:off x="738862" y="1217289"/>
            <a:ext cx="5196272" cy="4423417"/>
          </a:xfrm>
          <a:prstGeom prst="rect">
            <a:avLst/>
          </a:prstGeom>
        </p:spPr>
      </p:pic>
      <p:cxnSp>
        <p:nvCxnSpPr>
          <p:cNvPr id="20" name="Straight Connector 17">
            <a:extLst>
              <a:ext uri="{FF2B5EF4-FFF2-40B4-BE49-F238E27FC236}">
                <a16:creationId xmlns:a16="http://schemas.microsoft.com/office/drawing/2014/main" id="{0F970142-5B97-4063-9AD9-AF3903474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 descr="metin, çizgi, ekran görüntüsü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67A277DD-88D7-481B-0606-F0F0FE8D62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7"/>
          <a:stretch/>
        </p:blipFill>
        <p:spPr>
          <a:xfrm>
            <a:off x="6256866" y="1142999"/>
            <a:ext cx="5669663" cy="44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66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ntegral">
  <a:themeElements>
    <a:clrScheme name="İ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İ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İ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</TotalTime>
  <Words>358</Words>
  <Application>Microsoft Office PowerPoint</Application>
  <PresentationFormat>Geniş ekran</PresentationFormat>
  <Paragraphs>54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2" baseType="lpstr">
      <vt:lpstr>-apple-system</vt:lpstr>
      <vt:lpstr>Aptos</vt:lpstr>
      <vt:lpstr>Arial</vt:lpstr>
      <vt:lpstr>Symbol</vt:lpstr>
      <vt:lpstr>Tw Cen MT</vt:lpstr>
      <vt:lpstr>Tw Cen MT Condensed</vt:lpstr>
      <vt:lpstr>Wingdings 3</vt:lpstr>
      <vt:lpstr>İntegral</vt:lpstr>
      <vt:lpstr>Makine Öğrenmesi ile Futbol Maç Sonucu Tahminlemesi</vt:lpstr>
      <vt:lpstr>Projenin Hedefi </vt:lpstr>
      <vt:lpstr>Proje Adımları</vt:lpstr>
      <vt:lpstr>Değişkenler</vt:lpstr>
      <vt:lpstr>PowerPoint Sunusu</vt:lpstr>
      <vt:lpstr>KULLANILAN Python kütüphaneleri</vt:lpstr>
      <vt:lpstr>Değişken analizi</vt:lpstr>
      <vt:lpstr>Karmaşıklık matrisi</vt:lpstr>
      <vt:lpstr>PowerPoint Sunusu</vt:lpstr>
      <vt:lpstr>sonuçlar</vt:lpstr>
      <vt:lpstr>sonuçlar</vt:lpstr>
      <vt:lpstr>sonuçlar</vt:lpstr>
      <vt:lpstr>PowerPoint Sunusu</vt:lpstr>
      <vt:lpstr>DİNLEDİĞİNİZ İÇİN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Elçin Senal</dc:creator>
  <cp:lastModifiedBy>Elçin Senal</cp:lastModifiedBy>
  <cp:revision>14</cp:revision>
  <dcterms:created xsi:type="dcterms:W3CDTF">2024-08-05T17:15:40Z</dcterms:created>
  <dcterms:modified xsi:type="dcterms:W3CDTF">2024-08-06T10:57:11Z</dcterms:modified>
</cp:coreProperties>
</file>