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CA9233-AE04-2482-BAFF-9FCEDC7C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AB9F41-5EA2-AB67-6493-C469DB8B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FEB49D-CF6F-5223-D3A8-DDEAB1CA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925E42-9328-0A43-6B88-3217AF8D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5020CB-1267-0D4E-0A76-B07861FD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1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475B24-4BB6-3756-1BA6-CF027970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229385-AC24-633A-4658-A8AE4BBD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C66DA2-D170-CB0B-F64A-1AA255F9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2214CC-9A9F-F1C5-2238-9E9DE3C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C1AFAA-C9E3-38DA-9231-7FF18E8A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2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95D0874-C98E-C6D4-AB8B-155F55974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CF95D1-2BDB-EAA5-35F4-D5159747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83E61D-87C4-168F-9ECB-2C9F9C31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A3E3CF-A05F-688A-5072-6D921FCB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BA2553-7FD1-D1FF-413D-80AE0586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6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02C464-0123-1931-7630-9042CD2C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9332E9-E80C-1A38-893C-51477163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0E6853-B734-0F9E-4DE2-0D938F1C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406D0A-349F-567A-CBCB-1A32576C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0D51DE-BFEC-DC10-F7FE-FF70413C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5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FFCD9D-C724-7CF5-56AB-95AFFC58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46F2759-8F79-32E2-E826-D03C17F8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2538BA-E283-8C9D-5807-15C02A9C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CF3EAD-3FA1-B979-9715-78C3C11F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FC6865-1797-E848-B4C1-4F63207D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892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3CBEDD-A3E1-E99D-BDB4-525075BE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BC0017-0D5B-251E-877B-044691CE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33CFCEC-18A7-45FD-E170-225C7461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A833E0-FF0A-9F8B-A71C-8D582441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4716CED-BA5B-E419-C225-757D220B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879498-A0C4-066D-219E-AB9CE84A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3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07CA4-17DC-6A5B-37A2-B29897EA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D2B081-6F18-9992-1A51-CD96AC22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CB8071-4CCE-CBB0-16BA-2A2EE21A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E75DA06-DB75-6DB4-8453-CCBE2940F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5307477-7DAB-F3E2-E9EA-A95B24EFE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7C1B3C6-C61B-E3D1-F5C0-ECC8A36E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E6775A8-AEBA-3118-098F-1BB7D873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9852066-BDCE-A11C-3178-2248AF29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2A0B9A-B182-B910-1575-7285DB56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7A7AA7C-A27A-A8AC-34BB-495A5CC7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CB41151-A173-ACCE-3F69-9FFD7DD3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58D96A-B099-C6AC-2215-48358EEE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83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71082CA-0347-3596-E771-D4DD586F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322B5CF-906C-4F94-DF47-C00D1315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24A5043-8C5E-4CE9-9070-AF4ABA06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1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67722D-DFF3-0F35-8298-CFE9BAA5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571502-0516-47F3-3C50-945E9972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768876-0530-A864-7FF7-2EEFE707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7BC130-D0A4-68A5-762B-2EA48CEE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9DF68FC-2090-0BEE-25FA-61B6AB72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D3CA12-328A-5894-E831-EA3B118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92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18197F-8D5A-C137-B194-B6EC02E2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1228EC1-469A-7EC8-0B07-0E35E7B2B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B78907-E2B3-C850-5DA8-5263B481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D0811F-F086-F9E2-9751-A2DAD729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F6E556-5BB7-574C-BC4F-B6A2FD7B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C10203-ADC6-31D5-CDC9-CBF5F0E0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17CA226-D602-F81A-CE39-4C2AB052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1A84A7-92DE-EACD-9C60-6D03602C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9B2A9C-8395-BDE1-6E85-17E8C080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EB4F-7A17-4A65-ADCB-8CAED6512755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2BA994-E55E-03B0-BCB2-995E98534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CC9219-A6E8-7A19-5523-E26DD4608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73D9-86F1-48F1-8926-B77F6486F7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30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D2DBF-EBB1-2D36-1E3F-ABDFBBD62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cnn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DE7B49-1C8C-13C8-D2C4-CF130C88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11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33E935-499B-6CD3-76FD-5477DD27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tr-TR" sz="5400"/>
              <a:t>Kısaca CNN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0D6B0B-8315-0818-8054-78E02381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tr-TR" sz="2200"/>
              <a:t>Supervised &amp; feed-forward</a:t>
            </a:r>
          </a:p>
          <a:p>
            <a:r>
              <a:rPr lang="tr-TR" sz="2200"/>
              <a:t>Convolutional fitreler back-propagating sınıflandırıcı hatası ile eğitilir.</a:t>
            </a:r>
          </a:p>
          <a:p>
            <a:r>
              <a:rPr lang="tr-TR" sz="2200"/>
              <a:t>Her katmanda (layer)</a:t>
            </a:r>
          </a:p>
          <a:p>
            <a:pPr lvl="1"/>
            <a:r>
              <a:rPr lang="tr-TR" sz="2200"/>
              <a:t>Convolve input, filter</a:t>
            </a:r>
          </a:p>
          <a:p>
            <a:pPr lvl="1"/>
            <a:r>
              <a:rPr lang="tr-TR" sz="2200"/>
              <a:t>Non-linearity (rectified linear)</a:t>
            </a:r>
          </a:p>
          <a:p>
            <a:pPr lvl="1"/>
            <a:r>
              <a:rPr lang="tr-TR" sz="2200"/>
              <a:t>Pooling (local max)</a:t>
            </a:r>
          </a:p>
          <a:p>
            <a:pPr marL="457200" lvl="1" indent="0">
              <a:buNone/>
            </a:pPr>
            <a:r>
              <a:rPr lang="tr-TR" sz="2200"/>
              <a:t>			</a:t>
            </a:r>
          </a:p>
          <a:p>
            <a:pPr marL="457200" lvl="1" indent="0">
              <a:buNone/>
            </a:pPr>
            <a:endParaRPr lang="tr-TR" sz="22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46007E-E38F-3730-6BD9-6DD270351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56" y="329183"/>
            <a:ext cx="1646384" cy="34299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E130D79-F4B1-343A-C2D3-F8075B012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04" y="3819845"/>
            <a:ext cx="6548216" cy="27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2CEDB8-81E3-65AC-16B1-CC999644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4018FC-73D2-79BA-E160-FDE77594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dirty="0" err="1"/>
              <a:t>Non-lineartity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(</a:t>
            </a:r>
            <a:r>
              <a:rPr lang="tr-TR" dirty="0" err="1"/>
              <a:t>ReLU</a:t>
            </a:r>
            <a:r>
              <a:rPr lang="tr-TR" dirty="0"/>
              <a:t>)</a:t>
            </a:r>
          </a:p>
          <a:p>
            <a:r>
              <a:rPr lang="tr-TR" dirty="0" err="1"/>
              <a:t>Pooling</a:t>
            </a:r>
            <a:r>
              <a:rPr lang="tr-TR" dirty="0"/>
              <a:t> (</a:t>
            </a:r>
            <a:r>
              <a:rPr lang="tr-TR" dirty="0" err="1"/>
              <a:t>downsampling</a:t>
            </a:r>
            <a:r>
              <a:rPr lang="tr-TR" dirty="0"/>
              <a:t>)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dirty="0" err="1"/>
              <a:t>Flattening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30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DD5650-9508-6C14-74FB-A9DC3C94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98"/>
            <a:ext cx="4277322" cy="1209482"/>
          </a:xfrm>
        </p:spPr>
        <p:txBody>
          <a:bodyPr>
            <a:normAutofit fontScale="47500" lnSpcReduction="20000"/>
          </a:bodyPr>
          <a:lstStyle/>
          <a:p>
            <a:r>
              <a:rPr lang="tr-TR" dirty="0"/>
              <a:t>Çıktı matrisi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map</a:t>
            </a:r>
            <a:endParaRPr lang="tr-TR" dirty="0"/>
          </a:p>
          <a:p>
            <a:r>
              <a:rPr lang="tr-TR" dirty="0"/>
              <a:t>Birden çok özellik için birden fazla filtre</a:t>
            </a:r>
          </a:p>
          <a:p>
            <a:r>
              <a:rPr lang="tr-TR" dirty="0"/>
              <a:t>Birden fazla 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r>
              <a:rPr lang="tr-TR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Ana amacı negatif değerlerden kurtulmak olan </a:t>
            </a:r>
            <a:r>
              <a:rPr lang="tr-TR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ReLU</a:t>
            </a:r>
            <a:r>
              <a:rPr lang="tr-TR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 CNN’lerde oldukça önemli bir konumdadır.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4FCF86-9893-D55A-B4DD-D12BCDF9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78" y="37627"/>
            <a:ext cx="4277322" cy="339137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8204F48-5AAB-293B-3B50-6C14997C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336213"/>
            <a:ext cx="5401429" cy="144800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7D0FCA2-083C-6517-FA00-022700A10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478" y="3908757"/>
            <a:ext cx="4763165" cy="263879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B97B643-808F-6F40-59CD-C071AC747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767" y="3736983"/>
            <a:ext cx="261021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2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81</Words>
  <Application>Microsoft Office PowerPoint</Application>
  <PresentationFormat>Geniş ekran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Teması</vt:lpstr>
      <vt:lpstr>cnn</vt:lpstr>
      <vt:lpstr>Kısaca CNN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Gizem Öksüz</dc:creator>
  <cp:lastModifiedBy>Gizem Öksüz</cp:lastModifiedBy>
  <cp:revision>1</cp:revision>
  <dcterms:created xsi:type="dcterms:W3CDTF">2022-12-18T07:30:27Z</dcterms:created>
  <dcterms:modified xsi:type="dcterms:W3CDTF">2022-12-18T10:49:42Z</dcterms:modified>
</cp:coreProperties>
</file>