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Shape 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Shape 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Shape 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Shape 1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Shape 1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Shape 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Rack</a:t>
            </a:r>
            <a:r>
              <a:rPr lang="en"/>
              <a:t>M8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" sz="1800"/>
              <a:t>Functional Prototype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Mehul Pandey, Jeffrey Hanke, Sam Huang, Sean Su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37550" y="6871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Task 1: Organize Locations by Distance/Safety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45225" y="1344775"/>
            <a:ext cx="55302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bike parking that is nearby and/or safe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pages: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Nearby page arranges buildings by their distances away from the user’s current location (low to high)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Safety page arranges buildings based on their safety ratings in 5-star ratings (high to low)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Clicking on a building directs the user to the Map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Process: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Determined bike rack characteristics that are important to users through user interviews 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and safety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050" y="1156625"/>
            <a:ext cx="2034183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675" y="1240682"/>
            <a:ext cx="1992700" cy="35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200" y="1240704"/>
            <a:ext cx="1992688" cy="3542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237550" y="6871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Task 1: Organize Locations by Distance/Safety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37550" y="1285900"/>
            <a:ext cx="4062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 Changes: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Displayed both the Rating and Distance for each building 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Changed the number rating to become stars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Clicking on the buttons will sort the buildings by either Distance or Rating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Process: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Found that having a visual rating system such as stars will help users visualize the rating rather than seeing just text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Easier for users to see both info in order to figure out which building to park near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37550" y="6871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Task 2: Parking Search by Building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45225" y="1344775"/>
            <a:ext cx="575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Problem: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Finding bike parking at a known building location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Prototype: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a list of buildings on campus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bar on top to look up specific locations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Filters buildings list as you type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Clicking on building brings up the building on map view and displays surrounding bike racks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Process: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Although users may know their destination, they may not necessarily know exactly where to leave their bikes in that area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 we used a familiar list of buildings and a simple search interface to allow users to pick their desire building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we presented a visual map of bike racks near the selected building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650" y="1556350"/>
            <a:ext cx="1444975" cy="2568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150" y="1556350"/>
            <a:ext cx="1444975" cy="25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37550" y="6871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Task 3: Map Overview of Bike Racks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45225" y="1344775"/>
            <a:ext cx="56922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Problem: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/>
              <a:t>Difficulty locating a bike rack without a map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Prototype: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Uses Google Maps API to display bike racks for each building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SzPts val="1300"/>
              <a:buChar char="●"/>
            </a:pPr>
            <a:r>
              <a:rPr lang="en" sz="1300"/>
              <a:t>Simple layout and easy to navigate</a:t>
            </a: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buSzPts val="1300"/>
              <a:buChar char="○"/>
            </a:pPr>
            <a:r>
              <a:rPr lang="en" sz="1300"/>
              <a:t>Starts at your current location</a:t>
            </a: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buSzPts val="1300"/>
              <a:buChar char="○"/>
            </a:pPr>
            <a:r>
              <a:rPr lang="en" sz="1300"/>
              <a:t>Drag to navigate a designated area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SzPts val="1300"/>
              <a:buChar char="●"/>
            </a:pPr>
            <a:r>
              <a:rPr lang="en" sz="1300"/>
              <a:t>Bike racks are color-coded green, yellow, and red corresponding to their safety ratings, which comes from user input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SzPts val="1300"/>
              <a:buChar char="●"/>
            </a:pPr>
            <a:r>
              <a:rPr lang="en" sz="1300"/>
              <a:t>Maps is the main landing page so that users can find the buildings easier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Process: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 sz="1300"/>
              <a:t>Inspired by existing parking apps that include a map view for visualizing an area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825" y="1374775"/>
            <a:ext cx="2034183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422050" y="1267950"/>
            <a:ext cx="4214100" cy="361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Changes: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Color-code the bike racks based on safety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 rack buttons display an information page with more functionalities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Pressing “Park” marks the bike rack on the map blue to easily track it.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allows for rating for your parking spot once you park your bike and restricting to one rate per park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Pressing “Leave” when done parking to unmark it.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 safety rating out of 5 and press “Rate” to submit.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user experience to visually see ratings with color codes than having to manually click each rack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important functionality we needed to add was the ability to “park here”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Realized we could gather safety ratings from user input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237550" y="6871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Task 3: Map Overview of Bike Racks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650" y="927225"/>
            <a:ext cx="2267625" cy="403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