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993d66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993d66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a2ff81ac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a2ff81ac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993d665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993d665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93d665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993d665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93d665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93d665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93d665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993d665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MAAD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2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Aboubacar Sidik Diakite, Melvin Sierra, Devin Munoz, Alexandr Voronovich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Why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website application that allows user type student ID and send a query that will bring the classes enrolled in by the student in a specific semester and all the class info such as schedule and the teacher and more etc..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goal is to provide a streamlined and </a:t>
            </a:r>
            <a:r>
              <a:rPr lang="en"/>
              <a:t>user friendly</a:t>
            </a:r>
            <a:r>
              <a:rPr lang="en"/>
              <a:t> website so that users can have a good experience using our product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950" y="3158575"/>
            <a:ext cx="1173050" cy="1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and the Journey Map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types: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guest (not signed in/view only)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order to access the website, they must sign in or create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(ability to get Students’ enrollment, classes info, teachers etc..)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Must be signed in and authenticated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(ability to control, update, add, remove, and/or swap courses for every student in the 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amount of users that have these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Serves as the registrar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and the Journey Map (cont.)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Login/create account page → either enter login credentials or enter information such as name, sex, DOB, email address, and major (user is automatically assigned a random ID) → search for specific course ID and do any of the available actions or view current schedule → 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05450" y="135350"/>
            <a:ext cx="87267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 Model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12" y="990651"/>
            <a:ext cx="7867575" cy="37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dk1"/>
                </a:solidFill>
              </a:rPr>
              <a:t>MySQL:</a:t>
            </a:r>
            <a:endParaRPr b="1" sz="4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Description:</a:t>
            </a:r>
            <a:r>
              <a:rPr lang="en" sz="3600">
                <a:solidFill>
                  <a:schemeClr val="dk1"/>
                </a:solidFill>
              </a:rPr>
              <a:t> MySQL is a popular open-source relational database management system.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Role:</a:t>
            </a:r>
            <a:r>
              <a:rPr lang="en" sz="3600">
                <a:solidFill>
                  <a:schemeClr val="dk1"/>
                </a:solidFill>
              </a:rPr>
              <a:t> Used to store and manage the data for the student enrollment application, 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   including tables for students, courses, professors, and enrollments.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Benefits:</a:t>
            </a:r>
            <a:r>
              <a:rPr lang="en" sz="3600">
                <a:solidFill>
                  <a:schemeClr val="dk1"/>
                </a:solidFill>
              </a:rPr>
              <a:t> Offers reliability, scalability, and ease of use for handling complex queries and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          large datasets.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dk1"/>
                </a:solidFill>
              </a:rPr>
              <a:t>Node.js:</a:t>
            </a:r>
            <a:endParaRPr b="1" sz="4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Description:</a:t>
            </a:r>
            <a:r>
              <a:rPr lang="en" sz="3600">
                <a:solidFill>
                  <a:schemeClr val="dk1"/>
                </a:solidFill>
              </a:rPr>
              <a:t> Node.js is a JavaScript runtime built on Chrome's V8 JavaScript engine.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Role:</a:t>
            </a:r>
            <a:r>
              <a:rPr lang="en" sz="3600">
                <a:solidFill>
                  <a:schemeClr val="dk1"/>
                </a:solidFill>
              </a:rPr>
              <a:t> Handles the server-side logic of the application, including API endpoints for creating,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   reading, updating, and deleting (CRUD) operations on the database.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Benefits:</a:t>
            </a:r>
            <a:r>
              <a:rPr lang="en" sz="3600">
                <a:solidFill>
                  <a:schemeClr val="dk1"/>
                </a:solidFill>
              </a:rPr>
              <a:t> Provides a non-blocking, event-driven architecture suitable for scalable and efficient applications.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4965000" y="849900"/>
            <a:ext cx="3867300" cy="3443700"/>
            <a:chOff x="4572000" y="975500"/>
            <a:chExt cx="3867300" cy="3443700"/>
          </a:xfrm>
        </p:grpSpPr>
        <p:sp>
          <p:nvSpPr>
            <p:cNvPr id="89" name="Google Shape;89;p18"/>
            <p:cNvSpPr/>
            <p:nvPr/>
          </p:nvSpPr>
          <p:spPr>
            <a:xfrm>
              <a:off x="4572000" y="975500"/>
              <a:ext cx="3867300" cy="34437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70750" y="2485263"/>
              <a:ext cx="1335900" cy="819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  <p:pic>
          <p:nvPicPr>
            <p:cNvPr id="91" name="Google Shape;9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726" y="3199138"/>
              <a:ext cx="1225851" cy="10660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  <p:pic>
          <p:nvPicPr>
            <p:cNvPr id="92" name="Google Shape;9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10770" y="1151438"/>
              <a:ext cx="2189750" cy="11312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  <p:pic>
          <p:nvPicPr>
            <p:cNvPr descr="A yellow and black logo&#10;&#10;Description automatically generated" id="93" name="Google Shape;93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60375" y="2416450"/>
              <a:ext cx="888474" cy="8884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Roles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Manager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 Developer: Melvin Sierra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Developer: </a:t>
            </a:r>
            <a:r>
              <a:rPr lang="en">
                <a:solidFill>
                  <a:schemeClr val="dk1"/>
                </a:solidFill>
              </a:rPr>
              <a:t>Alexandr Voronovich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 Administrator (DBA) 	Aboubacar Sidik Diakite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Quality Assurance (QA) Engineer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