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A607-C67C-473E-B615-EF81408A656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2E31-B390-4E44-ADB0-9CE5EA10CC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A607-C67C-473E-B615-EF81408A656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2E31-B390-4E44-ADB0-9CE5EA10C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A607-C67C-473E-B615-EF81408A656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2E31-B390-4E44-ADB0-9CE5EA10C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A607-C67C-473E-B615-EF81408A656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2E31-B390-4E44-ADB0-9CE5EA10C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A607-C67C-473E-B615-EF81408A656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2E31-B390-4E44-ADB0-9CE5EA10CC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A607-C67C-473E-B615-EF81408A656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2E31-B390-4E44-ADB0-9CE5EA10C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A607-C67C-473E-B615-EF81408A656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2E31-B390-4E44-ADB0-9CE5EA10C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A607-C67C-473E-B615-EF81408A656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2E31-B390-4E44-ADB0-9CE5EA10C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A607-C67C-473E-B615-EF81408A656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2E31-B390-4E44-ADB0-9CE5EA10C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A607-C67C-473E-B615-EF81408A656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2E31-B390-4E44-ADB0-9CE5EA10C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A607-C67C-473E-B615-EF81408A656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A62E31-B390-4E44-ADB0-9CE5EA10CC2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D4A607-C67C-473E-B615-EF81408A656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A62E31-B390-4E44-ADB0-9CE5EA10CC2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Flex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5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Any other C code you need to write goes here, and </a:t>
            </a:r>
            <a:r>
              <a:rPr lang="en-US" dirty="0" err="1" smtClean="0">
                <a:latin typeface="+mj-lt"/>
              </a:rPr>
              <a:t>yylex</a:t>
            </a:r>
            <a:r>
              <a:rPr lang="en-US" dirty="0" smtClean="0">
                <a:latin typeface="+mj-lt"/>
              </a:rPr>
              <a:t>() needs to be called somewhere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y</a:t>
            </a:r>
            <a:r>
              <a:rPr lang="en-US" dirty="0" err="1" smtClean="0">
                <a:latin typeface="+mj-lt"/>
              </a:rPr>
              <a:t>ylex</a:t>
            </a:r>
            <a:r>
              <a:rPr lang="en-US" dirty="0" smtClean="0">
                <a:latin typeface="+mj-lt"/>
              </a:rPr>
              <a:t>() – Scans the input when called, and stops either when one of the actions returns(an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) or the end of file is found(returns </a:t>
            </a:r>
            <a:r>
              <a:rPr lang="en-US" smtClean="0">
                <a:latin typeface="+mj-lt"/>
              </a:rPr>
              <a:t>0).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yylex</a:t>
            </a:r>
            <a:r>
              <a:rPr lang="en-US" dirty="0" smtClean="0">
                <a:latin typeface="+mj-lt"/>
              </a:rPr>
              <a:t>() is called again after returning, it will resume where it left off.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0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 creates a scanner, that it outputs as a C file.</a:t>
            </a:r>
          </a:p>
          <a:p>
            <a:endParaRPr lang="en-US" dirty="0"/>
          </a:p>
          <a:p>
            <a:r>
              <a:rPr lang="en-US" dirty="0" smtClean="0"/>
              <a:t>The scanner goes through given input searching for regular expressions that have been defined in the rules section.</a:t>
            </a:r>
          </a:p>
          <a:p>
            <a:endParaRPr lang="en-US" dirty="0"/>
          </a:p>
          <a:p>
            <a:r>
              <a:rPr lang="en-US" dirty="0" smtClean="0"/>
              <a:t>When a match is found, it executes the code associated with the pattern it matched.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8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819400"/>
            <a:ext cx="2362200" cy="3687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Definitions</a:t>
            </a:r>
          </a:p>
          <a:p>
            <a:pPr marL="0" indent="0">
              <a:buNone/>
            </a:pPr>
            <a:r>
              <a:rPr lang="en-US" dirty="0" smtClean="0"/>
              <a:t>%%</a:t>
            </a:r>
          </a:p>
          <a:p>
            <a:pPr marL="0" indent="0">
              <a:buNone/>
            </a:pPr>
            <a:r>
              <a:rPr lang="en-US" dirty="0" smtClean="0"/>
              <a:t>Rules</a:t>
            </a:r>
          </a:p>
          <a:p>
            <a:pPr marL="0" indent="0">
              <a:buNone/>
            </a:pPr>
            <a:r>
              <a:rPr lang="en-US" dirty="0" smtClean="0"/>
              <a:t>%%</a:t>
            </a:r>
          </a:p>
          <a:p>
            <a:pPr marL="0" indent="0">
              <a:buNone/>
            </a:pPr>
            <a:r>
              <a:rPr lang="en-US" dirty="0" smtClean="0"/>
              <a:t>User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2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of the form:  </a:t>
            </a:r>
            <a:r>
              <a:rPr lang="en-US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name definition</a:t>
            </a:r>
          </a:p>
          <a:p>
            <a:endParaRPr lang="en-US" dirty="0" smtClean="0">
              <a:latin typeface="+mj-lt"/>
              <a:ea typeface="Batang" panose="02030600000101010101" pitchFamily="18" charset="-127"/>
            </a:endParaRPr>
          </a:p>
          <a:p>
            <a:r>
              <a:rPr lang="en-US" dirty="0" smtClean="0">
                <a:latin typeface="+mj-lt"/>
                <a:ea typeface="Batang" panose="02030600000101010101" pitchFamily="18" charset="-127"/>
              </a:rPr>
              <a:t>{name} will expand to definition</a:t>
            </a:r>
          </a:p>
          <a:p>
            <a:endParaRPr lang="en-US" dirty="0" smtClean="0">
              <a:latin typeface="+mj-lt"/>
              <a:ea typeface="Batang" panose="02030600000101010101" pitchFamily="18" charset="-127"/>
            </a:endParaRPr>
          </a:p>
          <a:p>
            <a:r>
              <a:rPr lang="en-US" dirty="0" smtClean="0">
                <a:latin typeface="+mj-lt"/>
                <a:ea typeface="Batang" panose="02030600000101010101" pitchFamily="18" charset="-127"/>
              </a:rPr>
              <a:t>Code surrounded by %{ and %} gets copied</a:t>
            </a:r>
          </a:p>
          <a:p>
            <a:endParaRPr lang="en-US" dirty="0">
              <a:latin typeface="+mj-lt"/>
              <a:ea typeface="Batang" panose="02030600000101010101" pitchFamily="18" charset="-127"/>
            </a:endParaRPr>
          </a:p>
          <a:p>
            <a:r>
              <a:rPr lang="en-US" dirty="0" smtClean="0">
                <a:latin typeface="+mj-lt"/>
                <a:ea typeface="Batang" panose="02030600000101010101" pitchFamily="18" charset="-127"/>
              </a:rPr>
              <a:t>Start conditions that begin with %s(inclusive) or %x(exclusive)</a:t>
            </a:r>
          </a:p>
        </p:txBody>
      </p:sp>
    </p:spTree>
    <p:extLst>
      <p:ext uri="{BB962C8B-B14F-4D97-AF65-F5344CB8AC3E}">
        <p14:creationId xmlns:p14="http://schemas.microsoft.com/office/powerpoint/2010/main" val="67345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of </a:t>
            </a:r>
            <a:r>
              <a:rPr lang="en-US" dirty="0"/>
              <a:t>the form:  </a:t>
            </a:r>
            <a:r>
              <a:rPr lang="en-US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pattern action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Pattern begins at the beginning of the line</a:t>
            </a:r>
          </a:p>
          <a:p>
            <a:endParaRPr lang="en-US" dirty="0"/>
          </a:p>
          <a:p>
            <a:r>
              <a:rPr lang="en-US" dirty="0" smtClean="0"/>
              <a:t>Action must begin on the same 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5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en-US" dirty="0" smtClean="0"/>
              <a:t> – matches the character ‘x’</a:t>
            </a:r>
          </a:p>
          <a:p>
            <a:r>
              <a:rPr lang="en-US" dirty="0" smtClean="0"/>
              <a:t>xyz – matches the string “xyz”</a:t>
            </a:r>
          </a:p>
          <a:p>
            <a:r>
              <a:rPr lang="en-US" dirty="0" smtClean="0"/>
              <a:t>[xyz] – matches either an ‘x’, ‘y’, or ‘z’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abj-oZ</a:t>
            </a:r>
            <a:r>
              <a:rPr lang="en-US" dirty="0" smtClean="0"/>
              <a:t>] – matches ‘a’, ‘b’, any letter from ‘j’ through ‘o’, and ‘Z’.</a:t>
            </a:r>
          </a:p>
          <a:p>
            <a:r>
              <a:rPr lang="en-US" dirty="0" smtClean="0"/>
              <a:t>r* - matches zero or more r’s</a:t>
            </a:r>
          </a:p>
          <a:p>
            <a:r>
              <a:rPr lang="en-US" dirty="0" smtClean="0"/>
              <a:t>r+ - matches 1 or more r’s</a:t>
            </a:r>
          </a:p>
          <a:p>
            <a:r>
              <a:rPr lang="en-US" dirty="0" smtClean="0"/>
              <a:t>r? – matches zero or one r’s</a:t>
            </a:r>
          </a:p>
          <a:p>
            <a:r>
              <a:rPr lang="en-US" dirty="0" smtClean="0"/>
              <a:t>. – matches any character except newline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[xyz] is a character class that matches either </a:t>
            </a:r>
            <a:r>
              <a:rPr lang="en-US" sz="2800" dirty="0" err="1" smtClean="0"/>
              <a:t>x,y</a:t>
            </a:r>
            <a:r>
              <a:rPr lang="en-US" sz="2800" dirty="0" smtClean="0"/>
              <a:t>, or z</a:t>
            </a:r>
          </a:p>
          <a:p>
            <a:endParaRPr lang="en-US" sz="2800" dirty="0"/>
          </a:p>
          <a:p>
            <a:r>
              <a:rPr lang="en-US" sz="2800" dirty="0" smtClean="0"/>
              <a:t>[:space:] is a character class expression that includes all space characters</a:t>
            </a:r>
          </a:p>
          <a:p>
            <a:endParaRPr lang="en-US" sz="2800" dirty="0"/>
          </a:p>
          <a:p>
            <a:r>
              <a:rPr lang="en-US" sz="2800" dirty="0" smtClean="0"/>
              <a:t>[[:space:]] is a character class that will match anything defined as a space</a:t>
            </a:r>
          </a:p>
          <a:p>
            <a:endParaRPr lang="en-US" sz="2800" dirty="0"/>
          </a:p>
          <a:p>
            <a:r>
              <a:rPr lang="en-US" sz="2800" dirty="0" smtClean="0"/>
              <a:t>Expressions like [:space:] need to be surrounded by another pair of [ ] to work right.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36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Declared in definition section as </a:t>
            </a:r>
            <a:r>
              <a:rPr lang="en-US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%s state </a:t>
            </a:r>
            <a:r>
              <a:rPr lang="en-US" sz="2400" dirty="0" smtClean="0">
                <a:latin typeface="+mj-lt"/>
                <a:ea typeface="Batang" panose="02030600000101010101" pitchFamily="18" charset="-127"/>
              </a:rPr>
              <a:t>or</a:t>
            </a:r>
            <a:r>
              <a:rPr lang="en-US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%x state</a:t>
            </a:r>
            <a:endParaRPr lang="en-US" sz="2400" dirty="0"/>
          </a:p>
          <a:p>
            <a:endParaRPr lang="en-US" dirty="0" smtClean="0"/>
          </a:p>
          <a:p>
            <a:r>
              <a:rPr lang="en-US" dirty="0" smtClean="0"/>
              <a:t>Rules that start with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&lt;state&gt; </a:t>
            </a:r>
            <a:r>
              <a:rPr lang="en-US" dirty="0" smtClean="0">
                <a:latin typeface="+mj-lt"/>
                <a:ea typeface="Batang" panose="02030600000101010101" pitchFamily="18" charset="-127"/>
              </a:rPr>
              <a:t>are only active while in the given state</a:t>
            </a:r>
          </a:p>
          <a:p>
            <a:endParaRPr lang="en-US" dirty="0">
              <a:latin typeface="+mj-lt"/>
              <a:ea typeface="Batang" panose="02030600000101010101" pitchFamily="18" charset="-127"/>
            </a:endParaRPr>
          </a:p>
          <a:p>
            <a:r>
              <a:rPr lang="en-US" dirty="0" smtClean="0">
                <a:latin typeface="+mj-lt"/>
                <a:ea typeface="Batang" panose="02030600000101010101" pitchFamily="18" charset="-127"/>
              </a:rPr>
              <a:t>Enter a state by calling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BEGIN(state) </a:t>
            </a:r>
          </a:p>
          <a:p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BEGIN(INITIAL) </a:t>
            </a:r>
            <a:r>
              <a:rPr lang="en-US" dirty="0" smtClean="0">
                <a:latin typeface="+mj-lt"/>
                <a:ea typeface="Batang" panose="02030600000101010101" pitchFamily="18" charset="-127"/>
              </a:rPr>
              <a:t>will return to the state the program </a:t>
            </a:r>
            <a:r>
              <a:rPr lang="en-US" smtClean="0">
                <a:latin typeface="+mj-lt"/>
                <a:ea typeface="Batang" panose="02030600000101010101" pitchFamily="18" charset="-127"/>
              </a:rPr>
              <a:t>started in</a:t>
            </a:r>
            <a:endParaRPr lang="en-US" dirty="0">
              <a:latin typeface="+mj-lt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10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Longest match found is chosen first</a:t>
            </a:r>
          </a:p>
          <a:p>
            <a:endParaRPr lang="en-US" dirty="0"/>
          </a:p>
          <a:p>
            <a:r>
              <a:rPr lang="en-US" dirty="0" smtClean="0"/>
              <a:t>If two matches of the same size are found, the first one that appears is chosen</a:t>
            </a:r>
          </a:p>
          <a:p>
            <a:endParaRPr lang="en-US" dirty="0"/>
          </a:p>
          <a:p>
            <a:r>
              <a:rPr lang="en-US" dirty="0" smtClean="0"/>
              <a:t>If no match is found, the default rule copies the next character to </a:t>
            </a:r>
            <a:r>
              <a:rPr lang="en-US" dirty="0" err="1" smtClean="0"/>
              <a:t>stdout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48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953</TotalTime>
  <Words>430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How to use Flex</vt:lpstr>
      <vt:lpstr>Introduction to Flex</vt:lpstr>
      <vt:lpstr>File Structure</vt:lpstr>
      <vt:lpstr>Definitions Section</vt:lpstr>
      <vt:lpstr>Rules Section</vt:lpstr>
      <vt:lpstr>Patterns </vt:lpstr>
      <vt:lpstr>Character Classes</vt:lpstr>
      <vt:lpstr>Start States</vt:lpstr>
      <vt:lpstr>Precedence</vt:lpstr>
      <vt:lpstr>User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Flex</dc:title>
  <dc:creator>Steven Brener</dc:creator>
  <cp:lastModifiedBy>Steven Brener</cp:lastModifiedBy>
  <cp:revision>16</cp:revision>
  <dcterms:created xsi:type="dcterms:W3CDTF">2015-08-23T21:19:54Z</dcterms:created>
  <dcterms:modified xsi:type="dcterms:W3CDTF">2015-08-28T03:09:22Z</dcterms:modified>
</cp:coreProperties>
</file>