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66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85C"/>
    <a:srgbClr val="FF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84AD-9771-4E8E-87B7-B28FE8580B6C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E653-B4C7-46F3-BEF5-C505AAE23C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7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8E653-B4C7-46F3-BEF5-C505AAE23CB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7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E09C715-A535-4118-B697-E37360FDEDB1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999ED3-A532-4036-BED7-85B964CE7DF0}" type="slidenum">
              <a:rPr lang="hu-HU" smtClean="0"/>
              <a:t>‹#›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zmoka/conduit/tree/master/test-condu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zmoka.github.io/conduit/32/" TargetMode="External"/><Relationship Id="rId2" Type="http://schemas.openxmlformats.org/officeDocument/2006/relationships/hyperlink" Target="http://conduitapp.progmasters.hu:1667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zmoka/conduit/tree/master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315200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Grunda-Hibály</a:t>
            </a:r>
            <a:r>
              <a:rPr lang="hu-HU" dirty="0" smtClean="0">
                <a:solidFill>
                  <a:schemeClr val="tx1"/>
                </a:solidFill>
              </a:rPr>
              <a:t> Gizella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800" dirty="0" smtClean="0"/>
              <a:t> </a:t>
            </a:r>
            <a:br>
              <a:rPr lang="hu-HU" sz="2800" dirty="0" smtClean="0"/>
            </a:br>
            <a:r>
              <a:rPr lang="hu-HU" b="1" dirty="0" smtClean="0"/>
              <a:t>Junior </a:t>
            </a:r>
            <a:r>
              <a:rPr lang="hu-HU" b="1" dirty="0" smtClean="0">
                <a:solidFill>
                  <a:srgbClr val="FF8600"/>
                </a:solidFill>
              </a:rPr>
              <a:t>automatizált</a:t>
            </a:r>
            <a:r>
              <a:rPr lang="hu-HU" b="1" dirty="0" smtClean="0"/>
              <a:t> tesztelő szakirány</a:t>
            </a:r>
            <a:br>
              <a:rPr lang="hu-HU" b="1" dirty="0" smtClean="0"/>
            </a:br>
            <a:r>
              <a:rPr lang="hu-HU" sz="1000" b="1" dirty="0" smtClean="0"/>
              <a:t> </a:t>
            </a:r>
            <a:br>
              <a:rPr lang="hu-HU" sz="1000" b="1" dirty="0" smtClean="0"/>
            </a:br>
            <a:r>
              <a:rPr lang="hu-HU" b="1" dirty="0" smtClean="0"/>
              <a:t>VIZSGAREMEK VÉDÉS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27584" y="5713368"/>
            <a:ext cx="7315200" cy="1144632"/>
          </a:xfrm>
        </p:spPr>
        <p:txBody>
          <a:bodyPr/>
          <a:lstStyle/>
          <a:p>
            <a:pPr algn="ctr"/>
            <a:r>
              <a:rPr lang="hu-HU" dirty="0" smtClean="0"/>
              <a:t>2021.Szeptember 6. 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79984" y="3276601"/>
            <a:ext cx="7315200" cy="202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Conduit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alkalmazás tesztelése</a:t>
            </a:r>
            <a:br>
              <a:rPr lang="hu-HU" dirty="0" smtClean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7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2816"/>
            <a:ext cx="8856662" cy="405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281136" y="44624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Conduit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alkalmazás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04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54097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rgbClr val="FF8600"/>
                </a:solidFill>
              </a:rPr>
              <a:t>Vizsgált </a:t>
            </a:r>
            <a:br>
              <a:rPr lang="hu-HU" dirty="0" smtClean="0">
                <a:solidFill>
                  <a:srgbClr val="FF8600"/>
                </a:solidFill>
              </a:rPr>
            </a:br>
            <a:r>
              <a:rPr lang="hu-HU" dirty="0" err="1" smtClean="0">
                <a:solidFill>
                  <a:srgbClr val="FF8600"/>
                </a:solidFill>
              </a:rPr>
              <a:t>vizsgaremek</a:t>
            </a:r>
            <a:r>
              <a:rPr lang="hu-HU" dirty="0" smtClean="0">
                <a:solidFill>
                  <a:srgbClr val="FF8600"/>
                </a:solidFill>
              </a:rPr>
              <a:t> </a:t>
            </a:r>
            <a:r>
              <a:rPr lang="hu-HU" dirty="0" err="1" smtClean="0">
                <a:solidFill>
                  <a:srgbClr val="FF8600"/>
                </a:solidFill>
              </a:rPr>
              <a:t>funckionalitások</a:t>
            </a:r>
            <a:endParaRPr lang="hu-HU" dirty="0">
              <a:solidFill>
                <a:srgbClr val="FF86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9168" y="1556792"/>
            <a:ext cx="8179296" cy="4680560"/>
          </a:xfrm>
        </p:spPr>
        <p:txBody>
          <a:bodyPr>
            <a:normAutofit/>
          </a:bodyPr>
          <a:lstStyle/>
          <a:p>
            <a:r>
              <a:rPr lang="hu-HU" dirty="0" smtClean="0"/>
              <a:t>Kezdőlap betöltődése</a:t>
            </a:r>
          </a:p>
          <a:p>
            <a:r>
              <a:rPr lang="hu-HU" dirty="0" smtClean="0"/>
              <a:t>Regisztráció</a:t>
            </a:r>
            <a:endParaRPr lang="hu-HU" dirty="0"/>
          </a:p>
          <a:p>
            <a:r>
              <a:rPr lang="hu-HU" dirty="0" smtClean="0"/>
              <a:t>Bejelentkezés</a:t>
            </a:r>
            <a:endParaRPr lang="hu-HU" dirty="0"/>
          </a:p>
          <a:p>
            <a:r>
              <a:rPr lang="hu-HU" dirty="0"/>
              <a:t>Kijelentkezés </a:t>
            </a:r>
            <a:endParaRPr lang="hu-HU" dirty="0" smtClean="0"/>
          </a:p>
          <a:p>
            <a:r>
              <a:rPr lang="hu-HU" dirty="0" smtClean="0"/>
              <a:t>Adatkezelési </a:t>
            </a:r>
            <a:r>
              <a:rPr lang="hu-HU" dirty="0"/>
              <a:t>nyilatkozat </a:t>
            </a:r>
            <a:r>
              <a:rPr lang="hu-HU" dirty="0" smtClean="0"/>
              <a:t>használata</a:t>
            </a:r>
          </a:p>
          <a:p>
            <a:r>
              <a:rPr lang="hu-HU" dirty="0" smtClean="0"/>
              <a:t>Új </a:t>
            </a:r>
            <a:r>
              <a:rPr lang="hu-HU" dirty="0"/>
              <a:t>adat bevitel</a:t>
            </a:r>
          </a:p>
          <a:p>
            <a:r>
              <a:rPr lang="hu-HU" dirty="0" smtClean="0"/>
              <a:t>Ismételt </a:t>
            </a:r>
            <a:r>
              <a:rPr lang="hu-HU" dirty="0"/>
              <a:t>és sorozatos adatbevitel adatforrásból</a:t>
            </a:r>
          </a:p>
          <a:p>
            <a:r>
              <a:rPr lang="hu-HU" dirty="0" smtClean="0"/>
              <a:t>Meglévő </a:t>
            </a:r>
            <a:r>
              <a:rPr lang="hu-HU" dirty="0"/>
              <a:t>adat módosítás</a:t>
            </a:r>
          </a:p>
          <a:p>
            <a:r>
              <a:rPr lang="hu-HU" dirty="0" smtClean="0"/>
              <a:t>Adat </a:t>
            </a:r>
            <a:r>
              <a:rPr lang="hu-HU" dirty="0"/>
              <a:t>vagy adatok törlése</a:t>
            </a:r>
          </a:p>
          <a:p>
            <a:r>
              <a:rPr lang="hu-HU" dirty="0"/>
              <a:t>Adatok listázása</a:t>
            </a:r>
          </a:p>
          <a:p>
            <a:r>
              <a:rPr lang="hu-HU" dirty="0"/>
              <a:t>Több oldalas lista bejárása</a:t>
            </a:r>
          </a:p>
          <a:p>
            <a:r>
              <a:rPr lang="hu-HU" dirty="0" smtClean="0"/>
              <a:t>Adatok </a:t>
            </a:r>
            <a:r>
              <a:rPr lang="hu-HU" dirty="0"/>
              <a:t>lementése felületről</a:t>
            </a:r>
          </a:p>
          <a:p>
            <a:endParaRPr lang="hu-HU" dirty="0">
              <a:solidFill>
                <a:srgbClr val="5CB8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35280" cy="1154097"/>
          </a:xfrm>
        </p:spPr>
        <p:txBody>
          <a:bodyPr/>
          <a:lstStyle/>
          <a:p>
            <a:r>
              <a:rPr lang="hu-HU" dirty="0" smtClean="0">
                <a:solidFill>
                  <a:srgbClr val="FF8600"/>
                </a:solidFill>
              </a:rPr>
              <a:t>Teszteredmények - összefoglalás</a:t>
            </a:r>
            <a:endParaRPr lang="hu-HU" dirty="0">
              <a:solidFill>
                <a:srgbClr val="FF86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28992" cy="252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9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1136" y="44624"/>
            <a:ext cx="7315200" cy="1154097"/>
          </a:xfrm>
        </p:spPr>
        <p:txBody>
          <a:bodyPr>
            <a:normAutofit/>
          </a:bodyPr>
          <a:lstStyle/>
          <a:p>
            <a:r>
              <a:rPr lang="hu-HU" dirty="0" smtClean="0"/>
              <a:t>Eredmények 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/>
          <a:stretch/>
        </p:blipFill>
        <p:spPr bwMode="auto">
          <a:xfrm>
            <a:off x="401782" y="1412776"/>
            <a:ext cx="8418368" cy="432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5076056" y="5157192"/>
            <a:ext cx="396044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700" dirty="0" err="1" smtClean="0">
                <a:solidFill>
                  <a:srgbClr val="5CB85C"/>
                </a:solidFill>
              </a:rPr>
              <a:t>Github</a:t>
            </a:r>
            <a:r>
              <a:rPr lang="hu-HU" sz="2700" dirty="0" smtClean="0">
                <a:solidFill>
                  <a:srgbClr val="5CB85C"/>
                </a:solidFill>
              </a:rPr>
              <a:t> </a:t>
            </a:r>
            <a:r>
              <a:rPr lang="hu-HU" sz="2700" dirty="0" err="1" smtClean="0">
                <a:solidFill>
                  <a:srgbClr val="5CB85C"/>
                </a:solidFill>
              </a:rPr>
              <a:t>Actions</a:t>
            </a:r>
            <a:r>
              <a:rPr lang="hu-HU" sz="2700" dirty="0" smtClean="0">
                <a:solidFill>
                  <a:srgbClr val="5CB85C"/>
                </a:solidFill>
              </a:rPr>
              <a:t> </a:t>
            </a:r>
            <a:r>
              <a:rPr lang="hu-HU" sz="2700" dirty="0" err="1" smtClean="0">
                <a:solidFill>
                  <a:srgbClr val="5CB85C"/>
                </a:solidFill>
              </a:rPr>
              <a:t>workflow</a:t>
            </a:r>
            <a:endParaRPr lang="hu-HU" sz="2700" dirty="0">
              <a:solidFill>
                <a:srgbClr val="5CB8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20" y="-317385"/>
            <a:ext cx="7315200" cy="1154097"/>
          </a:xfrm>
        </p:spPr>
        <p:txBody>
          <a:bodyPr/>
          <a:lstStyle/>
          <a:p>
            <a:r>
              <a:rPr lang="hu-HU" dirty="0" smtClean="0"/>
              <a:t>Vezetői tesztjelentés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"/>
          <a:stretch/>
        </p:blipFill>
        <p:spPr bwMode="auto">
          <a:xfrm>
            <a:off x="250825" y="995883"/>
            <a:ext cx="8642350" cy="423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21634" r="547"/>
          <a:stretch/>
        </p:blipFill>
        <p:spPr bwMode="auto">
          <a:xfrm>
            <a:off x="5276978" y="3184272"/>
            <a:ext cx="3615501" cy="355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9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209128" y="44624"/>
            <a:ext cx="8035280" cy="1154097"/>
          </a:xfrm>
        </p:spPr>
        <p:txBody>
          <a:bodyPr/>
          <a:lstStyle/>
          <a:p>
            <a:r>
              <a:rPr lang="hu-HU" dirty="0" smtClean="0">
                <a:solidFill>
                  <a:srgbClr val="FF8600"/>
                </a:solidFill>
              </a:rPr>
              <a:t>Teszt </a:t>
            </a:r>
            <a:r>
              <a:rPr lang="hu-HU" dirty="0" err="1" smtClean="0">
                <a:solidFill>
                  <a:srgbClr val="FF8600"/>
                </a:solidFill>
              </a:rPr>
              <a:t>a</a:t>
            </a:r>
            <a:r>
              <a:rPr lang="hu-HU" dirty="0" err="1" smtClean="0">
                <a:solidFill>
                  <a:srgbClr val="FF8600"/>
                </a:solidFill>
              </a:rPr>
              <a:t>utomatizáció</a:t>
            </a:r>
            <a:endParaRPr lang="hu-HU" dirty="0">
              <a:solidFill>
                <a:srgbClr val="FF8600"/>
              </a:solidFill>
            </a:endParaRP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539552" y="1772817"/>
            <a:ext cx="8136904" cy="4536544"/>
          </a:xfrm>
        </p:spPr>
        <p:txBody>
          <a:bodyPr/>
          <a:lstStyle/>
          <a:p>
            <a:r>
              <a:rPr lang="hu-HU" dirty="0" smtClean="0"/>
              <a:t>Forráskód: </a:t>
            </a:r>
            <a:r>
              <a:rPr lang="hu-HU" dirty="0">
                <a:solidFill>
                  <a:srgbClr val="5CB85C"/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rgbClr val="5CB85C"/>
                </a:solidFill>
                <a:hlinkClick r:id="rId2"/>
              </a:rPr>
              <a:t>github.com/gizmoka/conduit/tree/master/test-conduit</a:t>
            </a:r>
            <a:endParaRPr lang="hu-HU" dirty="0" smtClean="0">
              <a:solidFill>
                <a:srgbClr val="5CB85C"/>
              </a:solidFill>
            </a:endParaRPr>
          </a:p>
          <a:p>
            <a:pPr marL="45720" indent="0">
              <a:buNone/>
            </a:pPr>
            <a:endParaRPr lang="hu-HU" b="1" dirty="0"/>
          </a:p>
          <a:p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/>
              <a:t>selenium</a:t>
            </a:r>
            <a:r>
              <a:rPr lang="hu-HU" dirty="0"/>
              <a:t>==</a:t>
            </a:r>
            <a:r>
              <a:rPr lang="hu-HU" dirty="0" smtClean="0"/>
              <a:t>3.141.0</a:t>
            </a:r>
          </a:p>
          <a:p>
            <a:pPr lvl="1"/>
            <a:r>
              <a:rPr lang="hu-HU" dirty="0" smtClean="0"/>
              <a:t>urllib3</a:t>
            </a:r>
            <a:r>
              <a:rPr lang="hu-HU" dirty="0"/>
              <a:t>==</a:t>
            </a:r>
            <a:r>
              <a:rPr lang="hu-HU" dirty="0" smtClean="0"/>
              <a:t>1.26.5</a:t>
            </a:r>
          </a:p>
          <a:p>
            <a:pPr lvl="1"/>
            <a:r>
              <a:rPr lang="hu-HU" dirty="0" err="1" smtClean="0"/>
              <a:t>pytest</a:t>
            </a:r>
            <a:r>
              <a:rPr lang="hu-HU" dirty="0" smtClean="0"/>
              <a:t>==6.2.4</a:t>
            </a:r>
          </a:p>
          <a:p>
            <a:pPr lvl="1"/>
            <a:r>
              <a:rPr lang="hu-HU" dirty="0" err="1" smtClean="0"/>
              <a:t>allure-pytest</a:t>
            </a:r>
            <a:r>
              <a:rPr lang="hu-HU" dirty="0"/>
              <a:t>==</a:t>
            </a:r>
            <a:r>
              <a:rPr lang="hu-HU" dirty="0" smtClean="0"/>
              <a:t>2.8.40</a:t>
            </a:r>
          </a:p>
          <a:p>
            <a:pPr lvl="1"/>
            <a:r>
              <a:rPr lang="hu-HU" dirty="0" err="1" smtClean="0"/>
              <a:t>webdriver-manager</a:t>
            </a:r>
            <a:r>
              <a:rPr lang="hu-HU" dirty="0"/>
              <a:t>==3.4.2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75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628801"/>
            <a:ext cx="8352928" cy="4680560"/>
          </a:xfrm>
        </p:spPr>
        <p:txBody>
          <a:bodyPr>
            <a:normAutofit/>
          </a:bodyPr>
          <a:lstStyle/>
          <a:p>
            <a:r>
              <a:rPr lang="hu-HU" dirty="0" err="1" smtClean="0"/>
              <a:t>Conduit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alkalmazás: </a:t>
            </a:r>
            <a:r>
              <a:rPr lang="hu-HU" dirty="0">
                <a:solidFill>
                  <a:srgbClr val="5CB85C"/>
                </a:solidFill>
                <a:hlinkClick r:id="rId2"/>
              </a:rPr>
              <a:t>http://conduitapp.progmasters.hu:1667</a:t>
            </a:r>
            <a:r>
              <a:rPr lang="hu-HU" dirty="0" smtClean="0">
                <a:solidFill>
                  <a:srgbClr val="5CB85C"/>
                </a:solidFill>
                <a:hlinkClick r:id="rId2"/>
              </a:rPr>
              <a:t>/#/</a:t>
            </a:r>
            <a:endParaRPr lang="hu-HU" dirty="0" smtClean="0">
              <a:solidFill>
                <a:srgbClr val="5CB85C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Vezetői </a:t>
            </a:r>
            <a:r>
              <a:rPr lang="hu-HU" dirty="0"/>
              <a:t>tesztjelentés: </a:t>
            </a:r>
            <a:r>
              <a:rPr lang="hu-HU" dirty="0">
                <a:hlinkClick r:id="rId3"/>
              </a:rPr>
              <a:t>https://gizmoka.github.io/conduit/32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Tesztdokumentáció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github.com/gizmoka/conduit/tree/master/docs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45720" indent="0">
              <a:buNone/>
            </a:pP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281136" y="44624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Elérhetőségek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64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191683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hu-HU" sz="5000" dirty="0" smtClean="0"/>
              <a:t>Köszönöm a figyelmet!</a:t>
            </a:r>
            <a:endParaRPr lang="hu-HU" sz="50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2729408" y="39330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400" dirty="0" err="1" smtClean="0">
                <a:solidFill>
                  <a:schemeClr val="tx1"/>
                </a:solidFill>
              </a:rPr>
              <a:t>Grunda-Hibály</a:t>
            </a:r>
            <a:r>
              <a:rPr lang="hu-HU" sz="4400" dirty="0" smtClean="0">
                <a:solidFill>
                  <a:schemeClr val="tx1"/>
                </a:solidFill>
              </a:rPr>
              <a:t> Gizella</a:t>
            </a:r>
            <a:endParaRPr lang="hu-HU" sz="4400" dirty="0">
              <a:solidFill>
                <a:schemeClr val="tx1"/>
              </a:solidFill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2801416" y="450912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dirty="0">
              <a:solidFill>
                <a:schemeClr val="tx1"/>
              </a:solidFill>
            </a:endParaRPr>
          </a:p>
          <a:p>
            <a:r>
              <a:rPr lang="hu-HU" sz="3000" dirty="0" err="1" smtClean="0">
                <a:solidFill>
                  <a:schemeClr val="tx1"/>
                </a:solidFill>
              </a:rPr>
              <a:t>gizella.grundahibaly</a:t>
            </a:r>
            <a:r>
              <a:rPr lang="hu-HU" sz="3000" dirty="0" smtClean="0">
                <a:solidFill>
                  <a:schemeClr val="tx1"/>
                </a:solidFill>
              </a:rPr>
              <a:t>@</a:t>
            </a:r>
            <a:r>
              <a:rPr lang="hu-HU" sz="3000" dirty="0" err="1" smtClean="0">
                <a:solidFill>
                  <a:schemeClr val="tx1"/>
                </a:solidFill>
              </a:rPr>
              <a:t>gmail.com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38913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ávlat">
  <a:themeElements>
    <a:clrScheme name="Távlat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ávla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202</TotalTime>
  <Words>103</Words>
  <Application>Microsoft Office PowerPoint</Application>
  <PresentationFormat>Diavetítés a képernyőre (4:3 oldalarány)</PresentationFormat>
  <Paragraphs>42</Paragraphs>
  <Slides>9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Távlat</vt:lpstr>
      <vt:lpstr>Grunda-Hibály Gizella   Junior automatizált tesztelő szakirány   VIZSGAREMEK VÉDÉS</vt:lpstr>
      <vt:lpstr>PowerPoint bemutató</vt:lpstr>
      <vt:lpstr>Vizsgált  vizsgaremek funckionalitások</vt:lpstr>
      <vt:lpstr>Teszteredmények - összefoglalás</vt:lpstr>
      <vt:lpstr>Eredmények </vt:lpstr>
      <vt:lpstr>Vezetői tesztjelentés</vt:lpstr>
      <vt:lpstr>Teszt automatizáció</vt:lpstr>
      <vt:lpstr>PowerPoint bemutató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Grunda-Hibály Gizella  Junior automata tesztelő VIZSGAREMEK VÉDÉS</dc:title>
  <dc:creator>krf cnc</dc:creator>
  <cp:lastModifiedBy>krf cnc</cp:lastModifiedBy>
  <cp:revision>46</cp:revision>
  <dcterms:created xsi:type="dcterms:W3CDTF">2021-08-13T03:36:22Z</dcterms:created>
  <dcterms:modified xsi:type="dcterms:W3CDTF">2021-08-13T08:39:56Z</dcterms:modified>
</cp:coreProperties>
</file>