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3" r:id="rId6"/>
    <p:sldId id="272" r:id="rId7"/>
    <p:sldId id="262" r:id="rId8"/>
    <p:sldId id="263" r:id="rId9"/>
    <p:sldId id="258" r:id="rId10"/>
    <p:sldId id="266" r:id="rId11"/>
    <p:sldId id="264" r:id="rId12"/>
    <p:sldId id="265" r:id="rId13"/>
    <p:sldId id="270" r:id="rId14"/>
    <p:sldId id="274" r:id="rId15"/>
    <p:sldId id="268" r:id="rId16"/>
    <p:sldId id="269" r:id="rId17"/>
    <p:sldId id="267" r:id="rId18"/>
    <p:sldId id="275" r:id="rId19"/>
    <p:sldId id="278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7" autoAdjust="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Driven Application Deployment with </a:t>
            </a:r>
            <a:r>
              <a:rPr lang="en-US" sz="2800" dirty="0" smtClean="0"/>
              <a:t>Chef</a:t>
            </a:r>
          </a:p>
          <a:p>
            <a:r>
              <a:rPr lang="en-US" sz="2800" dirty="0" smtClean="0"/>
              <a:t>Steven Gonzales</a:t>
            </a:r>
            <a:endParaRPr lang="en-US" sz="2800" dirty="0"/>
          </a:p>
        </p:txBody>
      </p:sp>
      <p:pic>
        <p:nvPicPr>
          <p:cNvPr id="8" name="Picture 7" descr="opscod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88" y="1809613"/>
            <a:ext cx="2539365" cy="12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6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 - Attributes</a:t>
            </a:r>
            <a:endParaRPr lang="en-US" dirty="0"/>
          </a:p>
        </p:txBody>
      </p:sp>
      <p:pic>
        <p:nvPicPr>
          <p:cNvPr id="4" name="Content Placeholder 3" descr="Screen Shot 2013-11-20 at 8.25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35" b="-30835"/>
          <a:stretch>
            <a:fillRect/>
          </a:stretch>
        </p:blipFill>
        <p:spPr>
          <a:xfrm>
            <a:off x="685800" y="1544988"/>
            <a:ext cx="7770813" cy="3657600"/>
          </a:xfrm>
        </p:spPr>
      </p:pic>
    </p:spTree>
    <p:extLst>
      <p:ext uri="{BB962C8B-B14F-4D97-AF65-F5344CB8AC3E}">
        <p14:creationId xmlns:p14="http://schemas.microsoft.com/office/powerpoint/2010/main" val="97043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11-20 at 8.22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68" r="-48668"/>
          <a:stretch>
            <a:fillRect/>
          </a:stretch>
        </p:blipFill>
        <p:spPr>
          <a:xfrm>
            <a:off x="-2271594" y="191653"/>
            <a:ext cx="13734749" cy="6464749"/>
          </a:xfrm>
        </p:spPr>
      </p:pic>
    </p:spTree>
    <p:extLst>
      <p:ext uri="{BB962C8B-B14F-4D97-AF65-F5344CB8AC3E}">
        <p14:creationId xmlns:p14="http://schemas.microsoft.com/office/powerpoint/2010/main" val="390041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Cookbooks-Templates</a:t>
            </a:r>
            <a:endParaRPr lang="en-US" dirty="0"/>
          </a:p>
        </p:txBody>
      </p:sp>
      <p:pic>
        <p:nvPicPr>
          <p:cNvPr id="4" name="Content Placeholder 3" descr="Screen Shot 2013-11-20 at 8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787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layer a grouping of recipes to run on a node</a:t>
            </a:r>
          </a:p>
          <a:p>
            <a:r>
              <a:rPr lang="en-US" dirty="0" smtClean="0"/>
              <a:t>Can also specify attributes that will override attributes set in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7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node attributes that override cookbooks and roles</a:t>
            </a:r>
          </a:p>
          <a:p>
            <a:r>
              <a:rPr lang="en-US" dirty="0" smtClean="0"/>
              <a:t>Version control Cookbooks run in an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Chef-client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Chef-client is installed locally on your node.</a:t>
            </a:r>
          </a:p>
          <a:p>
            <a:r>
              <a:rPr lang="en-US" dirty="0" smtClean="0"/>
              <a:t>The client can simply run once when node is bootstrapped</a:t>
            </a:r>
          </a:p>
          <a:p>
            <a:r>
              <a:rPr lang="en-US" dirty="0" smtClean="0"/>
              <a:t>Client can run as a service and update on an interval</a:t>
            </a:r>
          </a:p>
          <a:p>
            <a:r>
              <a:rPr lang="en-US" dirty="0" smtClean="0"/>
              <a:t>Chef Run – </a:t>
            </a:r>
            <a:r>
              <a:rPr lang="en-US" dirty="0" err="1" smtClean="0"/>
              <a:t>Ohai</a:t>
            </a:r>
            <a:r>
              <a:rPr lang="en-US" dirty="0" smtClean="0"/>
              <a:t> +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1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Server is a central repository for cookbooks, roles, and environments</a:t>
            </a:r>
          </a:p>
          <a:p>
            <a:r>
              <a:rPr lang="en-US" dirty="0" smtClean="0"/>
              <a:t>Chef Server is also a </a:t>
            </a:r>
            <a:r>
              <a:rPr lang="en-US" dirty="0" err="1" smtClean="0"/>
              <a:t>datastore</a:t>
            </a:r>
            <a:r>
              <a:rPr lang="en-US" dirty="0" smtClean="0"/>
              <a:t> for Node objects!</a:t>
            </a:r>
          </a:p>
          <a:p>
            <a:r>
              <a:rPr lang="en-US" dirty="0" smtClean="0"/>
              <a:t>Node Data is available to the client, or you, through an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9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Clusters?!?!?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is just Ruby</a:t>
            </a:r>
          </a:p>
          <a:p>
            <a:r>
              <a:rPr lang="en-US" dirty="0" smtClean="0"/>
              <a:t>When using Chef Server, you can search for other nodes</a:t>
            </a:r>
          </a:p>
          <a:p>
            <a:endParaRPr lang="en-US" dirty="0" smtClean="0"/>
          </a:p>
        </p:txBody>
      </p:sp>
      <p:pic>
        <p:nvPicPr>
          <p:cNvPr id="5" name="Picture 4" descr="Screen Shot 2013-11-20 at 9.1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0" y="3907893"/>
            <a:ext cx="9144000" cy="1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tool for chef</a:t>
            </a:r>
          </a:p>
          <a:p>
            <a:r>
              <a:rPr lang="en-US" dirty="0" smtClean="0"/>
              <a:t>Really useful for bootstrapping nodes</a:t>
            </a:r>
          </a:p>
          <a:p>
            <a:r>
              <a:rPr lang="en-US" dirty="0" smtClean="0"/>
              <a:t>Plugins for most cloud providers</a:t>
            </a:r>
          </a:p>
          <a:p>
            <a:r>
              <a:rPr lang="en-US" dirty="0" smtClean="0"/>
              <a:t>knife </a:t>
            </a:r>
            <a:r>
              <a:rPr lang="en-US" dirty="0" err="1" smtClean="0"/>
              <a:t>rackspace</a:t>
            </a:r>
            <a:r>
              <a:rPr lang="en-US" dirty="0" smtClean="0"/>
              <a:t> server create!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is Open Source</a:t>
            </a:r>
          </a:p>
          <a:p>
            <a:r>
              <a:rPr lang="en-US" dirty="0" smtClean="0"/>
              <a:t>A lot of publicly available chef cookbooks for your favorite applications!</a:t>
            </a:r>
          </a:p>
          <a:p>
            <a:r>
              <a:rPr lang="en-US" dirty="0" smtClean="0"/>
              <a:t>Many are maintained by </a:t>
            </a:r>
            <a:r>
              <a:rPr lang="en-US" dirty="0" err="1" smtClean="0"/>
              <a:t>Opscode</a:t>
            </a:r>
            <a:endParaRPr lang="en-US" dirty="0" smtClean="0"/>
          </a:p>
          <a:p>
            <a:r>
              <a:rPr lang="en-US" dirty="0" smtClean="0"/>
              <a:t>Lots of documentation and How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/>
          </a:p>
        </p:txBody>
      </p:sp>
      <p:pic>
        <p:nvPicPr>
          <p:cNvPr id="6" name="Content Placeholder 5" descr="cloud-server-300x3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28" r="-56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264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with Vagrant!</a:t>
            </a:r>
            <a:endParaRPr lang="en-US" dirty="0"/>
          </a:p>
        </p:txBody>
      </p:sp>
      <p:pic>
        <p:nvPicPr>
          <p:cNvPr id="4" name="Content Placeholder 3" descr="Screen Shot 2013-11-20 at 9.2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54" b="-46554"/>
          <a:stretch>
            <a:fillRect/>
          </a:stretch>
        </p:blipFill>
        <p:spPr>
          <a:xfrm>
            <a:off x="788087" y="1734406"/>
            <a:ext cx="7770813" cy="3657600"/>
          </a:xfrm>
        </p:spPr>
      </p:pic>
    </p:spTree>
    <p:extLst>
      <p:ext uri="{BB962C8B-B14F-4D97-AF65-F5344CB8AC3E}">
        <p14:creationId xmlns:p14="http://schemas.microsoft.com/office/powerpoint/2010/main" val="15016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Another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a Chef Repo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Berkshelf</a:t>
            </a:r>
            <a:endParaRPr lang="en-US" dirty="0" smtClean="0"/>
          </a:p>
          <a:p>
            <a:r>
              <a:rPr lang="en-US" dirty="0" smtClean="0"/>
              <a:t>Layering cookbooks/recipes</a:t>
            </a:r>
          </a:p>
          <a:p>
            <a:r>
              <a:rPr lang="en-US" dirty="0" smtClean="0"/>
              <a:t>Wrapper cookbooks instead of Roles</a:t>
            </a:r>
          </a:p>
          <a:p>
            <a:r>
              <a:rPr lang="en-US" dirty="0" smtClean="0"/>
              <a:t>Complex clustering! (Mongo Replica Sets)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16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Ask me!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040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Environment = 8 nodes</a:t>
            </a:r>
          </a:p>
          <a:p>
            <a:r>
              <a:rPr lang="en-US" dirty="0" smtClean="0"/>
              <a:t>Test Environment = 8 nodes</a:t>
            </a:r>
          </a:p>
          <a:p>
            <a:r>
              <a:rPr lang="en-US" dirty="0" err="1" smtClean="0"/>
              <a:t>PreProd</a:t>
            </a:r>
            <a:r>
              <a:rPr lang="en-US" dirty="0"/>
              <a:t> </a:t>
            </a:r>
            <a:r>
              <a:rPr lang="en-US" dirty="0" smtClean="0"/>
              <a:t>Environment = 20 to 40 nodes</a:t>
            </a:r>
          </a:p>
          <a:p>
            <a:r>
              <a:rPr lang="en-US" dirty="0" smtClean="0"/>
              <a:t>This is small, and will continue to grow!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by hand sucks!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to deploy new code frequently</a:t>
            </a:r>
          </a:p>
          <a:p>
            <a:r>
              <a:rPr lang="en-US" dirty="0" smtClean="0"/>
              <a:t>Every installation and configuration should be defined, and performed exactly the same on every node.</a:t>
            </a:r>
          </a:p>
          <a:p>
            <a:r>
              <a:rPr lang="en-US" dirty="0" smtClean="0"/>
              <a:t>Good luck making changes to all your nodes!</a:t>
            </a:r>
            <a:endParaRPr lang="en-US" dirty="0"/>
          </a:p>
          <a:p>
            <a:r>
              <a:rPr lang="en-US" dirty="0" smtClean="0"/>
              <a:t>My application is written in python and uses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ZeroMQ</a:t>
            </a:r>
            <a:r>
              <a:rPr lang="en-US" dirty="0" smtClean="0"/>
              <a:t>, and has 7 different pieces!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just learn how to Chef!</a:t>
            </a:r>
            <a:endParaRPr lang="en-US" dirty="0"/>
          </a:p>
        </p:txBody>
      </p:sp>
      <p:pic>
        <p:nvPicPr>
          <p:cNvPr id="4" name="Content Placeholder 3" descr="chef_ok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11" r="-54711"/>
          <a:stretch>
            <a:fillRect/>
          </a:stretch>
        </p:blipFill>
        <p:spPr>
          <a:xfrm>
            <a:off x="-822929" y="1507022"/>
            <a:ext cx="10472409" cy="4929188"/>
          </a:xfrm>
        </p:spPr>
      </p:pic>
    </p:spTree>
    <p:extLst>
      <p:ext uri="{BB962C8B-B14F-4D97-AF65-F5344CB8AC3E}">
        <p14:creationId xmlns:p14="http://schemas.microsoft.com/office/powerpoint/2010/main" val="32491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how it works!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Ruby</a:t>
            </a:r>
          </a:p>
          <a:p>
            <a:r>
              <a:rPr lang="en-US" dirty="0"/>
              <a:t>Cookbooks</a:t>
            </a:r>
          </a:p>
          <a:p>
            <a:r>
              <a:rPr lang="en-US" dirty="0"/>
              <a:t>Recipes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Environments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Chef-Client</a:t>
            </a:r>
          </a:p>
          <a:p>
            <a:r>
              <a:rPr lang="en-US" dirty="0"/>
              <a:t>Chef-Server</a:t>
            </a:r>
          </a:p>
          <a:p>
            <a:r>
              <a:rPr lang="en-US" dirty="0"/>
              <a:t>Knife</a:t>
            </a:r>
          </a:p>
          <a:p>
            <a:r>
              <a:rPr lang="en-US" dirty="0"/>
              <a:t>Attribute Precedence</a:t>
            </a:r>
          </a:p>
          <a:p>
            <a:r>
              <a:rPr lang="en-US" dirty="0" smtClean="0"/>
              <a:t>Phases of Chef Run</a:t>
            </a:r>
          </a:p>
          <a:p>
            <a:r>
              <a:rPr lang="en-US" dirty="0" smtClean="0"/>
              <a:t>Providers and LWR</a:t>
            </a:r>
          </a:p>
        </p:txBody>
      </p:sp>
    </p:spTree>
    <p:extLst>
      <p:ext uri="{BB962C8B-B14F-4D97-AF65-F5344CB8AC3E}">
        <p14:creationId xmlns:p14="http://schemas.microsoft.com/office/powerpoint/2010/main" val="189242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Wut</a:t>
            </a:r>
            <a:r>
              <a:rPr lang="en-US" dirty="0"/>
              <a:t>!</a:t>
            </a:r>
          </a:p>
        </p:txBody>
      </p:sp>
      <p:pic>
        <p:nvPicPr>
          <p:cNvPr id="9" name="Content Placeholder 8" descr="chef_gu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1" b="8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679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Attributes that hold data about the state of the node:</a:t>
            </a:r>
          </a:p>
          <a:p>
            <a:pPr lvl="1"/>
            <a:r>
              <a:rPr lang="en-US" dirty="0" smtClean="0"/>
              <a:t>Was (Last Run)</a:t>
            </a:r>
          </a:p>
          <a:p>
            <a:pPr lvl="1"/>
            <a:r>
              <a:rPr lang="en-US" dirty="0" smtClean="0"/>
              <a:t>Is </a:t>
            </a:r>
          </a:p>
          <a:p>
            <a:pPr lvl="1"/>
            <a:r>
              <a:rPr lang="en-US" dirty="0" smtClean="0"/>
              <a:t>Should Be (End of Run)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Defined by:</a:t>
            </a:r>
          </a:p>
          <a:p>
            <a:pPr lvl="1"/>
            <a:r>
              <a:rPr lang="en-US" dirty="0" smtClean="0"/>
              <a:t>Cookbooks</a:t>
            </a:r>
          </a:p>
          <a:p>
            <a:pPr lvl="1"/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Cookbooks are data driven instructions for your application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Required Libraries or Applications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Programmatic Configurations (adding users or creating tables)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171</TotalTime>
  <Words>427</Words>
  <Application>Microsoft Macintosh PowerPoint</Application>
  <PresentationFormat>On-screen Show (4:3)</PresentationFormat>
  <Paragraphs>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Folio</vt:lpstr>
      <vt:lpstr>PowerPoint Presentation</vt:lpstr>
      <vt:lpstr>Why Automation?</vt:lpstr>
      <vt:lpstr>My use case</vt:lpstr>
      <vt:lpstr>Doing it by hand sucks!</vt:lpstr>
      <vt:lpstr>I’ll just learn how to Chef!</vt:lpstr>
      <vt:lpstr>Tell me how it works!</vt:lpstr>
      <vt:lpstr>Wut!</vt:lpstr>
      <vt:lpstr>Node Objects</vt:lpstr>
      <vt:lpstr>Cookbooks</vt:lpstr>
      <vt:lpstr>Cookbooks - Attributes</vt:lpstr>
      <vt:lpstr>PowerPoint Presentation</vt:lpstr>
      <vt:lpstr>Cookbooks-Templates</vt:lpstr>
      <vt:lpstr>Roles</vt:lpstr>
      <vt:lpstr>Environments</vt:lpstr>
      <vt:lpstr>Chef-client</vt:lpstr>
      <vt:lpstr>Chef Server </vt:lpstr>
      <vt:lpstr>What About Clusters?!?!?</vt:lpstr>
      <vt:lpstr>Knife</vt:lpstr>
      <vt:lpstr>Community</vt:lpstr>
      <vt:lpstr>Chef with Vagrant!</vt:lpstr>
      <vt:lpstr>For Another Day</vt:lpstr>
      <vt:lpstr>Questions?</vt:lpstr>
    </vt:vector>
  </TitlesOfParts>
  <Company>Rackspace Hosting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Gonzales</dc:creator>
  <cp:lastModifiedBy>Steven Gonzales</cp:lastModifiedBy>
  <cp:revision>24</cp:revision>
  <dcterms:created xsi:type="dcterms:W3CDTF">2013-11-20T00:16:33Z</dcterms:created>
  <dcterms:modified xsi:type="dcterms:W3CDTF">2013-11-21T03:27:13Z</dcterms:modified>
</cp:coreProperties>
</file>