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http://puppetlabs.com/facter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s://puppetlabs.com/community/overview" Type="http://schemas.openxmlformats.org/officeDocument/2006/relationships/hyperlink" TargetMode="External" Id="rId4"/><Relationship Target="http://puppetlabs.com/mcollective" Type="http://schemas.openxmlformats.org/officeDocument/2006/relationships/hyperlink" TargetMode="External" Id="rId3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http://puppetlabs.com/facter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http://puppetlabs.com/mcollective</a:t>
            </a:r>
          </a:p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https://puppetlabs.com/community/overview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uppetlabs.com/facter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uppetlabs.com/mcollective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Puppet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SA Web Developer Meetup</a:t>
            </a:r>
          </a:p>
          <a:p>
            <a:pPr>
              <a:buNone/>
            </a:pPr>
            <a:r>
              <a:rPr sz="1200" lang="en"/>
              <a:t>By Nathan Shirlberg 11/21/2013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Puppet DSL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Describes how the server should behave</a:t>
            </a:r>
          </a:p>
          <a:p>
            <a:pPr rtl="0" lvl="0">
              <a:buNone/>
            </a:pPr>
            <a:r>
              <a:rPr lang="en"/>
              <a:t>	</a:t>
            </a:r>
            <a:r>
              <a:rPr sz="2400" lang="en" i="1"/>
              <a:t>MongoDB service should be running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service { "MongoDB" :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ensure	=&gt; 'running',</a:t>
            </a:r>
          </a:p>
          <a:p>
            <a:pPr rtl="0" lvl="0" indent="0" marL="91440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None/>
            </a:pPr>
            <a:r>
              <a:rPr lang="en"/>
              <a:t>Puppet takes care of the rest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MongoDB service is not running: Puppet </a:t>
            </a:r>
            <a:r>
              <a:rPr sz="2400" lang="en" i="1"/>
              <a:t>starts</a:t>
            </a:r>
            <a:r>
              <a:rPr sz="2400" lang="en"/>
              <a:t> it.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MongoDB service is running: Puppet does nothing.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Basics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Resources</a:t>
            </a:r>
          </a:p>
          <a:p>
            <a:pPr rtl="0" lvl="0">
              <a:buNone/>
            </a:pPr>
            <a:r>
              <a:rPr lang="en"/>
              <a:t>Classes</a:t>
            </a:r>
          </a:p>
          <a:p>
            <a:pPr rtl="0" lvl="0">
              <a:buNone/>
            </a:pPr>
            <a:r>
              <a:rPr lang="en"/>
              <a:t>Manifests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Tips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 Open-Source Modules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Puppet Forge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Github</a:t>
            </a:r>
          </a:p>
          <a:p>
            <a:pPr rtl="0" lvl="0">
              <a:buNone/>
            </a:pPr>
            <a:r>
              <a:rPr lang="en"/>
              <a:t>Create O/S packages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MSI installers for Windows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RPM for Redhat, etc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Configuration Management</a:t>
            </a:r>
          </a:p>
          <a:p>
            <a:pPr rtl="0" lvl="0">
              <a:buNone/>
            </a:pPr>
            <a:r>
              <a:rPr lang="en"/>
              <a:t>Puppet overview</a:t>
            </a:r>
          </a:p>
          <a:p>
            <a:pPr rtl="0" lvl="0">
              <a:buNone/>
            </a:pPr>
            <a:r>
              <a:rPr lang="en"/>
              <a:t>Intro to using Puppet</a:t>
            </a:r>
          </a:p>
          <a:p>
            <a:pPr>
              <a:buNone/>
            </a:pPr>
            <a:r>
              <a:rPr lang="en"/>
              <a:t>Demo!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Configuration Management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Infrastructure configuration as code</a:t>
            </a:r>
          </a:p>
          <a:p>
            <a:pPr rtl="0" lvl="0">
              <a:buNone/>
            </a:pPr>
            <a:r>
              <a:rPr lang="en"/>
              <a:t>Maintain history of infrastructure changes</a:t>
            </a:r>
          </a:p>
          <a:p>
            <a:pPr rtl="0" lvl="0">
              <a:buNone/>
            </a:pPr>
            <a:r>
              <a:rPr lang="en"/>
              <a:t>Manage many servers at once</a:t>
            </a:r>
          </a:p>
          <a:p>
            <a:pPr rtl="0" lvl="0">
              <a:buNone/>
            </a:pPr>
            <a:r>
              <a:rPr lang="en"/>
              <a:t>Ensure development matches production, etc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Don’t manage servers by hand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1453275" x="2428875"/>
            <a:ext cy="3219450" cx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Configuration Management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Tools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8" name="Shape 58"/>
          <p:cNvSpPr/>
          <p:nvPr/>
        </p:nvSpPr>
        <p:spPr>
          <a:xfrm>
            <a:off y="2035000" x="1782875"/>
            <a:ext cy="1790700" cx="51625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Puppet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1081800" x="1952625"/>
            <a:ext cy="3962400" cx="5238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Puppet Ecosystem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Puppet Open Source vs Enterprise (Puppet Labs)</a:t>
            </a:r>
          </a:p>
          <a:p>
            <a:pPr rtl="0" lvl="0">
              <a:buNone/>
            </a:pPr>
            <a:r>
              <a:rPr sz="2400" lang="en"/>
              <a:t>Facter</a:t>
            </a:r>
          </a:p>
          <a:p>
            <a:pPr rtl="0" lvl="0">
              <a:buNone/>
            </a:pPr>
            <a:r>
              <a:rPr sz="2400" lang="en"/>
              <a:t>Hiera</a:t>
            </a:r>
          </a:p>
          <a:p>
            <a:pPr rtl="0" lvl="0">
              <a:buNone/>
            </a:pPr>
            <a:r>
              <a:rPr sz="2400" lang="en"/>
              <a:t>Puppet Dashboard</a:t>
            </a:r>
          </a:p>
          <a:p>
            <a:pPr rtl="0" lvl="0">
              <a:buNone/>
            </a:pPr>
            <a:r>
              <a:rPr sz="2400" lang="en"/>
              <a:t>MCollective</a:t>
            </a:r>
          </a:p>
          <a:p>
            <a:pPr rtl="0" lvl="0">
              <a:buNone/>
            </a:pPr>
            <a:r>
              <a:rPr sz="2400" lang="en"/>
              <a:t>Puppet Forge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Facter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5D5E59"/>
                </a:solidFill>
              </a:rPr>
              <a:t>Facter is an independent, cross-platform Ruby library designed to gather information on all the nodes you will be managing with Puppet. It is available on all platforms that Puppet is available. --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http://puppetlabs.com/facter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MCollective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rgbClr val="5D5E59"/>
                </a:solidFill>
              </a:rPr>
              <a:t>MCollective is a framework to build server orchestration or parallel job execution systems. -- </a:t>
            </a:r>
            <a:r>
              <a:rPr u="sng" sz="1100" lang="en">
                <a:solidFill>
                  <a:schemeClr val="hlink"/>
                </a:solidFill>
                <a:hlinkClick r:id="rId3"/>
              </a:rPr>
              <a:t>http://puppetlabs.com/mcollective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