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4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39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34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18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04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6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86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35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1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5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96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49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FCD8-C0A3-40C1-9BD0-3BEC681A1B91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1BBF-5DE9-4377-9ADC-3DD33621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51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Term and Semester</a:t>
            </a:r>
            <a:br>
              <a:rPr lang="en-AU" dirty="0" smtClean="0"/>
            </a:b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96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382409" cy="69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0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49" y="0"/>
            <a:ext cx="11161523" cy="67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0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249" cy="64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1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your Major Project you will be marked 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Knowledge and Application </a:t>
            </a:r>
          </a:p>
          <a:p>
            <a:pPr lvl="1"/>
            <a:r>
              <a:rPr lang="en-AU" dirty="0" smtClean="0"/>
              <a:t>What you know about programming and that you can apply it</a:t>
            </a:r>
          </a:p>
          <a:p>
            <a:pPr lvl="1"/>
            <a:r>
              <a:rPr lang="en-AU" dirty="0" smtClean="0"/>
              <a:t>For instance, iterative statements while() for(), Boolean statements if( a &gt; b)</a:t>
            </a:r>
          </a:p>
          <a:p>
            <a:pPr lvl="1"/>
            <a:r>
              <a:rPr lang="en-AU" dirty="0"/>
              <a:t>I</a:t>
            </a:r>
            <a:r>
              <a:rPr lang="en-AU" dirty="0" smtClean="0"/>
              <a:t>nput and Output and processing if data.</a:t>
            </a:r>
          </a:p>
          <a:p>
            <a:r>
              <a:rPr lang="en-AU" dirty="0" smtClean="0"/>
              <a:t>Analysis and Synthesis </a:t>
            </a:r>
          </a:p>
          <a:p>
            <a:pPr lvl="1"/>
            <a:r>
              <a:rPr lang="en-AU" dirty="0" smtClean="0"/>
              <a:t>You can analyse the requirements of your problem and break it down into a design and synthesize this into an application</a:t>
            </a:r>
          </a:p>
          <a:p>
            <a:r>
              <a:rPr lang="en-AU" dirty="0" smtClean="0"/>
              <a:t>Evaluation and Communication</a:t>
            </a:r>
          </a:p>
          <a:p>
            <a:pPr lvl="1"/>
            <a:r>
              <a:rPr lang="en-AU" dirty="0" smtClean="0"/>
              <a:t>You should provide evidence of testing and communicate this in your project.</a:t>
            </a:r>
          </a:p>
          <a:p>
            <a:pPr lvl="1"/>
            <a:r>
              <a:rPr lang="en-AU" dirty="0" smtClean="0"/>
              <a:t>Communication should also </a:t>
            </a:r>
            <a:r>
              <a:rPr lang="en-AU" dirty="0" err="1" smtClean="0"/>
              <a:t>ocur</a:t>
            </a:r>
            <a:r>
              <a:rPr lang="en-AU" dirty="0" smtClean="0"/>
              <a:t> in the analysis and design of your project.</a:t>
            </a:r>
            <a:endParaRPr lang="en-AU" dirty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580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</a:t>
            </a:r>
            <a:r>
              <a:rPr lang="en-AU" b="1" u="sng" dirty="0" smtClean="0">
                <a:solidFill>
                  <a:schemeClr val="accent1">
                    <a:lumMod val="50000"/>
                  </a:schemeClr>
                </a:solidFill>
              </a:rPr>
              <a:t>Software development Cycle</a:t>
            </a:r>
            <a:r>
              <a:rPr lang="en-AU" dirty="0" smtClean="0"/>
              <a:t>, for</a:t>
            </a:r>
            <a:br>
              <a:rPr lang="en-AU" dirty="0" smtClean="0"/>
            </a:br>
            <a:r>
              <a:rPr lang="en-AU" dirty="0" smtClean="0"/>
              <a:t>The production of a software solution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Problem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Solution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Design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Documentation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876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For your analysis you should use paragraphs which mirror the Software Development Cycle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Problem Identification </a:t>
            </a:r>
          </a:p>
          <a:p>
            <a:pPr lvl="1"/>
            <a:r>
              <a:rPr lang="en-AU" dirty="0" smtClean="0"/>
              <a:t>This may not be too large for you as assignments usually are fairly well scoped, but you should still do this step for your analysis/communication (Analysis and Synthesis) and (K&amp;A)</a:t>
            </a:r>
          </a:p>
          <a:p>
            <a:r>
              <a:rPr lang="en-AU" dirty="0" smtClean="0"/>
              <a:t>Solution Specification (Analysis and Synthesis) and (Knowledge and Application) </a:t>
            </a:r>
          </a:p>
          <a:p>
            <a:pPr lvl="1"/>
            <a:r>
              <a:rPr lang="en-AU" dirty="0" smtClean="0"/>
              <a:t>This  documentation step reflects your preparation for the design (Analysis and Synthesis)</a:t>
            </a:r>
          </a:p>
          <a:p>
            <a:r>
              <a:rPr lang="en-AU" dirty="0" smtClean="0"/>
              <a:t>Design Implementation</a:t>
            </a:r>
          </a:p>
          <a:p>
            <a:pPr lvl="1"/>
            <a:r>
              <a:rPr lang="en-AU" dirty="0" smtClean="0"/>
              <a:t>This is your coding (Knowledge and Application) IE Coding knowledge</a:t>
            </a:r>
          </a:p>
          <a:p>
            <a:r>
              <a:rPr lang="en-AU" dirty="0" smtClean="0"/>
              <a:t>Testing</a:t>
            </a:r>
          </a:p>
          <a:p>
            <a:pPr lvl="1"/>
            <a:r>
              <a:rPr lang="en-AU" dirty="0" smtClean="0"/>
              <a:t>Present evident of testing of your code, some small tests as well as complete final tests, some tests even for parts of your project. (Evaluation and Communication)</a:t>
            </a:r>
          </a:p>
          <a:p>
            <a:r>
              <a:rPr lang="en-AU" dirty="0" smtClean="0"/>
              <a:t>Evaluation  (Evaluation and Communication)</a:t>
            </a:r>
          </a:p>
          <a:p>
            <a:pPr lvl="1"/>
            <a:r>
              <a:rPr lang="en-AU" dirty="0" smtClean="0"/>
              <a:t>Present evidence of the evaluation of your project, this could be final testing, along with reflection on </a:t>
            </a:r>
            <a:r>
              <a:rPr lang="en-AU" dirty="0" err="1" smtClean="0"/>
              <a:t>improvments</a:t>
            </a:r>
            <a:r>
              <a:rPr lang="en-AU" dirty="0" smtClean="0"/>
              <a:t>.</a:t>
            </a:r>
          </a:p>
          <a:p>
            <a:r>
              <a:rPr lang="en-AU" dirty="0" smtClean="0"/>
              <a:t>Documentation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005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Your Major project will be over 8 weeks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Uses your time wisely</a:t>
            </a:r>
          </a:p>
          <a:p>
            <a:r>
              <a:rPr lang="en-AU" dirty="0" smtClean="0"/>
              <a:t>Create a time line</a:t>
            </a:r>
          </a:p>
          <a:p>
            <a:r>
              <a:rPr lang="en-AU" dirty="0" smtClean="0"/>
              <a:t>Plan to finish early so you have time spare</a:t>
            </a:r>
          </a:p>
          <a:p>
            <a:r>
              <a:rPr lang="en-AU" dirty="0" smtClean="0"/>
              <a:t> Stick to your time line</a:t>
            </a:r>
          </a:p>
          <a:p>
            <a:r>
              <a:rPr lang="en-AU" dirty="0" smtClean="0"/>
              <a:t>Ask for help early, not in the last week</a:t>
            </a:r>
          </a:p>
          <a:p>
            <a:r>
              <a:rPr lang="en-AU" dirty="0" smtClean="0"/>
              <a:t>I will give some lessons on Solution specification early on to help you </a:t>
            </a:r>
            <a:r>
              <a:rPr lang="en-AU" smtClean="0"/>
              <a:t>get started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8645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327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Term and Semester  Overview</vt:lpstr>
      <vt:lpstr>PowerPoint Presentation</vt:lpstr>
      <vt:lpstr>PowerPoint Presentation</vt:lpstr>
      <vt:lpstr>PowerPoint Presentation</vt:lpstr>
      <vt:lpstr>For your Major Project you will be marked on</vt:lpstr>
      <vt:lpstr>The Software development Cycle, for The production of a software solution </vt:lpstr>
      <vt:lpstr>For your analysis you should use paragraphs which mirror the Software Development Cycle</vt:lpstr>
      <vt:lpstr>Your Major project will be over 8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and Semester  Overview</dc:title>
  <dc:creator>michael</dc:creator>
  <cp:lastModifiedBy>MCKEON, Michael (mmcke259)</cp:lastModifiedBy>
  <cp:revision>8</cp:revision>
  <dcterms:created xsi:type="dcterms:W3CDTF">2017-07-09T11:38:26Z</dcterms:created>
  <dcterms:modified xsi:type="dcterms:W3CDTF">2017-07-28T02:05:07Z</dcterms:modified>
</cp:coreProperties>
</file>