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74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  <a:lvl2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2pPr>
            <a:lvl3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3pPr>
            <a:lvl4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4pPr>
            <a:lvl5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eamfont-2.0 Regular" panose="020B0500000000000000" charset="-120"/>
                <a:ea typeface="creamfont-2.0 Regular" panose="020B0500000000000000" charset="-12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reamfont-2.0 Regular" panose="020B0500000000000000" charset="-120"/>
          <a:ea typeface="creamfont-2.0 Regular" panose="020B0500000000000000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航班準時率分析程</a:t>
            </a:r>
            <a:r>
              <a:rPr lang="zh-TW" altLang="en-US" sz="4800" dirty="0"/>
              <a:t>序使用說明</a:t>
            </a:r>
            <a:endParaRPr lang="zh-TW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/>
              <a:t>Updated on Dec 26, 2023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0565130" y="1718310"/>
            <a:ext cx="7620" cy="9544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9539605" y="2672715"/>
            <a:ext cx="205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滑鼠點一下可放大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1955800" y="1471930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2099945" y="1731645"/>
            <a:ext cx="7620" cy="1354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67030" y="3086100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按這邊有下載選項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8620" y="1268730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5800" y="1104900"/>
            <a:ext cx="1166495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852295" y="900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1: </a:t>
            </a:r>
            <a:r>
              <a:rPr lang="zh-TW" altLang="en-US">
                <a:solidFill>
                  <a:srgbClr val="FF0000"/>
                </a:solidFill>
              </a:rPr>
              <a:t>點這邊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624205" y="1743710"/>
            <a:ext cx="52133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145540" y="1999615"/>
            <a:ext cx="1300480" cy="1187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446020" y="1875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2: </a:t>
            </a:r>
            <a:r>
              <a:rPr lang="zh-TW" altLang="en-US">
                <a:solidFill>
                  <a:srgbClr val="FF0000"/>
                </a:solidFill>
              </a:rPr>
              <a:t>點這裡上傳</a:t>
            </a:r>
            <a:r>
              <a:rPr lang="en-US" altLang="zh-TW">
                <a:solidFill>
                  <a:srgbClr val="FF0000"/>
                </a:solidFill>
              </a:rPr>
              <a:t> xls </a:t>
            </a:r>
            <a:r>
              <a:rPr lang="zh-TW" altLang="en-US">
                <a:solidFill>
                  <a:srgbClr val="FF0000"/>
                </a:solidFill>
              </a:rPr>
              <a:t>或</a:t>
            </a:r>
            <a:r>
              <a:rPr lang="en-US" altLang="zh-TW">
                <a:solidFill>
                  <a:srgbClr val="FF0000"/>
                </a:solidFill>
              </a:rPr>
              <a:t> csv</a:t>
            </a:r>
            <a:endParaRPr lang="en-US" altLang="zh-TW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393700" y="2787650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9605" y="3037205"/>
            <a:ext cx="1110615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760220" y="2856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3: </a:t>
            </a:r>
            <a:r>
              <a:rPr lang="zh-TW" altLang="en-US">
                <a:solidFill>
                  <a:srgbClr val="FF0000"/>
                </a:solidFill>
              </a:rPr>
              <a:t>點這邊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398780" y="2952750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54685" y="3213100"/>
            <a:ext cx="1560195" cy="186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214880" y="3218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4: </a:t>
            </a:r>
            <a:r>
              <a:rPr lang="zh-TW" altLang="en-US">
                <a:solidFill>
                  <a:srgbClr val="FF0000"/>
                </a:solidFill>
              </a:rPr>
              <a:t>點這邊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  <p:sp>
        <p:nvSpPr>
          <p:cNvPr id="17" name="Rectangles 16"/>
          <p:cNvSpPr/>
          <p:nvPr/>
        </p:nvSpPr>
        <p:spPr>
          <a:xfrm>
            <a:off x="398780" y="3949065"/>
            <a:ext cx="255905" cy="21697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644525" y="3889375"/>
            <a:ext cx="1473835" cy="62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118360" y="3705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5: </a:t>
            </a:r>
            <a:r>
              <a:rPr lang="zh-TW" altLang="en-US">
                <a:solidFill>
                  <a:srgbClr val="FF0000"/>
                </a:solidFill>
              </a:rPr>
              <a:t>點有興趣的功能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20320" y="1171575"/>
            <a:ext cx="255905" cy="255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6225" y="1419225"/>
            <a:ext cx="3400425" cy="8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676650" y="1239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Step 6: </a:t>
            </a:r>
            <a:r>
              <a:rPr lang="zh-TW" altLang="en-US">
                <a:solidFill>
                  <a:srgbClr val="FF0000"/>
                </a:solidFill>
              </a:rPr>
              <a:t>點這邊可以看</a:t>
            </a:r>
            <a:r>
              <a:rPr lang="zh-TW" altLang="en-US">
                <a:solidFill>
                  <a:srgbClr val="FF0000"/>
                </a:solidFill>
              </a:rPr>
              <a:t>輸出的資料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276225" y="895350"/>
            <a:ext cx="1850390" cy="15500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563370" y="2453640"/>
            <a:ext cx="7620" cy="9544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6225" y="3408045"/>
            <a:ext cx="1850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剛剛輸出的資料在這邊，有圖跟表，雙點擊可打開來看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8552180" y="4085590"/>
            <a:ext cx="10217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063355" y="4268470"/>
            <a:ext cx="3175" cy="6927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552180" y="4961255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可以調整每一頁顯示筆數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Presentation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creamfont-2.0 Regular</vt:lpstr>
      <vt:lpstr>Microsoft YaHei</vt:lpstr>
      <vt:lpstr>Arial Unicode MS</vt:lpstr>
      <vt:lpstr>Calibri</vt:lpstr>
      <vt:lpstr>PMingLiU</vt:lpstr>
      <vt:lpstr>Office Theme</vt:lpstr>
      <vt:lpstr>航班準時率分析程序使用說明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Lucky Chang</cp:lastModifiedBy>
  <cp:revision>10</cp:revision>
  <dcterms:created xsi:type="dcterms:W3CDTF">2023-07-24T01:48:00Z</dcterms:created>
  <dcterms:modified xsi:type="dcterms:W3CDTF">2023-12-26T04:52:51Z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8BD6D60EB5FF4046A007073031A96D22</vt:lpwstr>
  </property>
  <property fmtid="{D5CDD505-2E9C-101B-9397-08002B2CF9AE}" pid="3" name="KSOProductBuildVer">
    <vt:lpwstr>1033-12.2.0.13359</vt:lpwstr>
  </property>
</Properties>
</file>