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3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33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9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9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4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E6A0-D1A5-46DE-A632-E422A677AD4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D3B2-4A3F-4A78-B649-7AE5D4566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3522-092A-41C4-B7F8-1BE2A2886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B57C6-92E4-47D2-BD5C-76E3738B7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Madison Dodd, Greg Jacobus, Matt King, Austin Jordan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963BC-05B7-4D43-904E-8F4A518266F5}"/>
              </a:ext>
            </a:extLst>
          </p:cNvPr>
          <p:cNvSpPr txBox="1"/>
          <p:nvPr/>
        </p:nvSpPr>
        <p:spPr>
          <a:xfrm>
            <a:off x="3127513" y="4850296"/>
            <a:ext cx="61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Description, this needs to </a:t>
            </a:r>
            <a:r>
              <a:rPr lang="en-US"/>
              <a:t>be replaced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6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0C0F-B1AD-4AF4-A617-E104A2AC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135D45-8813-479C-84C2-06631A855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79" y="1736035"/>
            <a:ext cx="8213992" cy="4697896"/>
          </a:xfrm>
        </p:spPr>
      </p:pic>
    </p:spTree>
    <p:extLst>
      <p:ext uri="{BB962C8B-B14F-4D97-AF65-F5344CB8AC3E}">
        <p14:creationId xmlns:p14="http://schemas.microsoft.com/office/powerpoint/2010/main" val="13354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8004-8746-4B9C-B849-60F1E295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8D2CF-62E0-431E-B7E2-4DD4BD809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9" y="1935921"/>
            <a:ext cx="8105381" cy="4147339"/>
          </a:xfrm>
        </p:spPr>
      </p:pic>
    </p:spTree>
    <p:extLst>
      <p:ext uri="{BB962C8B-B14F-4D97-AF65-F5344CB8AC3E}">
        <p14:creationId xmlns:p14="http://schemas.microsoft.com/office/powerpoint/2010/main" val="32977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7AE9-E017-4C60-92A7-F00CE02B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64B5-2001-4FF2-BE7B-A3B9F07F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9651-D228-4B55-9815-1A9AC75C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5F47-B138-4665-8093-A429E05D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0B34-5AF0-40F9-8BF7-CD8EA69B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058B-91CD-46D6-A0E6-1B8451D5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5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36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Blackjack</vt:lpstr>
      <vt:lpstr>Package diagram</vt:lpstr>
      <vt:lpstr>Database design diagram</vt:lpstr>
      <vt:lpstr>Functional requirement example</vt:lpstr>
      <vt:lpstr>Use case description example</vt:lpstr>
      <vt:lpstr>Class diagram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Greg Jacobus</dc:creator>
  <cp:lastModifiedBy>Greg Jacobus</cp:lastModifiedBy>
  <cp:revision>7</cp:revision>
  <dcterms:created xsi:type="dcterms:W3CDTF">2018-12-03T20:59:53Z</dcterms:created>
  <dcterms:modified xsi:type="dcterms:W3CDTF">2018-12-03T21:16:39Z</dcterms:modified>
</cp:coreProperties>
</file>