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6A0-D1A5-46DE-A632-E422A677AD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D3B2-4A3F-4A78-B649-7AE5D456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3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6A0-D1A5-46DE-A632-E422A677AD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D3B2-4A3F-4A78-B649-7AE5D456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6A0-D1A5-46DE-A632-E422A677AD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D3B2-4A3F-4A78-B649-7AE5D456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78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6A0-D1A5-46DE-A632-E422A677AD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D3B2-4A3F-4A78-B649-7AE5D45667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2332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6A0-D1A5-46DE-A632-E422A677AD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D3B2-4A3F-4A78-B649-7AE5D456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29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6A0-D1A5-46DE-A632-E422A677AD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D3B2-4A3F-4A78-B649-7AE5D456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62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6A0-D1A5-46DE-A632-E422A677AD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D3B2-4A3F-4A78-B649-7AE5D456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95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6A0-D1A5-46DE-A632-E422A677AD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D3B2-4A3F-4A78-B649-7AE5D456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04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6A0-D1A5-46DE-A632-E422A677AD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D3B2-4A3F-4A78-B649-7AE5D456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3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6A0-D1A5-46DE-A632-E422A677AD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D3B2-4A3F-4A78-B649-7AE5D456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5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6A0-D1A5-46DE-A632-E422A677AD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D3B2-4A3F-4A78-B649-7AE5D456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6A0-D1A5-46DE-A632-E422A677AD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D3B2-4A3F-4A78-B649-7AE5D456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2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6A0-D1A5-46DE-A632-E422A677AD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D3B2-4A3F-4A78-B649-7AE5D456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7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6A0-D1A5-46DE-A632-E422A677AD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D3B2-4A3F-4A78-B649-7AE5D456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6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6A0-D1A5-46DE-A632-E422A677AD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D3B2-4A3F-4A78-B649-7AE5D456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6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6A0-D1A5-46DE-A632-E422A677AD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D3B2-4A3F-4A78-B649-7AE5D456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9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6A0-D1A5-46DE-A632-E422A677AD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D3B2-4A3F-4A78-B649-7AE5D456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3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E6A0-D1A5-46DE-A632-E422A677AD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CD3B2-4A3F-4A78-B649-7AE5D456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87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3522-092A-41C4-B7F8-1BE2A2886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Blackjack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B57C6-92E4-47D2-BD5C-76E3738B7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Madison Dodd, Greg Jacobus, Matt King, Austin Jordan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2963BC-05B7-4D43-904E-8F4A518266F5}"/>
              </a:ext>
            </a:extLst>
          </p:cNvPr>
          <p:cNvSpPr txBox="1"/>
          <p:nvPr/>
        </p:nvSpPr>
        <p:spPr>
          <a:xfrm>
            <a:off x="2958548" y="4934634"/>
            <a:ext cx="627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“Bare Bones” Blackjack game will simulate the casino experience without the pressure of losing real money. </a:t>
            </a:r>
          </a:p>
        </p:txBody>
      </p:sp>
    </p:spTree>
    <p:extLst>
      <p:ext uri="{BB962C8B-B14F-4D97-AF65-F5344CB8AC3E}">
        <p14:creationId xmlns:p14="http://schemas.microsoft.com/office/powerpoint/2010/main" val="336926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0C0F-B1AD-4AF4-A617-E104A2ACF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135D45-8813-479C-84C2-06631A855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679" y="1736035"/>
            <a:ext cx="8213992" cy="4697896"/>
          </a:xfrm>
        </p:spPr>
      </p:pic>
    </p:spTree>
    <p:extLst>
      <p:ext uri="{BB962C8B-B14F-4D97-AF65-F5344CB8AC3E}">
        <p14:creationId xmlns:p14="http://schemas.microsoft.com/office/powerpoint/2010/main" val="133545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8004-8746-4B9C-B849-60F1E295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F8D2CF-62E0-431E-B7E2-4DD4BD809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309" y="1935921"/>
            <a:ext cx="8105381" cy="4147339"/>
          </a:xfrm>
        </p:spPr>
      </p:pic>
    </p:spTree>
    <p:extLst>
      <p:ext uri="{BB962C8B-B14F-4D97-AF65-F5344CB8AC3E}">
        <p14:creationId xmlns:p14="http://schemas.microsoft.com/office/powerpoint/2010/main" val="329779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7AE9-E017-4C60-92A7-F00CE02B3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B64B5-2001-4FF2-BE7B-A3B9F07F5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Starting with the player left of the dealer, each player gets to repeatedly hit (get another card) until they choose to stay (end turn) or bust (go over 21) (</a:t>
            </a:r>
            <a:r>
              <a:rPr lang="en-US" dirty="0" err="1">
                <a:effectLst/>
              </a:rPr>
              <a:t>PlayHand</a:t>
            </a:r>
            <a:r>
              <a:rPr lang="en-US" dirty="0"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27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9651-D228-4B55-9815-1A9AC75C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25F47-B138-4665-8093-A429E05D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8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0B34-5AF0-40F9-8BF7-CD8EA69B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F058B-91CD-46D6-A0E6-1B8451D5D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05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25</TotalTime>
  <Words>88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Blackjack</vt:lpstr>
      <vt:lpstr>Package diagram</vt:lpstr>
      <vt:lpstr>Database design diagram</vt:lpstr>
      <vt:lpstr>Functional requirement example</vt:lpstr>
      <vt:lpstr>Use case description example</vt:lpstr>
      <vt:lpstr>Class diagram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</dc:title>
  <dc:creator>Greg Jacobus</dc:creator>
  <cp:lastModifiedBy>Greg Jacobus</cp:lastModifiedBy>
  <cp:revision>12</cp:revision>
  <dcterms:created xsi:type="dcterms:W3CDTF">2018-12-03T20:59:53Z</dcterms:created>
  <dcterms:modified xsi:type="dcterms:W3CDTF">2018-12-04T01:08:37Z</dcterms:modified>
</cp:coreProperties>
</file>