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11738C6-222D-4D37-A944-77BA60D9DF5B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6000" y="720000"/>
            <a:ext cx="302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Usuarios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808000" y="2160000"/>
            <a:ext cx="3024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Cuentas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1" name="Line 3"/>
          <p:cNvCxnSpPr>
            <a:stCxn id="39" idx="2"/>
            <a:endCxn id="40" idx="0"/>
          </p:cNvCxnSpPr>
          <p:nvPr/>
        </p:nvCxnSpPr>
        <p:spPr>
          <a:xfrm>
            <a:off x="2448000" y="1368000"/>
            <a:ext cx="1872360" cy="792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2" name="CustomShape 4"/>
          <p:cNvSpPr/>
          <p:nvPr/>
        </p:nvSpPr>
        <p:spPr>
          <a:xfrm>
            <a:off x="1008000" y="3528000"/>
            <a:ext cx="2592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112000" y="3456000"/>
            <a:ext cx="2520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TDC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4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5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6" name="CustomShape 8"/>
          <p:cNvSpPr/>
          <p:nvPr/>
        </p:nvSpPr>
        <p:spPr>
          <a:xfrm>
            <a:off x="144000" y="2232000"/>
            <a:ext cx="2088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GASTOS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6552000" y="2160000"/>
            <a:ext cx="2304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INGRESOS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8" name="Line 10"/>
          <p:cNvCxnSpPr>
            <a:stCxn id="40" idx="1"/>
            <a:endCxn id="46" idx="3"/>
          </p:cNvCxnSpPr>
          <p:nvPr/>
        </p:nvCxnSpPr>
        <p:spPr>
          <a:xfrm flipH="1">
            <a:off x="2232000" y="2520000"/>
            <a:ext cx="576360" cy="3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9" name="Line 11"/>
          <p:cNvCxnSpPr>
            <a:stCxn id="40" idx="3"/>
            <a:endCxn id="47" idx="1"/>
          </p:cNvCxnSpPr>
          <p:nvPr/>
        </p:nvCxnSpPr>
        <p:spPr>
          <a:xfrm>
            <a:off x="5832000" y="2520000"/>
            <a:ext cx="720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0" name="CustomShape 12"/>
          <p:cNvSpPr/>
          <p:nvPr/>
        </p:nvSpPr>
        <p:spPr>
          <a:xfrm>
            <a:off x="4752000" y="720000"/>
            <a:ext cx="230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BANCO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1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2" name="CustomShape 14"/>
          <p:cNvSpPr/>
          <p:nvPr/>
        </p:nvSpPr>
        <p:spPr>
          <a:xfrm>
            <a:off x="3096000" y="4608000"/>
            <a:ext cx="2088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 DE CUENTA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3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2017-11-28T20:42:28Z</dcterms:created>
  <dc:creator/>
  <dc:description/>
  <dc:language>es-ES</dc:language>
  <cp:lastModifiedBy/>
  <dcterms:modified xsi:type="dcterms:W3CDTF">2017-11-28T20:48:17Z</dcterms:modified>
  <cp:revision>3</cp:revision>
  <dc:subject/>
  <dc:title/>
</cp:coreProperties>
</file>