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72" r:id="rId2"/>
    <p:sldMasterId id="2147483666" r:id="rId3"/>
    <p:sldMasterId id="2147483658" r:id="rId4"/>
    <p:sldMasterId id="2147483899" r:id="rId5"/>
  </p:sldMasterIdLst>
  <p:notesMasterIdLst>
    <p:notesMasterId r:id="rId19"/>
  </p:notesMasterIdLst>
  <p:handoutMasterIdLst>
    <p:handoutMasterId r:id="rId20"/>
  </p:handoutMasterIdLst>
  <p:sldIdLst>
    <p:sldId id="509" r:id="rId6"/>
    <p:sldId id="549" r:id="rId7"/>
    <p:sldId id="550" r:id="rId8"/>
    <p:sldId id="551" r:id="rId9"/>
    <p:sldId id="553" r:id="rId10"/>
    <p:sldId id="554" r:id="rId11"/>
    <p:sldId id="555" r:id="rId12"/>
    <p:sldId id="556" r:id="rId13"/>
    <p:sldId id="557" r:id="rId14"/>
    <p:sldId id="558" r:id="rId15"/>
    <p:sldId id="559" r:id="rId16"/>
    <p:sldId id="560" r:id="rId17"/>
    <p:sldId id="535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ge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FDFDF"/>
    <a:srgbClr val="C0C0C0"/>
    <a:srgbClr val="A2A2A2"/>
    <a:srgbClr val="858585"/>
    <a:srgbClr val="6C6C6C"/>
    <a:srgbClr val="535353"/>
    <a:srgbClr val="A3A2A2"/>
    <a:srgbClr val="C46E2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5" autoAdjust="0"/>
    <p:restoredTop sz="90379" autoAdjust="0"/>
  </p:normalViewPr>
  <p:slideViewPr>
    <p:cSldViewPr snapToGrid="0" snapToObjects="1">
      <p:cViewPr>
        <p:scale>
          <a:sx n="99" d="100"/>
          <a:sy n="99" d="100"/>
        </p:scale>
        <p:origin x="-534" y="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38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63A4C4D-59EE-2246-8A8A-BC382FE15806}" type="datetimeFigureOut">
              <a:rPr lang="en-US"/>
              <a:pPr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81DC619-7CF8-B348-B28C-4EC8E96852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48099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4EB4956-4F27-264E-B23A-67A995E5F37F}" type="datetimeFigureOut">
              <a:rPr lang="en-US"/>
              <a:pPr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BB0C9B5-07CC-6149-8DA6-C739CED665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8946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5755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5755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5755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575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575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575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575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5755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5755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5755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5755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575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481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03290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2895600" cy="271463"/>
          </a:xfrm>
          <a:prstGeom prst="rect">
            <a:avLst/>
          </a:prstGeom>
        </p:spPr>
        <p:txBody>
          <a:bodyPr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2" name="Picture 11" descr="MongoDB_Logo_Knockout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03083" y="6313464"/>
            <a:ext cx="1283717" cy="36832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745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289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54727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1344756"/>
            <a:ext cx="7899400" cy="4286885"/>
          </a:xfrm>
          <a:prstGeom prst="rect">
            <a:avLst/>
          </a:prstGeom>
          <a:solidFill>
            <a:schemeClr val="bg2">
              <a:alpha val="23000"/>
            </a:schemeClr>
          </a:solidFill>
          <a:ln w="76200" cmpd="sng">
            <a:noFill/>
          </a:ln>
          <a:effectLst/>
        </p:spPr>
        <p:txBody>
          <a:bodyPr>
            <a:sp3d/>
          </a:bodyPr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984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46307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1101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37109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10" name="Picture 9" descr="mdb_world_logo_new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1855" y="6231040"/>
            <a:ext cx="974514" cy="56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2952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5A158-D843-4E06-8479-DA2B68786AEF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405768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9F343-A9B1-44F0-B2C7-8222E0DF49E4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1777491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83E9A-8A93-4C97-9320-47A399D6D0A7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214009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6295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A0022-AFBF-49E5-91A5-3898CA9E2ADB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2379528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E26FC-85BB-44D6-8598-E396A5CD799E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138225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4BF03-DB3E-4A2D-8F27-8CBB6692F2F2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1167574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465FE-A5C7-4F0D-98FA-7D8F6B5D00F8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2934307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780CE-AE76-445B-862B-C4F43AC2ED65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2440437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u-HU" noProof="0" smtClean="0"/>
              <a:t>Kép beszúrásához kattintson az ikonra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47450-7CAB-451A-95E5-982DD63508C9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4417038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E60C3-CE72-4F73-B66F-0A553CD7C1E1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3387397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EEDC6-A17B-4DB8-B77F-7829F2395717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248043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1344756"/>
            <a:ext cx="7899400" cy="4286885"/>
          </a:xfrm>
          <a:solidFill>
            <a:schemeClr val="bg2">
              <a:alpha val="23000"/>
            </a:schemeClr>
          </a:solidFill>
          <a:ln w="76200" cmpd="sng">
            <a:noFill/>
          </a:ln>
          <a:effectLst/>
        </p:spPr>
        <p:txBody>
          <a:bodyPr>
            <a:sp3d/>
          </a:bodyPr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768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818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448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357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l">
              <a:defRPr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327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792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28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text here (remove bullet if not needed)</a:t>
            </a:r>
          </a:p>
          <a:p>
            <a:pPr lvl="1"/>
            <a:r>
              <a:rPr lang="en-US" dirty="0"/>
              <a:t>2nd level (use no more than 2 levels)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1525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412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969393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" name="Title Placeholder 17"/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38545" y="5680364"/>
            <a:ext cx="0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endParaRPr lang="en-US" sz="2000" dirty="0" smtClean="0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457200" y="6386513"/>
            <a:ext cx="2143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fld id="{A89390FE-58A4-F246-AC5A-027357C66DC3}" type="slidenum">
              <a:rPr lang="en-US" sz="110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1100">
              <a:solidFill>
                <a:srgbClr val="7F7F7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2643" y="6314120"/>
            <a:ext cx="1274157" cy="3676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71" r:id="rId3"/>
    <p:sldLayoutId id="2147483885" r:id="rId4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b="1" i="0" kern="1200" cap="none" spc="30">
          <a:ln>
            <a:noFill/>
          </a:ln>
          <a:solidFill>
            <a:schemeClr val="bg1"/>
          </a:solidFill>
          <a:effectLst/>
          <a:latin typeface="Arial"/>
          <a:ea typeface="MS PGothic" pitchFamily="34" charset="-128"/>
          <a:cs typeface="Segoe Semi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ts val="1275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Arial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lnSpc>
          <a:spcPts val="2775"/>
        </a:lnSpc>
        <a:spcBef>
          <a:spcPts val="6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Arial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text here (remove bullet if not needed)</a:t>
            </a:r>
          </a:p>
          <a:p>
            <a:pPr lvl="1"/>
            <a:r>
              <a:rPr lang="en-US" dirty="0"/>
              <a:t>2nd level (use no more than 2 levels)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1525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412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969393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" name="Title Placeholder 17"/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38545" y="5680364"/>
            <a:ext cx="0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endParaRPr lang="en-US" sz="2000" dirty="0" smtClean="0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457200" y="6386513"/>
            <a:ext cx="2143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fld id="{A89390FE-58A4-F246-AC5A-027357C66DC3}" type="slidenum">
              <a:rPr lang="en-US" sz="110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1100">
              <a:solidFill>
                <a:srgbClr val="7F7F7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12643" y="6314120"/>
            <a:ext cx="1274157" cy="36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865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b="1" i="0" kern="1200" cap="none" spc="30">
          <a:ln>
            <a:noFill/>
          </a:ln>
          <a:solidFill>
            <a:schemeClr val="bg1"/>
          </a:solidFill>
          <a:effectLst/>
          <a:latin typeface="Arial"/>
          <a:ea typeface="MS PGothic" pitchFamily="34" charset="-128"/>
          <a:cs typeface="Segoe Semi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ts val="1275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Arial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lnSpc>
          <a:spcPts val="2775"/>
        </a:lnSpc>
        <a:spcBef>
          <a:spcPts val="6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Arial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347663"/>
            <a:ext cx="8229600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text here (remove bullet if not needed)</a:t>
            </a:r>
          </a:p>
          <a:p>
            <a:pPr lvl="1"/>
            <a:r>
              <a:rPr lang="en-US" dirty="0"/>
              <a:t>2nd level (use no more than 2 levels)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75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lnSpc>
          <a:spcPts val="2775"/>
        </a:lnSpc>
        <a:spcBef>
          <a:spcPts val="6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3C281E"/>
            </a:gs>
            <a:gs pos="100000">
              <a:schemeClr val="bg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5" r:id="rId2"/>
    <p:sldLayoutId id="2147483866" r:id="rId3"/>
    <p:sldLayoutId id="2147483870" r:id="rId4"/>
    <p:sldLayoutId id="2147483881" r:id="rId5"/>
    <p:sldLayoutId id="2147483884" r:id="rId6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en-US" smtClean="0"/>
              <a:t>Mintaszöveg szerkesztése</a:t>
            </a:r>
          </a:p>
          <a:p>
            <a:pPr lvl="1"/>
            <a:r>
              <a:rPr lang="hu-HU" altLang="en-US" smtClean="0"/>
              <a:t>Második szint</a:t>
            </a:r>
          </a:p>
          <a:p>
            <a:pPr lvl="2"/>
            <a:r>
              <a:rPr lang="hu-HU" altLang="en-US" smtClean="0"/>
              <a:t>Harmadik szint</a:t>
            </a:r>
          </a:p>
          <a:p>
            <a:pPr lvl="3"/>
            <a:r>
              <a:rPr lang="hu-HU" altLang="en-US" smtClean="0"/>
              <a:t>Negyedik szint</a:t>
            </a:r>
          </a:p>
          <a:p>
            <a:pPr lvl="4"/>
            <a:r>
              <a:rPr lang="hu-HU" altLang="en-US" smtClean="0"/>
              <a:t>Ötödik szint</a:t>
            </a:r>
            <a:endParaRPr lang="en-US" altLang="en-US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FFFFFF"/>
                </a:solidFill>
                <a:latin typeface="Arial" charset="0"/>
              </a:defRPr>
            </a:lvl1pPr>
          </a:lstStyle>
          <a:p>
            <a:pPr defTabSz="914400">
              <a:defRPr/>
            </a:pPr>
            <a:fld id="{A2183CD5-8E57-4C0E-9C37-3C2852ABBE0A}" type="slidenum">
              <a:rPr lang="hu-HU" altLang="en-US" sz="1800">
                <a:ea typeface="+mn-ea"/>
                <a:cs typeface="+mn-cs"/>
              </a:rPr>
              <a:pPr defTabSz="914400">
                <a:defRPr/>
              </a:pPr>
              <a:t>‹#›</a:t>
            </a:fld>
            <a:endParaRPr lang="hu-HU" altLang="en-US" sz="1800"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defTabSz="914400">
              <a:defRPr/>
            </a:pPr>
            <a:endParaRPr lang="hu-HU">
              <a:solidFill>
                <a:srgbClr val="DFDCB7"/>
              </a:solidFill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defTabSz="914400">
              <a:defRPr/>
            </a:pPr>
            <a:r>
              <a:rPr lang="hu-HU">
                <a:solidFill>
                  <a:srgbClr val="DFDCB7"/>
                </a:solidFill>
                <a:ea typeface="+mn-ea"/>
                <a:cs typeface="+mn-cs"/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397933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888" y="1504950"/>
            <a:ext cx="8547234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641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943100"/>
            <a:ext cx="8932244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6413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895475"/>
            <a:ext cx="8826366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875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8941869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279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Configure </a:t>
            </a:r>
            <a:r>
              <a:rPr lang="en-US" altLang="en-US" sz="2800" dirty="0" err="1" smtClean="0"/>
              <a:t>Mongodb</a:t>
            </a:r>
            <a:r>
              <a:rPr lang="en-US" altLang="en-US" sz="2800" dirty="0" smtClean="0"/>
              <a:t> </a:t>
            </a:r>
          </a:p>
          <a:p>
            <a:r>
              <a:rPr lang="en-US" altLang="en-US" sz="2800" dirty="0" smtClean="0"/>
              <a:t>Load and verify the data</a:t>
            </a:r>
          </a:p>
        </p:txBody>
      </p:sp>
      <p:pic>
        <p:nvPicPr>
          <p:cNvPr id="1638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88925"/>
            <a:ext cx="35337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473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2963" y="1643063"/>
            <a:ext cx="7458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875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638" y="1299410"/>
            <a:ext cx="8086725" cy="502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4563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1063" y="1674795"/>
            <a:ext cx="7381875" cy="456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675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757363"/>
            <a:ext cx="8893743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4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1695450"/>
            <a:ext cx="859536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367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253" y="1733550"/>
            <a:ext cx="7931217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5386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914525"/>
            <a:ext cx="8845617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2606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1690688"/>
            <a:ext cx="8932244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571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MongoDB_Template">
  <a:themeElements>
    <a:clrScheme name="Custom 1">
      <a:dk1>
        <a:srgbClr val="1D1410"/>
      </a:dk1>
      <a:lt1>
        <a:sysClr val="window" lastClr="FFFFFF"/>
      </a:lt1>
      <a:dk2>
        <a:srgbClr val="2C1E17"/>
      </a:dk2>
      <a:lt2>
        <a:srgbClr val="EEECE1"/>
      </a:lt2>
      <a:accent1>
        <a:srgbClr val="5A9633"/>
      </a:accent1>
      <a:accent2>
        <a:srgbClr val="264E82"/>
      </a:accent2>
      <a:accent3>
        <a:srgbClr val="D63D1D"/>
      </a:accent3>
      <a:accent4>
        <a:srgbClr val="5B678D"/>
      </a:accent4>
      <a:accent5>
        <a:srgbClr val="78AA55"/>
      </a:accent5>
      <a:accent6>
        <a:srgbClr val="4E4C4C"/>
      </a:accent6>
      <a:hlink>
        <a:srgbClr val="5A9633"/>
      </a:hlink>
      <a:folHlink>
        <a:srgbClr val="406A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/>
      <a:lstStyle>
        <a:defPPr marL="0" indent="0">
          <a:buFont typeface="Arial"/>
          <a:buNone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MongoDB_Template">
  <a:themeElements>
    <a:clrScheme name="Custom 1">
      <a:dk1>
        <a:srgbClr val="1D1410"/>
      </a:dk1>
      <a:lt1>
        <a:sysClr val="window" lastClr="FFFFFF"/>
      </a:lt1>
      <a:dk2>
        <a:srgbClr val="2C1E17"/>
      </a:dk2>
      <a:lt2>
        <a:srgbClr val="EEECE1"/>
      </a:lt2>
      <a:accent1>
        <a:srgbClr val="5A9633"/>
      </a:accent1>
      <a:accent2>
        <a:srgbClr val="264E82"/>
      </a:accent2>
      <a:accent3>
        <a:srgbClr val="D63D1D"/>
      </a:accent3>
      <a:accent4>
        <a:srgbClr val="5B678D"/>
      </a:accent4>
      <a:accent5>
        <a:srgbClr val="78AA55"/>
      </a:accent5>
      <a:accent6>
        <a:srgbClr val="4E4C4C"/>
      </a:accent6>
      <a:hlink>
        <a:srgbClr val="5A9633"/>
      </a:hlink>
      <a:folHlink>
        <a:srgbClr val="406A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/>
      <a:lstStyle>
        <a:defPPr marL="0" indent="0">
          <a:buFont typeface="Arial"/>
          <a:buNone/>
          <a:defRPr sz="20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Custom 1">
      <a:dk1>
        <a:srgbClr val="1D1410"/>
      </a:dk1>
      <a:lt1>
        <a:sysClr val="window" lastClr="FFFFFF"/>
      </a:lt1>
      <a:dk2>
        <a:srgbClr val="2C1E17"/>
      </a:dk2>
      <a:lt2>
        <a:srgbClr val="EEECE1"/>
      </a:lt2>
      <a:accent1>
        <a:srgbClr val="5A9633"/>
      </a:accent1>
      <a:accent2>
        <a:srgbClr val="264E82"/>
      </a:accent2>
      <a:accent3>
        <a:srgbClr val="D63D1D"/>
      </a:accent3>
      <a:accent4>
        <a:srgbClr val="5B678D"/>
      </a:accent4>
      <a:accent5>
        <a:srgbClr val="78AA55"/>
      </a:accent5>
      <a:accent6>
        <a:srgbClr val="4E4C4C"/>
      </a:accent6>
      <a:hlink>
        <a:srgbClr val="5A9633"/>
      </a:hlink>
      <a:folHlink>
        <a:srgbClr val="406A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>
        <a:noAutofit/>
      </a:bodyPr>
      <a:lstStyle>
        <a:defPPr algn="l">
          <a:defRPr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Simuló">
  <a:themeElements>
    <a:clrScheme name="Simuló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imuló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MongoDB_Template.potx</Template>
  <TotalTime>61264</TotalTime>
  <Words>7</Words>
  <Application>Microsoft Office PowerPoint</Application>
  <PresentationFormat>On-screen Show (4:3)</PresentationFormat>
  <Paragraphs>2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MongoDB_Template</vt:lpstr>
      <vt:lpstr>1_MongoDB_Template</vt:lpstr>
      <vt:lpstr>1_Custom Design</vt:lpstr>
      <vt:lpstr>Custom Design</vt:lpstr>
      <vt:lpstr>Simuló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Graham Neray</dc:creator>
  <cp:lastModifiedBy>Jack</cp:lastModifiedBy>
  <cp:revision>420</cp:revision>
  <cp:lastPrinted>2013-08-06T18:39:34Z</cp:lastPrinted>
  <dcterms:created xsi:type="dcterms:W3CDTF">2013-06-10T16:46:13Z</dcterms:created>
  <dcterms:modified xsi:type="dcterms:W3CDTF">2018-12-02T14:59:09Z</dcterms:modified>
</cp:coreProperties>
</file>