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2" r:id="rId2"/>
    <p:sldMasterId id="2147483666" r:id="rId3"/>
    <p:sldMasterId id="2147483658" r:id="rId4"/>
    <p:sldMasterId id="2147483899" r:id="rId5"/>
  </p:sldMasterIdLst>
  <p:notesMasterIdLst>
    <p:notesMasterId r:id="rId20"/>
  </p:notesMasterIdLst>
  <p:handoutMasterIdLst>
    <p:handoutMasterId r:id="rId21"/>
  </p:handoutMasterIdLst>
  <p:sldIdLst>
    <p:sldId id="509" r:id="rId6"/>
    <p:sldId id="549" r:id="rId7"/>
    <p:sldId id="550" r:id="rId8"/>
    <p:sldId id="551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35" r:id="rId18"/>
    <p:sldId id="536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5" autoAdjust="0"/>
    <p:restoredTop sz="90379" autoAdjust="0"/>
  </p:normalViewPr>
  <p:slideViewPr>
    <p:cSldViewPr snapToGrid="0" snapToObjects="1">
      <p:cViewPr>
        <p:scale>
          <a:sx n="99" d="100"/>
          <a:sy n="99" d="100"/>
        </p:scale>
        <p:origin x="-534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9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8/16/2015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72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db_world_logo_new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55" y="6231040"/>
            <a:ext cx="974514" cy="5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A158-D843-4E06-8479-DA2B68786AEF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405768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F343-A9B1-44F0-B2C7-8222E0DF49E4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77749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3E9A-8A93-4C97-9320-47A399D6D0A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1400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0022-AFBF-49E5-91A5-3898CA9E2ADB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37952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26FC-85BB-44D6-8598-E396A5CD799E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3822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4BF03-DB3E-4A2D-8F27-8CBB6692F2F2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16757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65FE-A5C7-4F0D-98FA-7D8F6B5D00F8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934307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80CE-AE76-445B-862B-C4F43AC2ED65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440437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7450-7CAB-451A-95E5-982DD63508C9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44170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60C3-CE72-4F73-B66F-0A553CD7C1E1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3387397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EDC6-A17B-4DB8-B77F-7829F239571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4804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85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  <p:sldLayoutId id="2147483881" r:id="rId5"/>
    <p:sldLayoutId id="2147483884" r:id="rId6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Mintaszöveg szerkesztése</a:t>
            </a:r>
          </a:p>
          <a:p>
            <a:pPr lvl="1"/>
            <a:r>
              <a:rPr lang="hu-HU" altLang="en-US" smtClean="0"/>
              <a:t>Második szint</a:t>
            </a:r>
          </a:p>
          <a:p>
            <a:pPr lvl="2"/>
            <a:r>
              <a:rPr lang="hu-HU" altLang="en-US" smtClean="0"/>
              <a:t>Harmadik szint</a:t>
            </a:r>
          </a:p>
          <a:p>
            <a:pPr lvl="3"/>
            <a:r>
              <a:rPr lang="hu-HU" altLang="en-US" smtClean="0"/>
              <a:t>Negyedik szint</a:t>
            </a:r>
          </a:p>
          <a:p>
            <a:pPr lvl="4"/>
            <a:r>
              <a:rPr lang="hu-HU" altLang="en-US" smtClean="0"/>
              <a:t>Ötödik szint</a:t>
            </a:r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A2183CD5-8E57-4C0E-9C37-3C2852ABBE0A}" type="slidenum">
              <a:rPr lang="hu-HU" altLang="en-US" sz="1800"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hu-HU" altLang="en-US" sz="180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endParaRPr lang="hu-HU">
              <a:solidFill>
                <a:srgbClr val="DFDCB7"/>
              </a:solidFill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hu-HU">
                <a:solidFill>
                  <a:srgbClr val="DFDCB7"/>
                </a:solidFill>
                <a:ea typeface="+mn-ea"/>
                <a:cs typeface="+mn-cs"/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39793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" y="1504950"/>
            <a:ext cx="8547234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3100"/>
            <a:ext cx="893224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8826366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8941869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9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8420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Configure </a:t>
            </a:r>
            <a:r>
              <a:rPr lang="en-US" altLang="en-US" sz="2800" dirty="0" err="1" smtClean="0"/>
              <a:t>Mongodb</a:t>
            </a:r>
            <a:r>
              <a:rPr lang="en-US" altLang="en-US" sz="2800" dirty="0" smtClean="0"/>
              <a:t> </a:t>
            </a:r>
          </a:p>
          <a:p>
            <a:r>
              <a:rPr lang="en-US" altLang="en-US" sz="2800" dirty="0" smtClean="0"/>
              <a:t>Load and verify the data</a:t>
            </a: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8925"/>
            <a:ext cx="3533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24175"/>
            <a:ext cx="76200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hu-HU" smtClean="0"/>
              <a:t>Thank you for your attention!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8801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643063"/>
            <a:ext cx="7458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5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99410"/>
            <a:ext cx="8086725" cy="502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6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674795"/>
            <a:ext cx="7381875" cy="456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7363"/>
            <a:ext cx="889374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5450"/>
            <a:ext cx="859536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7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" y="1733550"/>
            <a:ext cx="793121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8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4525"/>
            <a:ext cx="884561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0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0688"/>
            <a:ext cx="8932244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Simuló">
  <a:themeElements>
    <a:clrScheme name="Simuló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muló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61264</TotalTime>
  <Words>13</Words>
  <Application>Microsoft Office PowerPoint</Application>
  <PresentationFormat>On-screen Show (4:3)</PresentationFormat>
  <Paragraphs>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MongoDB_Template</vt:lpstr>
      <vt:lpstr>1_MongoDB_Template</vt:lpstr>
      <vt:lpstr>1_Custom Design</vt:lpstr>
      <vt:lpstr>Custom Design</vt:lpstr>
      <vt:lpstr>Simuló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Sathish Ravikumar (UST, IND)</cp:lastModifiedBy>
  <cp:revision>419</cp:revision>
  <cp:lastPrinted>2013-08-06T18:39:34Z</cp:lastPrinted>
  <dcterms:created xsi:type="dcterms:W3CDTF">2013-06-10T16:46:13Z</dcterms:created>
  <dcterms:modified xsi:type="dcterms:W3CDTF">2015-08-15T21:36:18Z</dcterms:modified>
</cp:coreProperties>
</file>