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3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586CE-796C-7941-AF07-F8B9629629FB}" type="datetimeFigureOut">
              <a:t>10/23/19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2922D-B2B7-A042-BE6D-0D155E033D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Python maintains a lookup table for global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2922D-B2B7-A042-BE6D-0D155E033D96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99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Python</a:t>
            </a:r>
            <a:r>
              <a:rPr lang="en-US" baseline="0"/>
              <a:t> throws away the function call’s lookup table.  The call is over, so it’s no longer needed.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2922D-B2B7-A042-BE6D-0D155E033D96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52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</a:t>
            </a:r>
            <a:r>
              <a:rPr lang="en-US" baseline="0"/>
              <a:t> to the main code, the call to the function is effectively replaced with the literal return value.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2922D-B2B7-A042-BE6D-0D155E033D96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Function</a:t>
            </a:r>
            <a:r>
              <a:rPr lang="en-US" baseline="0"/>
              <a:t> c</a:t>
            </a:r>
            <a:r>
              <a:rPr lang="en-US"/>
              <a:t>ode</a:t>
            </a:r>
            <a:r>
              <a:rPr lang="en-US" baseline="0"/>
              <a:t> is not executed immediately, but is placed in a “function object” for future invocation.  A function name is actually just a variable whose “value” is, literally, the function.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2922D-B2B7-A042-BE6D-0D155E033D96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7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we come to a function call.  First step: Python evaluates each argument to figure out which values to pass to the function.  These evaluations</a:t>
            </a:r>
            <a:r>
              <a:rPr lang="en-US" baseline="0"/>
              <a:t> may require looking up variables in the global variables table.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2922D-B2B7-A042-BE6D-0D155E033D96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the arguments have been evaluated, it’s as though the function were being</a:t>
            </a:r>
            <a:r>
              <a:rPr lang="en-US" baseline="0"/>
              <a:t> called with literal values.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2922D-B2B7-A042-BE6D-0D155E033D96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Python creates a new lookup table for the function call.</a:t>
            </a:r>
            <a:r>
              <a:rPr lang="en-US" baseline="0"/>
              <a:t>  This can be thought of as the space the function will operate in.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2922D-B2B7-A042-BE6D-0D155E033D96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21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arguments are the first variables put in this new lookup table.  Within the function, the arguments are just that: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2922D-B2B7-A042-BE6D-0D155E033D96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8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variables</a:t>
            </a:r>
            <a:r>
              <a:rPr lang="en-US" baseline="0"/>
              <a:t> are also placed in the function call’s table.  In evaluating expressions, each reference to a variable is first looked up in the function call’s table, and if not found, then in the global variables table.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2922D-B2B7-A042-BE6D-0D155E033D96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84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</a:t>
            </a:r>
            <a:r>
              <a:rPr lang="en-US" baseline="0"/>
              <a:t> return statement can return any expression, so first that expression needs to be evaluated.  (In this case it’s just a simple variable lookup.)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2922D-B2B7-A042-BE6D-0D155E033D96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50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the return value has been computed, it’s as though a literal value were being returned.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2922D-B2B7-A042-BE6D-0D155E033D96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0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8E47-8C51-894C-9239-608D0BD308D5}" type="datetimeFigureOut"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62CA-8C3D-7549-A9C7-10F7DAAB6B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8E47-8C51-894C-9239-608D0BD308D5}" type="datetimeFigureOut"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62CA-8C3D-7549-A9C7-10F7DAAB6B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8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8E47-8C51-894C-9239-608D0BD308D5}" type="datetimeFigureOut"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62CA-8C3D-7549-A9C7-10F7DAAB6B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6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8E47-8C51-894C-9239-608D0BD308D5}" type="datetimeFigureOut"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62CA-8C3D-7549-A9C7-10F7DAAB6B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0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8E47-8C51-894C-9239-608D0BD308D5}" type="datetimeFigureOut"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62CA-8C3D-7549-A9C7-10F7DAAB6B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8E47-8C51-894C-9239-608D0BD308D5}" type="datetimeFigureOut"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62CA-8C3D-7549-A9C7-10F7DAAB6B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9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8E47-8C51-894C-9239-608D0BD308D5}" type="datetimeFigureOut">
              <a:t>10/23/19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62CA-8C3D-7549-A9C7-10F7DAAB6B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3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8E47-8C51-894C-9239-608D0BD308D5}" type="datetimeFigureOut">
              <a:t>10/23/19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62CA-8C3D-7549-A9C7-10F7DAAB6B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8E47-8C51-894C-9239-608D0BD308D5}" type="datetimeFigureOut">
              <a:t>10/23/19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62CA-8C3D-7549-A9C7-10F7DAAB6B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4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8E47-8C51-894C-9239-608D0BD308D5}" type="datetimeFigureOut"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62CA-8C3D-7549-A9C7-10F7DAAB6B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8E47-8C51-894C-9239-608D0BD308D5}" type="datetimeFigureOut"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62CA-8C3D-7549-A9C7-10F7DAAB6B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6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38E47-8C51-894C-9239-608D0BD308D5}" type="datetimeFigureOut"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62CA-8C3D-7549-A9C7-10F7DAAB6B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6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 function execution and variable scope</a:t>
            </a:r>
          </a:p>
        </p:txBody>
      </p:sp>
    </p:spTree>
    <p:extLst>
      <p:ext uri="{BB962C8B-B14F-4D97-AF65-F5344CB8AC3E}">
        <p14:creationId xmlns:p14="http://schemas.microsoft.com/office/powerpoint/2010/main" val="9460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9" y="566056"/>
            <a:ext cx="5154937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my_year = 1977</a:t>
            </a:r>
          </a:p>
          <a:p>
            <a:pPr>
              <a:spcAft>
                <a:spcPts val="600"/>
              </a:spcAft>
            </a:pPr>
            <a:r>
              <a:rPr lang="en-US"/>
              <a:t>my_month = 6</a:t>
            </a:r>
          </a:p>
          <a:p>
            <a:pPr>
              <a:spcAft>
                <a:spcPts val="600"/>
              </a:spcAft>
            </a:pPr>
            <a:r>
              <a:rPr lang="en-US"/>
              <a:t>my_day = 14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def format_date(year, month, day):</a:t>
            </a:r>
          </a:p>
          <a:p>
            <a:pPr>
              <a:spcAft>
                <a:spcPts val="600"/>
              </a:spcAft>
            </a:pPr>
            <a:r>
              <a:rPr lang="en-US"/>
              <a:t>       </a:t>
            </a:r>
            <a:r>
              <a:rPr lang="mr-IN"/>
              <a:t>joined = str(year) + '/' + str(month) + '/' + str(day)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       return joined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s = format_date(my_year+1, my_month, my_day)</a:t>
            </a:r>
          </a:p>
          <a:p>
            <a:pPr>
              <a:spcAft>
                <a:spcPts val="600"/>
              </a:spcAft>
            </a:pPr>
            <a:r>
              <a:rPr lang="en-US"/>
              <a:t># equivalent to: format_date(1978, 6, 14)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964134" y="2853262"/>
          <a:ext cx="4226380" cy="23710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3190"/>
                <a:gridCol w="2113190"/>
              </a:tblGrid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global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1977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format_date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&lt;function object&gt;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94657" y="1948578"/>
            <a:ext cx="5617029" cy="402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72583"/>
              </p:ext>
            </p:extLst>
          </p:nvPr>
        </p:nvGraphicFramePr>
        <p:xfrm>
          <a:off x="6964134" y="566056"/>
          <a:ext cx="4226380" cy="19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190"/>
                <a:gridCol w="2113190"/>
              </a:tblGrid>
              <a:tr h="3916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call to format_date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70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1978</a:t>
                      </a:r>
                    </a:p>
                  </a:txBody>
                  <a:tcPr/>
                </a:tc>
              </a:tr>
              <a:tr h="3970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</a:tr>
              <a:tr h="3970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</a:tr>
              <a:tr h="39708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65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9" y="566056"/>
            <a:ext cx="5154937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my_year = 1977</a:t>
            </a:r>
          </a:p>
          <a:p>
            <a:pPr>
              <a:spcAft>
                <a:spcPts val="600"/>
              </a:spcAft>
            </a:pPr>
            <a:r>
              <a:rPr lang="en-US"/>
              <a:t>my_month = 6</a:t>
            </a:r>
          </a:p>
          <a:p>
            <a:pPr>
              <a:spcAft>
                <a:spcPts val="600"/>
              </a:spcAft>
            </a:pPr>
            <a:r>
              <a:rPr lang="en-US"/>
              <a:t>my_day = 14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def format_date(year, month, day):</a:t>
            </a:r>
          </a:p>
          <a:p>
            <a:pPr>
              <a:spcAft>
                <a:spcPts val="600"/>
              </a:spcAft>
            </a:pPr>
            <a:r>
              <a:rPr lang="en-US"/>
              <a:t>       </a:t>
            </a:r>
            <a:r>
              <a:rPr lang="mr-IN"/>
              <a:t>joined = str(year) + '/' + str(month) + '/' + str(day)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       return joined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s = format_date(my_year+1, my_month, my_day)</a:t>
            </a:r>
          </a:p>
          <a:p>
            <a:pPr>
              <a:spcAft>
                <a:spcPts val="600"/>
              </a:spcAft>
            </a:pPr>
            <a:r>
              <a:rPr lang="en-US"/>
              <a:t># equivalent to: format_date(1978, 6, 14)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964134" y="2853262"/>
          <a:ext cx="4226380" cy="23710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3190"/>
                <a:gridCol w="2113190"/>
              </a:tblGrid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global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1977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format_date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&lt;function object&gt;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94657" y="2318702"/>
            <a:ext cx="5617029" cy="402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63087"/>
              </p:ext>
            </p:extLst>
          </p:nvPr>
        </p:nvGraphicFramePr>
        <p:xfrm>
          <a:off x="6964134" y="566056"/>
          <a:ext cx="4226380" cy="19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190"/>
                <a:gridCol w="2113190"/>
              </a:tblGrid>
              <a:tr h="3916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call to format_date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70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1978</a:t>
                      </a:r>
                    </a:p>
                  </a:txBody>
                  <a:tcPr/>
                </a:tc>
              </a:tr>
              <a:tr h="3970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</a:tr>
              <a:tr h="3970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</a:tr>
              <a:tr h="3970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joined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'</a:t>
                      </a:r>
                      <a:r>
                        <a:rPr lang="en-US"/>
                        <a:t>1978/6/14</a:t>
                      </a:r>
                      <a:r>
                        <a:rPr lang="mr-IN"/>
                        <a:t>'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83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9" y="566056"/>
            <a:ext cx="5154937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my_year = 1977</a:t>
            </a:r>
          </a:p>
          <a:p>
            <a:pPr>
              <a:spcAft>
                <a:spcPts val="600"/>
              </a:spcAft>
            </a:pPr>
            <a:r>
              <a:rPr lang="en-US"/>
              <a:t>my_month = 6</a:t>
            </a:r>
          </a:p>
          <a:p>
            <a:pPr>
              <a:spcAft>
                <a:spcPts val="600"/>
              </a:spcAft>
            </a:pPr>
            <a:r>
              <a:rPr lang="en-US"/>
              <a:t>my_day = 14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def format_date(year, month, day):</a:t>
            </a:r>
          </a:p>
          <a:p>
            <a:pPr>
              <a:spcAft>
                <a:spcPts val="600"/>
              </a:spcAft>
            </a:pPr>
            <a:r>
              <a:rPr lang="en-US"/>
              <a:t>       </a:t>
            </a:r>
            <a:r>
              <a:rPr lang="mr-IN"/>
              <a:t>joined = str(year) + '/' + str(month) + '/' + str(day)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       return joined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s = format_date(my_year+1, my_month, my_day)</a:t>
            </a:r>
          </a:p>
          <a:p>
            <a:pPr>
              <a:spcAft>
                <a:spcPts val="600"/>
              </a:spcAft>
            </a:pPr>
            <a:r>
              <a:rPr lang="en-US"/>
              <a:t># equivalent to: format_date(1978, 6, 14)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964134" y="2853262"/>
          <a:ext cx="4226380" cy="23710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3190"/>
                <a:gridCol w="2113190"/>
              </a:tblGrid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global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1977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format_date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&lt;function object&gt;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94657" y="2677940"/>
            <a:ext cx="5617029" cy="402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580079"/>
              </p:ext>
            </p:extLst>
          </p:nvPr>
        </p:nvGraphicFramePr>
        <p:xfrm>
          <a:off x="6964134" y="566056"/>
          <a:ext cx="4226380" cy="19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190"/>
                <a:gridCol w="2113190"/>
              </a:tblGrid>
              <a:tr h="3916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call to format_date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70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1978</a:t>
                      </a:r>
                    </a:p>
                  </a:txBody>
                  <a:tcPr/>
                </a:tc>
              </a:tr>
              <a:tr h="3970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</a:tr>
              <a:tr h="3970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</a:tr>
              <a:tr h="3970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joined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'</a:t>
                      </a:r>
                      <a:r>
                        <a:rPr lang="en-US"/>
                        <a:t>1978/6/14</a:t>
                      </a:r>
                      <a:r>
                        <a:rPr lang="mr-IN"/>
                        <a:t>'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1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9" y="566056"/>
            <a:ext cx="5154937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my_year = 1977</a:t>
            </a:r>
          </a:p>
          <a:p>
            <a:pPr>
              <a:spcAft>
                <a:spcPts val="600"/>
              </a:spcAft>
            </a:pPr>
            <a:r>
              <a:rPr lang="en-US"/>
              <a:t>my_month = 6</a:t>
            </a:r>
          </a:p>
          <a:p>
            <a:pPr>
              <a:spcAft>
                <a:spcPts val="600"/>
              </a:spcAft>
            </a:pPr>
            <a:r>
              <a:rPr lang="en-US"/>
              <a:t>my_day = 14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def format_date(year, month, day):</a:t>
            </a:r>
          </a:p>
          <a:p>
            <a:pPr>
              <a:spcAft>
                <a:spcPts val="600"/>
              </a:spcAft>
            </a:pPr>
            <a:r>
              <a:rPr lang="en-US"/>
              <a:t>       </a:t>
            </a:r>
            <a:r>
              <a:rPr lang="mr-IN"/>
              <a:t>joined = str(year) + '/' + str(month) + '/' + str(day)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       return joined</a:t>
            </a:r>
          </a:p>
          <a:p>
            <a:pPr>
              <a:spcAft>
                <a:spcPts val="600"/>
              </a:spcAft>
            </a:pPr>
            <a:r>
              <a:rPr lang="en-US"/>
              <a:t>       # equivalent to: return </a:t>
            </a:r>
            <a:r>
              <a:rPr lang="mr-IN"/>
              <a:t>'</a:t>
            </a:r>
            <a:r>
              <a:rPr lang="en-US"/>
              <a:t>1978/6/14</a:t>
            </a:r>
            <a:r>
              <a:rPr lang="mr-IN"/>
              <a:t>'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s = format_date(my_year+1, my_month, my_day)</a:t>
            </a:r>
          </a:p>
          <a:p>
            <a:pPr>
              <a:spcAft>
                <a:spcPts val="600"/>
              </a:spcAft>
            </a:pPr>
            <a:r>
              <a:rPr lang="en-US"/>
              <a:t># equivalent to: format_date(1978, 6, 14)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964134" y="2853262"/>
          <a:ext cx="4226380" cy="23710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3190"/>
                <a:gridCol w="2113190"/>
              </a:tblGrid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global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1977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format_date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&lt;function object&gt;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94657" y="3015406"/>
            <a:ext cx="5617029" cy="402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273338"/>
              </p:ext>
            </p:extLst>
          </p:nvPr>
        </p:nvGraphicFramePr>
        <p:xfrm>
          <a:off x="6964134" y="566056"/>
          <a:ext cx="4226380" cy="19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190"/>
                <a:gridCol w="2113190"/>
              </a:tblGrid>
              <a:tr h="3916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call to format_date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70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1978</a:t>
                      </a:r>
                    </a:p>
                  </a:txBody>
                  <a:tcPr/>
                </a:tc>
              </a:tr>
              <a:tr h="3970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</a:tr>
              <a:tr h="3970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</a:tr>
              <a:tr h="3970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joined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'</a:t>
                      </a:r>
                      <a:r>
                        <a:rPr lang="en-US"/>
                        <a:t>1978/6/14</a:t>
                      </a:r>
                      <a:r>
                        <a:rPr lang="mr-IN"/>
                        <a:t>'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73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9" y="566056"/>
            <a:ext cx="5154937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my_year = 1977</a:t>
            </a:r>
          </a:p>
          <a:p>
            <a:pPr>
              <a:spcAft>
                <a:spcPts val="600"/>
              </a:spcAft>
            </a:pPr>
            <a:r>
              <a:rPr lang="en-US"/>
              <a:t>my_month = 6</a:t>
            </a:r>
          </a:p>
          <a:p>
            <a:pPr>
              <a:spcAft>
                <a:spcPts val="600"/>
              </a:spcAft>
            </a:pPr>
            <a:r>
              <a:rPr lang="en-US"/>
              <a:t>my_day = 14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def format_date(year, month, day):</a:t>
            </a:r>
          </a:p>
          <a:p>
            <a:pPr>
              <a:spcAft>
                <a:spcPts val="600"/>
              </a:spcAft>
            </a:pPr>
            <a:r>
              <a:rPr lang="en-US"/>
              <a:t>       </a:t>
            </a:r>
            <a:r>
              <a:rPr lang="mr-IN"/>
              <a:t>joined = str(year) + '/' + str(month) + '/' + str(day)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       return joined</a:t>
            </a:r>
          </a:p>
          <a:p>
            <a:pPr>
              <a:spcAft>
                <a:spcPts val="600"/>
              </a:spcAft>
            </a:pPr>
            <a:r>
              <a:rPr lang="en-US"/>
              <a:t>       # equivalent to: return </a:t>
            </a:r>
            <a:r>
              <a:rPr lang="mr-IN"/>
              <a:t>'</a:t>
            </a:r>
            <a:r>
              <a:rPr lang="en-US"/>
              <a:t>1978/6/14</a:t>
            </a:r>
            <a:r>
              <a:rPr lang="mr-IN"/>
              <a:t>'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s = format_date(my_year+1, my_month, my_day)</a:t>
            </a:r>
          </a:p>
          <a:p>
            <a:pPr>
              <a:spcAft>
                <a:spcPts val="600"/>
              </a:spcAft>
            </a:pPr>
            <a:r>
              <a:rPr lang="en-US"/>
              <a:t># equivalent to: format_date(1978, 6, 14)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964134" y="2853262"/>
          <a:ext cx="4226380" cy="23710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3190"/>
                <a:gridCol w="2113190"/>
              </a:tblGrid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global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1977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format_date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&lt;function object&gt;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94657" y="3015406"/>
            <a:ext cx="5617029" cy="402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7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9" y="566056"/>
            <a:ext cx="5154937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my_year = 1977</a:t>
            </a:r>
          </a:p>
          <a:p>
            <a:pPr>
              <a:spcAft>
                <a:spcPts val="600"/>
              </a:spcAft>
            </a:pPr>
            <a:r>
              <a:rPr lang="en-US"/>
              <a:t>my_month = 6</a:t>
            </a:r>
          </a:p>
          <a:p>
            <a:pPr>
              <a:spcAft>
                <a:spcPts val="600"/>
              </a:spcAft>
            </a:pPr>
            <a:r>
              <a:rPr lang="en-US"/>
              <a:t>my_day = 14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def format_date(year, month, day):</a:t>
            </a:r>
          </a:p>
          <a:p>
            <a:pPr>
              <a:spcAft>
                <a:spcPts val="600"/>
              </a:spcAft>
            </a:pPr>
            <a:r>
              <a:rPr lang="en-US"/>
              <a:t>       </a:t>
            </a:r>
            <a:r>
              <a:rPr lang="mr-IN"/>
              <a:t>joined = str(year) + '/' + str(month) + '/' + str(day)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       return joined</a:t>
            </a:r>
          </a:p>
          <a:p>
            <a:pPr>
              <a:spcAft>
                <a:spcPts val="600"/>
              </a:spcAft>
            </a:pPr>
            <a:r>
              <a:rPr lang="en-US"/>
              <a:t>       # equivalent to: return </a:t>
            </a:r>
            <a:r>
              <a:rPr lang="mr-IN"/>
              <a:t>'</a:t>
            </a:r>
            <a:r>
              <a:rPr lang="en-US"/>
              <a:t>1978/6/14</a:t>
            </a:r>
            <a:r>
              <a:rPr lang="mr-IN"/>
              <a:t>'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s = format_date(my_year+1, my_month, my_day)</a:t>
            </a:r>
          </a:p>
          <a:p>
            <a:pPr>
              <a:spcAft>
                <a:spcPts val="600"/>
              </a:spcAft>
            </a:pPr>
            <a:r>
              <a:rPr lang="en-US"/>
              <a:t># equivalent to: format_date(1978, 6, 14)</a:t>
            </a:r>
          </a:p>
          <a:p>
            <a:pPr>
              <a:spcAft>
                <a:spcPts val="600"/>
              </a:spcAft>
            </a:pPr>
            <a:r>
              <a:rPr lang="en-US"/>
              <a:t># equivalent to: s = </a:t>
            </a:r>
            <a:r>
              <a:rPr lang="mr-IN"/>
              <a:t>'</a:t>
            </a:r>
            <a:r>
              <a:rPr lang="en-US"/>
              <a:t>1978/6/14</a:t>
            </a:r>
            <a:r>
              <a:rPr lang="mr-IN"/>
              <a:t>'</a:t>
            </a:r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100802"/>
              </p:ext>
            </p:extLst>
          </p:nvPr>
        </p:nvGraphicFramePr>
        <p:xfrm>
          <a:off x="6964134" y="2853262"/>
          <a:ext cx="4226380" cy="23710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3190"/>
                <a:gridCol w="2113190"/>
              </a:tblGrid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global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1977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format_date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&lt;function object&gt;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'</a:t>
                      </a:r>
                      <a:r>
                        <a:rPr lang="en-US"/>
                        <a:t>1978/6/14</a:t>
                      </a:r>
                      <a:r>
                        <a:rPr lang="mr-IN"/>
                        <a:t>'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94657" y="4060429"/>
            <a:ext cx="5617029" cy="402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9" y="566056"/>
            <a:ext cx="5154937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my_year = 1977</a:t>
            </a:r>
          </a:p>
          <a:p>
            <a:pPr>
              <a:spcAft>
                <a:spcPts val="600"/>
              </a:spcAft>
            </a:pPr>
            <a:r>
              <a:rPr lang="en-US"/>
              <a:t>my_month = 6</a:t>
            </a:r>
          </a:p>
          <a:p>
            <a:pPr>
              <a:spcAft>
                <a:spcPts val="600"/>
              </a:spcAft>
            </a:pPr>
            <a:r>
              <a:rPr lang="en-US"/>
              <a:t>my_day = 14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def format_date(year, month, day):</a:t>
            </a:r>
          </a:p>
          <a:p>
            <a:pPr>
              <a:spcAft>
                <a:spcPts val="600"/>
              </a:spcAft>
            </a:pPr>
            <a:r>
              <a:rPr lang="en-US"/>
              <a:t>       </a:t>
            </a:r>
            <a:r>
              <a:rPr lang="mr-IN"/>
              <a:t>joined = str(year) + '/' + str(month) + '/' + str(day)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       return joined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s = format_date(my_year+1, my_month, my_day)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6738"/>
              </p:ext>
            </p:extLst>
          </p:nvPr>
        </p:nvGraphicFramePr>
        <p:xfrm>
          <a:off x="6964134" y="2853262"/>
          <a:ext cx="4226380" cy="23710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3190"/>
                <a:gridCol w="2113190"/>
              </a:tblGrid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global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14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9" y="566056"/>
            <a:ext cx="5154937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my_year = 1977</a:t>
            </a:r>
          </a:p>
          <a:p>
            <a:pPr>
              <a:spcAft>
                <a:spcPts val="600"/>
              </a:spcAft>
            </a:pPr>
            <a:r>
              <a:rPr lang="en-US"/>
              <a:t>my_month = 6</a:t>
            </a:r>
          </a:p>
          <a:p>
            <a:pPr>
              <a:spcAft>
                <a:spcPts val="600"/>
              </a:spcAft>
            </a:pPr>
            <a:r>
              <a:rPr lang="en-US"/>
              <a:t>my_day = 14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def format_date(year, month, day):</a:t>
            </a:r>
          </a:p>
          <a:p>
            <a:pPr>
              <a:spcAft>
                <a:spcPts val="600"/>
              </a:spcAft>
            </a:pPr>
            <a:r>
              <a:rPr lang="en-US"/>
              <a:t>       </a:t>
            </a:r>
            <a:r>
              <a:rPr lang="mr-IN"/>
              <a:t>joined = str(year) + '/' + str(month) + '/' + str(day)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       return joined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s = format_date(my_year+1, my_month, my_day)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0185"/>
              </p:ext>
            </p:extLst>
          </p:nvPr>
        </p:nvGraphicFramePr>
        <p:xfrm>
          <a:off x="6964134" y="2853262"/>
          <a:ext cx="4226380" cy="23710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3190"/>
                <a:gridCol w="2113190"/>
              </a:tblGrid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global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1977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94657" y="566056"/>
            <a:ext cx="5617029" cy="402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9" y="566056"/>
            <a:ext cx="5154937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my_year = 1977</a:t>
            </a:r>
          </a:p>
          <a:p>
            <a:pPr>
              <a:spcAft>
                <a:spcPts val="600"/>
              </a:spcAft>
            </a:pPr>
            <a:r>
              <a:rPr lang="en-US"/>
              <a:t>my_month = 6</a:t>
            </a:r>
          </a:p>
          <a:p>
            <a:pPr>
              <a:spcAft>
                <a:spcPts val="600"/>
              </a:spcAft>
            </a:pPr>
            <a:r>
              <a:rPr lang="en-US"/>
              <a:t>my_day = 14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def format_date(year, month, day):</a:t>
            </a:r>
          </a:p>
          <a:p>
            <a:pPr>
              <a:spcAft>
                <a:spcPts val="600"/>
              </a:spcAft>
            </a:pPr>
            <a:r>
              <a:rPr lang="en-US"/>
              <a:t>       </a:t>
            </a:r>
            <a:r>
              <a:rPr lang="mr-IN"/>
              <a:t>joined = str(year) + '/' + str(month) + '/' + str(day)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       return joined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s = format_date(my_year+1, my_month, my_day)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194868"/>
              </p:ext>
            </p:extLst>
          </p:nvPr>
        </p:nvGraphicFramePr>
        <p:xfrm>
          <a:off x="6964134" y="2853262"/>
          <a:ext cx="4226380" cy="23710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3190"/>
                <a:gridCol w="2113190"/>
              </a:tblGrid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global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1977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94657" y="925294"/>
            <a:ext cx="5617029" cy="402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9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9" y="566056"/>
            <a:ext cx="5154937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my_year = 1977</a:t>
            </a:r>
          </a:p>
          <a:p>
            <a:pPr>
              <a:spcAft>
                <a:spcPts val="600"/>
              </a:spcAft>
            </a:pPr>
            <a:r>
              <a:rPr lang="en-US"/>
              <a:t>my_month = 6</a:t>
            </a:r>
          </a:p>
          <a:p>
            <a:pPr>
              <a:spcAft>
                <a:spcPts val="600"/>
              </a:spcAft>
            </a:pPr>
            <a:r>
              <a:rPr lang="en-US"/>
              <a:t>my_day = 14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def format_date(year, month, day):</a:t>
            </a:r>
          </a:p>
          <a:p>
            <a:pPr>
              <a:spcAft>
                <a:spcPts val="600"/>
              </a:spcAft>
            </a:pPr>
            <a:r>
              <a:rPr lang="en-US"/>
              <a:t>       </a:t>
            </a:r>
            <a:r>
              <a:rPr lang="mr-IN"/>
              <a:t>joined = str(year) + '/' + str(month) + '/' + str(day)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       return joined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s = format_date(my_year+1, my_month, my_day)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35494"/>
              </p:ext>
            </p:extLst>
          </p:nvPr>
        </p:nvGraphicFramePr>
        <p:xfrm>
          <a:off x="6964134" y="2853262"/>
          <a:ext cx="4226380" cy="23710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3190"/>
                <a:gridCol w="2113190"/>
              </a:tblGrid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global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1977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94657" y="1262760"/>
            <a:ext cx="5617029" cy="402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3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9" y="566056"/>
            <a:ext cx="5154937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my_year = 1977</a:t>
            </a:r>
          </a:p>
          <a:p>
            <a:pPr>
              <a:spcAft>
                <a:spcPts val="600"/>
              </a:spcAft>
            </a:pPr>
            <a:r>
              <a:rPr lang="en-US"/>
              <a:t>my_month = 6</a:t>
            </a:r>
          </a:p>
          <a:p>
            <a:pPr>
              <a:spcAft>
                <a:spcPts val="600"/>
              </a:spcAft>
            </a:pPr>
            <a:r>
              <a:rPr lang="en-US"/>
              <a:t>my_day = 14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def format_date(year, month, day):</a:t>
            </a:r>
          </a:p>
          <a:p>
            <a:pPr>
              <a:spcAft>
                <a:spcPts val="600"/>
              </a:spcAft>
            </a:pPr>
            <a:r>
              <a:rPr lang="en-US"/>
              <a:t>       </a:t>
            </a:r>
            <a:r>
              <a:rPr lang="mr-IN"/>
              <a:t>joined = str(year) + '/' + str(month) + '/' + str(day)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       return joined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s = format_date(my_year+1, my_month, my_day)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57798"/>
              </p:ext>
            </p:extLst>
          </p:nvPr>
        </p:nvGraphicFramePr>
        <p:xfrm>
          <a:off x="6964134" y="2853262"/>
          <a:ext cx="4226380" cy="23710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3190"/>
                <a:gridCol w="2113190"/>
              </a:tblGrid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global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1977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format_date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&lt;function object&gt;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94657" y="1926792"/>
            <a:ext cx="5617029" cy="11429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4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9" y="566056"/>
            <a:ext cx="5154937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my_year = 1977</a:t>
            </a:r>
          </a:p>
          <a:p>
            <a:pPr>
              <a:spcAft>
                <a:spcPts val="600"/>
              </a:spcAft>
            </a:pPr>
            <a:r>
              <a:rPr lang="en-US"/>
              <a:t>my_month = 6</a:t>
            </a:r>
          </a:p>
          <a:p>
            <a:pPr>
              <a:spcAft>
                <a:spcPts val="600"/>
              </a:spcAft>
            </a:pPr>
            <a:r>
              <a:rPr lang="en-US"/>
              <a:t>my_day = 14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def format_date(year, month, day):</a:t>
            </a:r>
          </a:p>
          <a:p>
            <a:pPr>
              <a:spcAft>
                <a:spcPts val="600"/>
              </a:spcAft>
            </a:pPr>
            <a:r>
              <a:rPr lang="en-US"/>
              <a:t>       </a:t>
            </a:r>
            <a:r>
              <a:rPr lang="mr-IN"/>
              <a:t>joined = str(year) + '/' + str(month) + '/' + str(day)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       return joined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s = format_date(my_year+1, my_month, my_day)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964134" y="2853262"/>
          <a:ext cx="4226380" cy="23710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3190"/>
                <a:gridCol w="2113190"/>
              </a:tblGrid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global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1977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format_date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&lt;function object&gt;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94657" y="3352827"/>
            <a:ext cx="5617029" cy="402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5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9" y="566056"/>
            <a:ext cx="5154937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my_year = 1977</a:t>
            </a:r>
          </a:p>
          <a:p>
            <a:pPr>
              <a:spcAft>
                <a:spcPts val="600"/>
              </a:spcAft>
            </a:pPr>
            <a:r>
              <a:rPr lang="en-US"/>
              <a:t>my_month = 6</a:t>
            </a:r>
          </a:p>
          <a:p>
            <a:pPr>
              <a:spcAft>
                <a:spcPts val="600"/>
              </a:spcAft>
            </a:pPr>
            <a:r>
              <a:rPr lang="en-US"/>
              <a:t>my_day = 14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def format_date(year, month, day):</a:t>
            </a:r>
          </a:p>
          <a:p>
            <a:pPr>
              <a:spcAft>
                <a:spcPts val="600"/>
              </a:spcAft>
            </a:pPr>
            <a:r>
              <a:rPr lang="en-US"/>
              <a:t>       </a:t>
            </a:r>
            <a:r>
              <a:rPr lang="mr-IN"/>
              <a:t>joined = str(year) + '/' + str(month) + '/' + str(day)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       return joined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s = format_date(my_year+1, my_month, my_day)</a:t>
            </a:r>
          </a:p>
          <a:p>
            <a:pPr>
              <a:spcAft>
                <a:spcPts val="600"/>
              </a:spcAft>
            </a:pPr>
            <a:r>
              <a:rPr lang="en-US"/>
              <a:t># equivalent to: format_date(1978, 6, 14)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964134" y="2853262"/>
          <a:ext cx="4226380" cy="23710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3190"/>
                <a:gridCol w="2113190"/>
              </a:tblGrid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global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1977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format_date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&lt;function object&gt;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94657" y="3690293"/>
            <a:ext cx="5617029" cy="402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3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9" y="566056"/>
            <a:ext cx="5154937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my_year = 1977</a:t>
            </a:r>
          </a:p>
          <a:p>
            <a:pPr>
              <a:spcAft>
                <a:spcPts val="600"/>
              </a:spcAft>
            </a:pPr>
            <a:r>
              <a:rPr lang="en-US"/>
              <a:t>my_month = 6</a:t>
            </a:r>
          </a:p>
          <a:p>
            <a:pPr>
              <a:spcAft>
                <a:spcPts val="600"/>
              </a:spcAft>
            </a:pPr>
            <a:r>
              <a:rPr lang="en-US"/>
              <a:t>my_day = 14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def format_date(year, month, day):</a:t>
            </a:r>
          </a:p>
          <a:p>
            <a:pPr>
              <a:spcAft>
                <a:spcPts val="600"/>
              </a:spcAft>
            </a:pPr>
            <a:r>
              <a:rPr lang="en-US"/>
              <a:t>       </a:t>
            </a:r>
            <a:r>
              <a:rPr lang="mr-IN"/>
              <a:t>joined = str(year) + '/' + str(month) + '/' + str(day)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       return joined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s = format_date(my_year+1, my_month, my_day)</a:t>
            </a:r>
          </a:p>
          <a:p>
            <a:pPr>
              <a:spcAft>
                <a:spcPts val="600"/>
              </a:spcAft>
            </a:pPr>
            <a:r>
              <a:rPr lang="en-US"/>
              <a:t># equivalent to: format_date(1978, 6, 14)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964134" y="2853262"/>
          <a:ext cx="4226380" cy="23710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3190"/>
                <a:gridCol w="2113190"/>
              </a:tblGrid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global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1977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my_day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format_date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&lt;function object&gt;</a:t>
                      </a:r>
                    </a:p>
                  </a:txBody>
                  <a:tcPr/>
                </a:tc>
              </a:tr>
              <a:tr h="3951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94657" y="1948578"/>
            <a:ext cx="5617029" cy="402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11052"/>
              </p:ext>
            </p:extLst>
          </p:nvPr>
        </p:nvGraphicFramePr>
        <p:xfrm>
          <a:off x="6964134" y="566056"/>
          <a:ext cx="4226380" cy="19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190"/>
                <a:gridCol w="2113190"/>
              </a:tblGrid>
              <a:tr h="3916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call to format_date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708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708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708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708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45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1210</Words>
  <Application>Microsoft Macintosh PowerPoint</Application>
  <PresentationFormat>Widescreen</PresentationFormat>
  <Paragraphs>301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Python function execution and variable 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Janée</dc:creator>
  <cp:lastModifiedBy>Greg Janée</cp:lastModifiedBy>
  <cp:revision>22</cp:revision>
  <dcterms:created xsi:type="dcterms:W3CDTF">2019-10-17T17:04:21Z</dcterms:created>
  <dcterms:modified xsi:type="dcterms:W3CDTF">2019-10-24T02:37:00Z</dcterms:modified>
</cp:coreProperties>
</file>