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00CC00"/>
    <a:srgbClr val="FF1919"/>
    <a:srgbClr val="FFFFFF"/>
    <a:srgbClr val="222A35"/>
    <a:srgbClr val="8497B0"/>
    <a:srgbClr val="44546A"/>
    <a:srgbClr val="F4311C"/>
    <a:srgbClr val="FF00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8C1A-3813-AFD0-6C8D-D1989729D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C1FBA-B0FD-D39E-D24E-E0D9F7F1C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2D0C9-9E0F-0BB8-BCE6-C2FC6E38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A46D-8DE0-4AB9-A6DA-D23B3A4CC86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0755F-EB6C-F5A2-B620-39BD6256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F492C-E2B6-6EF5-500D-B1651B3C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7FB-3512-4671-8108-7327A3DF9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20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2EF0-832D-946F-CA95-2D718A8F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66B3C-F3DA-FF54-5761-465A824B6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88C94-8550-3739-AF88-B3889363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A46D-8DE0-4AB9-A6DA-D23B3A4CC86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2F621-A4A5-B0E1-7583-22FC9A98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9715C-3C5B-568C-6112-D81603C0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7FB-3512-4671-8108-7327A3DF9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13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FE062-AB63-94EC-12AF-2DAA0B017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163A5-4A6C-CCCD-8EE2-389D9BBC0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087C-E798-8748-57B8-AFD03516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A46D-8DE0-4AB9-A6DA-D23B3A4CC86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5497-3E93-2FE1-C208-ED19CFFE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007E8-0636-572E-3806-D6FB134A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7FB-3512-4671-8108-7327A3DF9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22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A57A-C4B4-CE2C-FCD7-D914F0EB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DF93E-06E4-5745-DBD0-B453C43A1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535C6-9C83-E1C2-F95F-0EAAACF4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A46D-8DE0-4AB9-A6DA-D23B3A4CC86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93383-A1FA-353F-5F56-E8687A38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C50F-E68D-E70F-73DD-FFCBB42A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7FB-3512-4671-8108-7327A3DF9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60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7051-DB1C-7398-A44C-CE66C8D6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D02D7-8236-A6B1-A6AB-04600B63B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DEA6D-3181-0C88-4E79-918A08F6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A46D-8DE0-4AB9-A6DA-D23B3A4CC86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45AAA-F02B-619D-A84E-DBC9A5D0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FD67C-A14D-D6A0-A06D-240099EC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7FB-3512-4671-8108-7327A3DF9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9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7A19-D2EE-364E-FF5C-6C3683F1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0AC5-BBB6-9599-9272-643A3C033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5D144-17A1-3A2D-6099-396A655E4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D2055-9427-DDE6-E697-5E728144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A46D-8DE0-4AB9-A6DA-D23B3A4CC86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BCF8E-2911-FCCE-8F80-770A4607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57982-29FB-3037-54AD-975CFCEF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7FB-3512-4671-8108-7327A3DF9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70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084D-1062-C03C-B3A4-E159DD6F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95367-56DF-411A-3CED-9BF1E4D30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5B0B4-83C9-42BD-860C-EB386D58F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AA303-E163-150A-3B82-6D5824556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7F5C0-52F8-6F86-FB0B-7E862B470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521C8-78A1-87B6-5C56-1AA5C7C5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A46D-8DE0-4AB9-A6DA-D23B3A4CC86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ABCF3-0DE7-24E0-85DB-508ECA33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A8CB8-1F1F-C75A-1774-0361BB9A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7FB-3512-4671-8108-7327A3DF9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98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A076-6F91-AA45-D75F-0D2902FB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0D625-A723-A4CD-4C2C-9214CABF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A46D-8DE0-4AB9-A6DA-D23B3A4CC86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03EC6-5205-D95B-6A55-49EE2A37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8602E-856C-873B-C007-500A38E6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7FB-3512-4671-8108-7327A3DF9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79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96ABA-3265-B027-0B22-12F5B9AF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A46D-8DE0-4AB9-A6DA-D23B3A4CC86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B77A52-B9FB-EF9E-7468-1EC1B65E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324EF-2960-5B5C-8BED-278C8E30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7FB-3512-4671-8108-7327A3DF9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67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FD01-637D-FF20-99AE-391B4E4D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9D5AB-F95C-9CBC-0785-C3A6181C4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9C362-7C12-5F33-CC3C-2FCF5FA43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918A2-03A7-AF9E-E362-22B6D929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A46D-8DE0-4AB9-A6DA-D23B3A4CC86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650F3-9F27-7F20-A62E-BB1B508D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78EB8-B41F-6BB0-5133-38F5C6E5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7FB-3512-4671-8108-7327A3DF9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67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B560-D4F1-DF86-637D-A17D7E8E8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81AE2-E0FF-50B2-7763-333AF78DA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26014-4CB5-0D09-30C9-6A4DBE49C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C0723-4F59-0465-0242-40B85276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A46D-8DE0-4AB9-A6DA-D23B3A4CC86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D6964-2BE3-37F7-8C0D-4537F3B5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E7E50-BC41-02BE-3EA4-9E4E081A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7FB-3512-4671-8108-7327A3DF9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4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3BECB-16B3-3182-510C-41593C69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264B0-4E3E-B03A-16C3-4DAC36F32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9FB10-3A4C-09F1-758C-D7A016904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A46D-8DE0-4AB9-A6DA-D23B3A4CC86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BFBDB-61FB-5B01-67C7-270F6B38E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8D7C2-5CA8-3847-3321-B1D897C0B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8F7FB-3512-4671-8108-7327A3DF9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46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21296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333267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8049965" y="153079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611639" y="153079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Speech Bubble: Oval 49">
            <a:extLst>
              <a:ext uri="{FF2B5EF4-FFF2-40B4-BE49-F238E27FC236}">
                <a16:creationId xmlns:a16="http://schemas.microsoft.com/office/drawing/2014/main" id="{2C12DE7D-C576-F29C-6597-3042BC11A866}"/>
              </a:ext>
            </a:extLst>
          </p:cNvPr>
          <p:cNvSpPr/>
          <p:nvPr/>
        </p:nvSpPr>
        <p:spPr>
          <a:xfrm>
            <a:off x="8819010" y="1099125"/>
            <a:ext cx="2682109" cy="513183"/>
          </a:xfrm>
          <a:prstGeom prst="wedgeEllipseCallout">
            <a:avLst>
              <a:gd name="adj1" fmla="val -42804"/>
              <a:gd name="adj2" fmla="val 56561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bg1">
                    <a:lumMod val="95000"/>
                  </a:schemeClr>
                </a:solidFill>
              </a:rPr>
              <a:t>I am here for Doc5 specifically.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4724121" y="533158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5310048" y="5337110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5895975" y="533158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07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333267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8049965" y="23442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7305998" y="2871876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4658218" y="5337110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90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333267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8049965" y="23442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7305998" y="2871876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4658218" y="5337110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AF7C0280-DCFA-5C71-8CB9-BE105AAD2272}"/>
              </a:ext>
            </a:extLst>
          </p:cNvPr>
          <p:cNvSpPr/>
          <p:nvPr/>
        </p:nvSpPr>
        <p:spPr>
          <a:xfrm>
            <a:off x="4371768" y="4463071"/>
            <a:ext cx="2584289" cy="779773"/>
          </a:xfrm>
          <a:prstGeom prst="wedgeEllipseCallout">
            <a:avLst>
              <a:gd name="adj1" fmla="val -27851"/>
              <a:gd name="adj2" fmla="val 63722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 need the Cardiologist Doc4</a:t>
            </a:r>
          </a:p>
        </p:txBody>
      </p:sp>
    </p:spTree>
    <p:extLst>
      <p:ext uri="{BB962C8B-B14F-4D97-AF65-F5344CB8AC3E}">
        <p14:creationId xmlns:p14="http://schemas.microsoft.com/office/powerpoint/2010/main" val="2350425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333267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8049965" y="23442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7305998" y="2871876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4658218" y="5337110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  <p:sp>
        <p:nvSpPr>
          <p:cNvPr id="2" name="Callout: Line 1">
            <a:extLst>
              <a:ext uri="{FF2B5EF4-FFF2-40B4-BE49-F238E27FC236}">
                <a16:creationId xmlns:a16="http://schemas.microsoft.com/office/drawing/2014/main" id="{43EE2138-04AA-C171-5A1D-F01D10E27E72}"/>
              </a:ext>
            </a:extLst>
          </p:cNvPr>
          <p:cNvSpPr/>
          <p:nvPr/>
        </p:nvSpPr>
        <p:spPr>
          <a:xfrm>
            <a:off x="1752160" y="3797131"/>
            <a:ext cx="2584289" cy="779773"/>
          </a:xfrm>
          <a:prstGeom prst="borderCallout1">
            <a:avLst>
              <a:gd name="adj1" fmla="val 50509"/>
              <a:gd name="adj2" fmla="val 881"/>
              <a:gd name="adj3" fmla="val -59733"/>
              <a:gd name="adj4" fmla="val -18061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Adding 9 to Doc4’s waitlist</a:t>
            </a:r>
          </a:p>
        </p:txBody>
      </p:sp>
    </p:spTree>
    <p:extLst>
      <p:ext uri="{BB962C8B-B14F-4D97-AF65-F5344CB8AC3E}">
        <p14:creationId xmlns:p14="http://schemas.microsoft.com/office/powerpoint/2010/main" val="2072080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333267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8049965" y="23442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7305998" y="2871876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8049965" y="28818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26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333267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8049965" y="23442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7305998" y="2871876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8049965" y="28818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B61E8AA6-2526-62DE-2886-AA97B791AFB9}"/>
              </a:ext>
            </a:extLst>
          </p:cNvPr>
          <p:cNvSpPr/>
          <p:nvPr/>
        </p:nvSpPr>
        <p:spPr>
          <a:xfrm>
            <a:off x="6277947" y="1390833"/>
            <a:ext cx="1748129" cy="620786"/>
          </a:xfrm>
          <a:prstGeom prst="wedgeRoundRectCallout">
            <a:avLst>
              <a:gd name="adj1" fmla="val -32275"/>
              <a:gd name="adj2" fmla="val -74057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Session with 2 is over.</a:t>
            </a:r>
          </a:p>
        </p:txBody>
      </p:sp>
    </p:spTree>
    <p:extLst>
      <p:ext uri="{BB962C8B-B14F-4D97-AF65-F5344CB8AC3E}">
        <p14:creationId xmlns:p14="http://schemas.microsoft.com/office/powerpoint/2010/main" val="1809677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8941182" y="-83612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8049965" y="23442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7305998" y="2871876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8049965" y="28818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B61E8AA6-2526-62DE-2886-AA97B791AFB9}"/>
              </a:ext>
            </a:extLst>
          </p:cNvPr>
          <p:cNvSpPr/>
          <p:nvPr/>
        </p:nvSpPr>
        <p:spPr>
          <a:xfrm>
            <a:off x="6277947" y="1390833"/>
            <a:ext cx="1748129" cy="620786"/>
          </a:xfrm>
          <a:prstGeom prst="wedgeRoundRectCallout">
            <a:avLst>
              <a:gd name="adj1" fmla="val -32275"/>
              <a:gd name="adj2" fmla="val -74057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I am leaving</a:t>
            </a:r>
          </a:p>
        </p:txBody>
      </p:sp>
    </p:spTree>
    <p:extLst>
      <p:ext uri="{BB962C8B-B14F-4D97-AF65-F5344CB8AC3E}">
        <p14:creationId xmlns:p14="http://schemas.microsoft.com/office/powerpoint/2010/main" val="942581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rgbClr val="F431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8249990" y="-83394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8049965" y="23442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7305998" y="2871876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8049965" y="28818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A42D755A-AE19-4544-D7B8-5F44DAF90074}"/>
              </a:ext>
            </a:extLst>
          </p:cNvPr>
          <p:cNvSpPr/>
          <p:nvPr/>
        </p:nvSpPr>
        <p:spPr>
          <a:xfrm>
            <a:off x="1666875" y="229418"/>
            <a:ext cx="1748129" cy="620786"/>
          </a:xfrm>
          <a:prstGeom prst="wedgeRoundRectCallout">
            <a:avLst>
              <a:gd name="adj1" fmla="val -56249"/>
              <a:gd name="adj2" fmla="val 5729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Doc2 is out !</a:t>
            </a:r>
          </a:p>
        </p:txBody>
      </p:sp>
    </p:spTree>
    <p:extLst>
      <p:ext uri="{BB962C8B-B14F-4D97-AF65-F5344CB8AC3E}">
        <p14:creationId xmlns:p14="http://schemas.microsoft.com/office/powerpoint/2010/main" val="2099046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rgbClr val="FF191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849940" y="-765292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8049965" y="23442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7305998" y="2871876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8049965" y="28818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2C862D37-9471-48CD-C8BE-FB27F501474B}"/>
              </a:ext>
            </a:extLst>
          </p:cNvPr>
          <p:cNvSpPr/>
          <p:nvPr/>
        </p:nvSpPr>
        <p:spPr>
          <a:xfrm>
            <a:off x="5991226" y="2108660"/>
            <a:ext cx="1748129" cy="620786"/>
          </a:xfrm>
          <a:prstGeom prst="wedgeRoundRectCallout">
            <a:avLst>
              <a:gd name="adj1" fmla="val -23557"/>
              <a:gd name="adj2" fmla="val 78150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Session with 8 is over.</a:t>
            </a:r>
          </a:p>
        </p:txBody>
      </p:sp>
    </p:spTree>
    <p:extLst>
      <p:ext uri="{BB962C8B-B14F-4D97-AF65-F5344CB8AC3E}">
        <p14:creationId xmlns:p14="http://schemas.microsoft.com/office/powerpoint/2010/main" val="2422196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rgbClr val="FF191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585194" y="-78579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8049965" y="23442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8178003" y="-79736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7331309" y="288303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23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rgbClr val="8497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222A35"/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rgbClr val="FF191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585194" y="-78579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8049965" y="23442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8178003" y="-79736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7331309" y="288303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14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93287"/>
            <a:ext cx="1800808" cy="51318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333267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8049965" y="153079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611639" y="153079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Speech Bubble: Oval 49">
            <a:extLst>
              <a:ext uri="{FF2B5EF4-FFF2-40B4-BE49-F238E27FC236}">
                <a16:creationId xmlns:a16="http://schemas.microsoft.com/office/drawing/2014/main" id="{2C12DE7D-C576-F29C-6597-3042BC11A866}"/>
              </a:ext>
            </a:extLst>
          </p:cNvPr>
          <p:cNvSpPr/>
          <p:nvPr/>
        </p:nvSpPr>
        <p:spPr>
          <a:xfrm>
            <a:off x="8819010" y="1052472"/>
            <a:ext cx="2682109" cy="513183"/>
          </a:xfrm>
          <a:prstGeom prst="wedgeEllipseCallout">
            <a:avLst>
              <a:gd name="adj1" fmla="val -42804"/>
              <a:gd name="adj2" fmla="val 56561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bg1">
                    <a:lumMod val="95000"/>
                  </a:schemeClr>
                </a:solidFill>
              </a:rPr>
              <a:t>I am here for Doc5 specifically.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4724121" y="533158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5310048" y="5337110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5895975" y="533158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5FCBEB0F-D71B-F133-F21E-55F31CD19D19}"/>
              </a:ext>
            </a:extLst>
          </p:cNvPr>
          <p:cNvSpPr/>
          <p:nvPr/>
        </p:nvSpPr>
        <p:spPr>
          <a:xfrm>
            <a:off x="1666875" y="229418"/>
            <a:ext cx="1748129" cy="620786"/>
          </a:xfrm>
          <a:prstGeom prst="wedgeRoundRectCallout">
            <a:avLst>
              <a:gd name="adj1" fmla="val -56249"/>
              <a:gd name="adj2" fmla="val 5729"/>
              <a:gd name="adj3" fmla="val 16667"/>
            </a:avLst>
          </a:prstGeom>
          <a:solidFill>
            <a:srgbClr val="00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Doc5 is back !</a:t>
            </a:r>
          </a:p>
        </p:txBody>
      </p:sp>
    </p:spTree>
    <p:extLst>
      <p:ext uri="{BB962C8B-B14F-4D97-AF65-F5344CB8AC3E}">
        <p14:creationId xmlns:p14="http://schemas.microsoft.com/office/powerpoint/2010/main" val="3352588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688209" y="-73797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8049965" y="23442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A42D755A-AE19-4544-D7B8-5F44DAF90074}"/>
              </a:ext>
            </a:extLst>
          </p:cNvPr>
          <p:cNvSpPr/>
          <p:nvPr/>
        </p:nvSpPr>
        <p:spPr>
          <a:xfrm>
            <a:off x="1666875" y="229418"/>
            <a:ext cx="1748129" cy="620786"/>
          </a:xfrm>
          <a:prstGeom prst="wedgeRoundRectCallout">
            <a:avLst>
              <a:gd name="adj1" fmla="val -56249"/>
              <a:gd name="adj2" fmla="val 5729"/>
              <a:gd name="adj3" fmla="val 16667"/>
            </a:avLst>
          </a:prstGeom>
          <a:solidFill>
            <a:srgbClr val="00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Doc2 is back !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A8DCC1-9AD4-9886-86D2-7B959C9E35F3}"/>
              </a:ext>
            </a:extLst>
          </p:cNvPr>
          <p:cNvSpPr/>
          <p:nvPr/>
        </p:nvSpPr>
        <p:spPr>
          <a:xfrm>
            <a:off x="8178003" y="-79736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18D9D3-42D5-63A6-654A-35EFCD0C6D9F}"/>
              </a:ext>
            </a:extLst>
          </p:cNvPr>
          <p:cNvSpPr/>
          <p:nvPr/>
        </p:nvSpPr>
        <p:spPr>
          <a:xfrm>
            <a:off x="7331309" y="288303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60414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688209" y="-73797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7331309" y="905052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8049965" y="23442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A42D755A-AE19-4544-D7B8-5F44DAF90074}"/>
              </a:ext>
            </a:extLst>
          </p:cNvPr>
          <p:cNvSpPr/>
          <p:nvPr/>
        </p:nvSpPr>
        <p:spPr>
          <a:xfrm>
            <a:off x="1666875" y="229418"/>
            <a:ext cx="1748129" cy="620786"/>
          </a:xfrm>
          <a:prstGeom prst="wedgeRoundRectCallout">
            <a:avLst>
              <a:gd name="adj1" fmla="val -56249"/>
              <a:gd name="adj2" fmla="val 5729"/>
              <a:gd name="adj3" fmla="val 16667"/>
            </a:avLst>
          </a:prstGeom>
          <a:solidFill>
            <a:srgbClr val="00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Doc2 is back !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A8DCC1-9AD4-9886-86D2-7B959C9E35F3}"/>
              </a:ext>
            </a:extLst>
          </p:cNvPr>
          <p:cNvSpPr/>
          <p:nvPr/>
        </p:nvSpPr>
        <p:spPr>
          <a:xfrm>
            <a:off x="8178003" y="-79736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18D9D3-42D5-63A6-654A-35EFCD0C6D9F}"/>
              </a:ext>
            </a:extLst>
          </p:cNvPr>
          <p:cNvSpPr/>
          <p:nvPr/>
        </p:nvSpPr>
        <p:spPr>
          <a:xfrm>
            <a:off x="7331309" y="288303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470493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333267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4724121" y="533158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5310048" y="5337110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5895975" y="533158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5FCBEB0F-D71B-F133-F21E-55F31CD19D19}"/>
              </a:ext>
            </a:extLst>
          </p:cNvPr>
          <p:cNvSpPr/>
          <p:nvPr/>
        </p:nvSpPr>
        <p:spPr>
          <a:xfrm>
            <a:off x="1666875" y="229418"/>
            <a:ext cx="1748129" cy="620786"/>
          </a:xfrm>
          <a:prstGeom prst="wedgeRoundRectCallout">
            <a:avLst>
              <a:gd name="adj1" fmla="val -56249"/>
              <a:gd name="adj2" fmla="val 5729"/>
              <a:gd name="adj3" fmla="val 16667"/>
            </a:avLst>
          </a:prstGeom>
          <a:solidFill>
            <a:srgbClr val="00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Doc5 is back !</a:t>
            </a:r>
          </a:p>
        </p:txBody>
      </p:sp>
    </p:spTree>
    <p:extLst>
      <p:ext uri="{BB962C8B-B14F-4D97-AF65-F5344CB8AC3E}">
        <p14:creationId xmlns:p14="http://schemas.microsoft.com/office/powerpoint/2010/main" val="2968796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333267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4724121" y="533158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5310048" y="5337110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5895975" y="533158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87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333267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4724121" y="533158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5310048" y="5337110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5895975" y="533158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BE130035-3A4D-C6B1-F1CB-856A62C683B3}"/>
              </a:ext>
            </a:extLst>
          </p:cNvPr>
          <p:cNvSpPr/>
          <p:nvPr/>
        </p:nvSpPr>
        <p:spPr>
          <a:xfrm>
            <a:off x="4371768" y="4463071"/>
            <a:ext cx="2584289" cy="779773"/>
          </a:xfrm>
          <a:prstGeom prst="wedgeEllipseCallout">
            <a:avLst>
              <a:gd name="adj1" fmla="val -27851"/>
              <a:gd name="adj2" fmla="val 63722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 need a general consultant</a:t>
            </a:r>
          </a:p>
        </p:txBody>
      </p:sp>
    </p:spTree>
    <p:extLst>
      <p:ext uri="{BB962C8B-B14F-4D97-AF65-F5344CB8AC3E}">
        <p14:creationId xmlns:p14="http://schemas.microsoft.com/office/powerpoint/2010/main" val="143703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333267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4724121" y="533158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5310048" y="5337110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5895975" y="533158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  <p:sp>
        <p:nvSpPr>
          <p:cNvPr id="2" name="Callout: Line 1">
            <a:extLst>
              <a:ext uri="{FF2B5EF4-FFF2-40B4-BE49-F238E27FC236}">
                <a16:creationId xmlns:a16="http://schemas.microsoft.com/office/drawing/2014/main" id="{BE130035-3A4D-C6B1-F1CB-856A62C683B3}"/>
              </a:ext>
            </a:extLst>
          </p:cNvPr>
          <p:cNvSpPr/>
          <p:nvPr/>
        </p:nvSpPr>
        <p:spPr>
          <a:xfrm>
            <a:off x="1752160" y="3797131"/>
            <a:ext cx="2584289" cy="779773"/>
          </a:xfrm>
          <a:prstGeom prst="borderCallout1">
            <a:avLst>
              <a:gd name="adj1" fmla="val 50509"/>
              <a:gd name="adj2" fmla="val 881"/>
              <a:gd name="adj3" fmla="val -59733"/>
              <a:gd name="adj4" fmla="val -18061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 1 has the shortest waitlist</a:t>
            </a:r>
          </a:p>
        </p:txBody>
      </p:sp>
    </p:spTree>
    <p:extLst>
      <p:ext uri="{BB962C8B-B14F-4D97-AF65-F5344CB8AC3E}">
        <p14:creationId xmlns:p14="http://schemas.microsoft.com/office/powerpoint/2010/main" val="1737819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333267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8049965" y="23442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4699344" y="534263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5285271" y="5337110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81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333267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8049965" y="23442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4699344" y="534263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5285271" y="5337110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2071B7A4-5EE1-2F86-0E39-07BC8203486D}"/>
              </a:ext>
            </a:extLst>
          </p:cNvPr>
          <p:cNvSpPr/>
          <p:nvPr/>
        </p:nvSpPr>
        <p:spPr>
          <a:xfrm>
            <a:off x="4371768" y="4463071"/>
            <a:ext cx="2584289" cy="779773"/>
          </a:xfrm>
          <a:prstGeom prst="wedgeEllipseCallout">
            <a:avLst>
              <a:gd name="adj1" fmla="val -27851"/>
              <a:gd name="adj2" fmla="val 63722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 need a Cardiologist</a:t>
            </a:r>
          </a:p>
        </p:txBody>
      </p:sp>
    </p:spTree>
    <p:extLst>
      <p:ext uri="{BB962C8B-B14F-4D97-AF65-F5344CB8AC3E}">
        <p14:creationId xmlns:p14="http://schemas.microsoft.com/office/powerpoint/2010/main" val="108040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333267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8049965" y="23442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4699344" y="534263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5285271" y="5337110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D53D2E0F-E48F-919E-FFCA-EDE11FBE5F90}"/>
              </a:ext>
            </a:extLst>
          </p:cNvPr>
          <p:cNvSpPr/>
          <p:nvPr/>
        </p:nvSpPr>
        <p:spPr>
          <a:xfrm>
            <a:off x="1752160" y="3797131"/>
            <a:ext cx="2584289" cy="779773"/>
          </a:xfrm>
          <a:prstGeom prst="borderCallout1">
            <a:avLst>
              <a:gd name="adj1" fmla="val 50509"/>
              <a:gd name="adj2" fmla="val 881"/>
              <a:gd name="adj3" fmla="val -59733"/>
              <a:gd name="adj4" fmla="val -18061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 4 has the shortest waitlist</a:t>
            </a:r>
          </a:p>
        </p:txBody>
      </p:sp>
    </p:spTree>
    <p:extLst>
      <p:ext uri="{BB962C8B-B14F-4D97-AF65-F5344CB8AC3E}">
        <p14:creationId xmlns:p14="http://schemas.microsoft.com/office/powerpoint/2010/main" val="4053024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1046</Words>
  <Application>Microsoft Office PowerPoint</Application>
  <PresentationFormat>Widescreen</PresentationFormat>
  <Paragraphs>688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Gudimella Jayanth</dc:creator>
  <cp:lastModifiedBy>Jayanth Gudimella</cp:lastModifiedBy>
  <cp:revision>73</cp:revision>
  <dcterms:created xsi:type="dcterms:W3CDTF">2023-09-22T14:08:04Z</dcterms:created>
  <dcterms:modified xsi:type="dcterms:W3CDTF">2023-09-23T10:58:29Z</dcterms:modified>
</cp:coreProperties>
</file>