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Be Vietnam" panose="020B0604020202020204" charset="0"/>
      <p:regular r:id="rId8"/>
    </p:embeddedFont>
    <p:embeddedFont>
      <p:font typeface="Be Vietnam Ultra-Bold" panose="020B0604020202020204" charset="0"/>
      <p:regular r:id="rId9"/>
    </p:embeddedFont>
    <p:embeddedFont>
      <p:font typeface="IBM Plex Sans" panose="020B0503050203000203" pitchFamily="34" charset="0"/>
      <p:regular r:id="rId10"/>
    </p:embeddedFont>
    <p:embeddedFont>
      <p:font typeface="IBM Plex Sans Bold" panose="020B0803050203000203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3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rot="-2700000">
            <a:off x="4680611" y="3788259"/>
            <a:ext cx="16909587" cy="6118196"/>
          </a:xfrm>
          <a:custGeom>
            <a:avLst/>
            <a:gdLst/>
            <a:ahLst/>
            <a:cxnLst/>
            <a:rect l="l" t="t" r="r" b="b"/>
            <a:pathLst>
              <a:path w="16909587" h="6118196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604997" y="3378293"/>
            <a:ext cx="11078006" cy="1368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0"/>
              </a:lnSpc>
            </a:pPr>
            <a:r>
              <a:rPr lang="en-US" sz="6600" dirty="0">
                <a:solidFill>
                  <a:srgbClr val="F8F8F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 TITLE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696947" y="8235679"/>
            <a:ext cx="3562353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59"/>
              </a:lnSpc>
              <a:spcBef>
                <a:spcPct val="0"/>
              </a:spcBef>
            </a:pPr>
            <a:r>
              <a:rPr lang="en-US" sz="2199" spc="191">
                <a:solidFill>
                  <a:srgbClr val="F8F8F8"/>
                </a:solidFill>
                <a:latin typeface="Be Vietnam Ultra-Bold"/>
              </a:rPr>
              <a:t>TEAM NAME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696947" y="8631012"/>
            <a:ext cx="356235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dirty="0">
                <a:solidFill>
                  <a:srgbClr val="F8F8F8"/>
                </a:solidFill>
                <a:latin typeface="IBM Plex Sans Bold"/>
              </a:rPr>
              <a:t>TEAM LEAD NAME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696947" y="9103452"/>
            <a:ext cx="3562353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59"/>
              </a:lnSpc>
              <a:spcBef>
                <a:spcPct val="0"/>
              </a:spcBef>
            </a:pPr>
            <a:r>
              <a:rPr lang="en-US" sz="2199" spc="191">
                <a:solidFill>
                  <a:srgbClr val="F8F8F8"/>
                </a:solidFill>
                <a:latin typeface="Be Vietnam Ultra-Bold"/>
              </a:rPr>
              <a:t>COLLEGE NAME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62823" y="3589378"/>
            <a:ext cx="3562353" cy="1726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endParaRPr lang="en-US" sz="2800" dirty="0">
              <a:solidFill>
                <a:srgbClr val="F8F8F8"/>
              </a:solidFill>
              <a:latin typeface="IBM Plex Sans"/>
            </a:endParaRPr>
          </a:p>
          <a:p>
            <a:pPr algn="just">
              <a:lnSpc>
                <a:spcPts val="3359"/>
              </a:lnSpc>
            </a:pPr>
            <a:endParaRPr lang="en-US" sz="2800" dirty="0">
              <a:solidFill>
                <a:srgbClr val="F8F8F8"/>
              </a:solidFill>
              <a:latin typeface="IBM Plex Sans"/>
            </a:endParaRPr>
          </a:p>
          <a:p>
            <a:pPr algn="just">
              <a:lnSpc>
                <a:spcPts val="3359"/>
              </a:lnSpc>
            </a:pPr>
            <a:endParaRPr lang="en-US" sz="2800" dirty="0">
              <a:solidFill>
                <a:srgbClr val="F8F8F8"/>
              </a:solidFill>
              <a:latin typeface="IBM Plex Sans"/>
            </a:endParaRPr>
          </a:p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F8F8F8"/>
                </a:solidFill>
                <a:latin typeface="IBM Plex Sans"/>
              </a:rPr>
              <a:t>Domain Name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E43BC6B6-13EF-8D3D-7B3F-C0B4E96453E4}"/>
              </a:ext>
            </a:extLst>
          </p:cNvPr>
          <p:cNvSpPr txBox="1"/>
          <p:nvPr/>
        </p:nvSpPr>
        <p:spPr>
          <a:xfrm>
            <a:off x="2723254" y="742190"/>
            <a:ext cx="15549506" cy="132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880"/>
              </a:lnSpc>
            </a:pPr>
            <a:r>
              <a:rPr lang="en-US" sz="6500" b="1" dirty="0">
                <a:solidFill>
                  <a:srgbClr val="F8F8F8"/>
                </a:solidFill>
                <a:latin typeface="Be Vietnam"/>
              </a:rPr>
              <a:t>CBIT SUDHEE 2024 HACKATHON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394293-6AAC-D573-28EC-C1198AF9D626}"/>
              </a:ext>
            </a:extLst>
          </p:cNvPr>
          <p:cNvSpPr/>
          <p:nvPr/>
        </p:nvSpPr>
        <p:spPr>
          <a:xfrm>
            <a:off x="923563" y="571500"/>
            <a:ext cx="1667237" cy="175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logo with text and symbols&#10;&#10;Description automatically generated">
            <a:extLst>
              <a:ext uri="{FF2B5EF4-FFF2-40B4-BE49-F238E27FC236}">
                <a16:creationId xmlns:a16="http://schemas.microsoft.com/office/drawing/2014/main" id="{33EAF5BD-AA8D-7602-938F-A9224BD5F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77" y="609929"/>
            <a:ext cx="1213007" cy="1590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543904">
            <a:off x="-940728" y="8061713"/>
            <a:ext cx="10103966" cy="8156656"/>
          </a:xfrm>
          <a:custGeom>
            <a:avLst/>
            <a:gdLst/>
            <a:ahLst/>
            <a:cxnLst/>
            <a:rect l="l" t="t" r="r" b="b"/>
            <a:pathLst>
              <a:path w="10103966" h="815665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159446">
            <a:off x="13111917" y="-3539846"/>
            <a:ext cx="7814506" cy="6308438"/>
          </a:xfrm>
          <a:custGeom>
            <a:avLst/>
            <a:gdLst/>
            <a:ahLst/>
            <a:cxnLst/>
            <a:rect l="l" t="t" r="r" b="b"/>
            <a:pathLst>
              <a:path w="7814506" h="6308438">
                <a:moveTo>
                  <a:pt x="0" y="0"/>
                </a:moveTo>
                <a:lnTo>
                  <a:pt x="7814506" y="0"/>
                </a:lnTo>
                <a:lnTo>
                  <a:pt x="7814506" y="6308437"/>
                </a:lnTo>
                <a:lnTo>
                  <a:pt x="0" y="63084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5155" y="2919555"/>
            <a:ext cx="8524313" cy="6702645"/>
            <a:chOff x="0" y="0"/>
            <a:chExt cx="2245086" cy="17653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45086" cy="1765306"/>
            </a:xfrm>
            <a:custGeom>
              <a:avLst/>
              <a:gdLst/>
              <a:ahLst/>
              <a:cxnLst/>
              <a:rect l="l" t="t" r="r" b="b"/>
              <a:pathLst>
                <a:path w="2245086" h="1765306">
                  <a:moveTo>
                    <a:pt x="42686" y="0"/>
                  </a:moveTo>
                  <a:lnTo>
                    <a:pt x="2202400" y="0"/>
                  </a:lnTo>
                  <a:cubicBezTo>
                    <a:pt x="2225975" y="0"/>
                    <a:pt x="2245086" y="19111"/>
                    <a:pt x="2245086" y="42686"/>
                  </a:cubicBezTo>
                  <a:lnTo>
                    <a:pt x="2245086" y="1722620"/>
                  </a:lnTo>
                  <a:cubicBezTo>
                    <a:pt x="2245086" y="1746195"/>
                    <a:pt x="2225975" y="1765306"/>
                    <a:pt x="2202400" y="1765306"/>
                  </a:cubicBezTo>
                  <a:lnTo>
                    <a:pt x="42686" y="1765306"/>
                  </a:lnTo>
                  <a:cubicBezTo>
                    <a:pt x="19111" y="1765306"/>
                    <a:pt x="0" y="1746195"/>
                    <a:pt x="0" y="1722620"/>
                  </a:cubicBezTo>
                  <a:lnTo>
                    <a:pt x="0" y="42686"/>
                  </a:lnTo>
                  <a:cubicBezTo>
                    <a:pt x="0" y="19111"/>
                    <a:pt x="19111" y="0"/>
                    <a:pt x="42686" y="0"/>
                  </a:cubicBezTo>
                  <a:close/>
                </a:path>
              </a:pathLst>
            </a:custGeom>
            <a:solidFill>
              <a:srgbClr val="440C52">
                <a:alpha val="78824"/>
              </a:srgbClr>
            </a:solidFill>
            <a:ln w="28575" cap="rnd">
              <a:solidFill>
                <a:srgbClr val="000000">
                  <a:alpha val="78824"/>
                </a:srgbClr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245086" cy="1812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512822" y="2535605"/>
            <a:ext cx="4732737" cy="5008187"/>
          </a:xfrm>
          <a:custGeom>
            <a:avLst/>
            <a:gdLst/>
            <a:ahLst/>
            <a:cxnLst/>
            <a:rect l="l" t="t" r="r" b="b"/>
            <a:pathLst>
              <a:path w="4732737" h="5008187">
                <a:moveTo>
                  <a:pt x="0" y="0"/>
                </a:moveTo>
                <a:lnTo>
                  <a:pt x="4732737" y="0"/>
                </a:lnTo>
                <a:lnTo>
                  <a:pt x="4732737" y="5008187"/>
                </a:lnTo>
                <a:lnTo>
                  <a:pt x="0" y="50081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480988" y="1206700"/>
            <a:ext cx="3612647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F8F8F8"/>
                </a:solidFill>
                <a:latin typeface="Be Vietnam Ultra-Bold"/>
              </a:rPr>
              <a:t>ABSTRACT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82475" y="5294247"/>
            <a:ext cx="4841684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u="none">
                <a:solidFill>
                  <a:srgbClr val="F8F8F8"/>
                </a:solidFill>
                <a:latin typeface="IBM Plex Sans"/>
              </a:rPr>
              <a:t>Briefly elaborate on  your idea/solution/prototype here.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81277" y="8096242"/>
            <a:ext cx="6678023" cy="194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8F8F8"/>
                </a:solidFill>
                <a:latin typeface="Be Vietnam Ultra-Bold"/>
              </a:rPr>
              <a:t>Process Flow Chart/Simulated 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F8F8F8"/>
                </a:solidFill>
                <a:latin typeface="Be Vietnam Ultra-Bold"/>
              </a:rPr>
              <a:t>image of Prototype/any image relevant to your idea</a:t>
            </a:r>
          </a:p>
          <a:p>
            <a:pPr algn="ctr">
              <a:lnSpc>
                <a:spcPts val="3840"/>
              </a:lnSpc>
            </a:pPr>
            <a:endParaRPr lang="en-US" sz="3200">
              <a:solidFill>
                <a:srgbClr val="F8F8F8"/>
              </a:solidFill>
              <a:latin typeface="Be Vietnam Ultra-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0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906160"/>
            <a:ext cx="15990470" cy="6729435"/>
            <a:chOff x="0" y="0"/>
            <a:chExt cx="4211482" cy="17723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11482" cy="1772361"/>
            </a:xfrm>
            <a:custGeom>
              <a:avLst/>
              <a:gdLst/>
              <a:ahLst/>
              <a:cxnLst/>
              <a:rect l="l" t="t" r="r" b="b"/>
              <a:pathLst>
                <a:path w="4211482" h="1772361">
                  <a:moveTo>
                    <a:pt x="22755" y="0"/>
                  </a:moveTo>
                  <a:lnTo>
                    <a:pt x="4188726" y="0"/>
                  </a:lnTo>
                  <a:cubicBezTo>
                    <a:pt x="4194762" y="0"/>
                    <a:pt x="4200550" y="2397"/>
                    <a:pt x="4204817" y="6665"/>
                  </a:cubicBezTo>
                  <a:cubicBezTo>
                    <a:pt x="4209085" y="10932"/>
                    <a:pt x="4211482" y="16720"/>
                    <a:pt x="4211482" y="22755"/>
                  </a:cubicBezTo>
                  <a:lnTo>
                    <a:pt x="4211482" y="1749606"/>
                  </a:lnTo>
                  <a:cubicBezTo>
                    <a:pt x="4211482" y="1755641"/>
                    <a:pt x="4209085" y="1761429"/>
                    <a:pt x="4204817" y="1765696"/>
                  </a:cubicBezTo>
                  <a:cubicBezTo>
                    <a:pt x="4200550" y="1769964"/>
                    <a:pt x="4194762" y="1772361"/>
                    <a:pt x="4188726" y="1772361"/>
                  </a:cubicBezTo>
                  <a:lnTo>
                    <a:pt x="22755" y="1772361"/>
                  </a:lnTo>
                  <a:cubicBezTo>
                    <a:pt x="16720" y="1772361"/>
                    <a:pt x="10932" y="1769964"/>
                    <a:pt x="6665" y="1765696"/>
                  </a:cubicBezTo>
                  <a:cubicBezTo>
                    <a:pt x="2397" y="1761429"/>
                    <a:pt x="0" y="1755641"/>
                    <a:pt x="0" y="1749606"/>
                  </a:cubicBezTo>
                  <a:lnTo>
                    <a:pt x="0" y="22755"/>
                  </a:lnTo>
                  <a:cubicBezTo>
                    <a:pt x="0" y="16720"/>
                    <a:pt x="2397" y="10932"/>
                    <a:pt x="6665" y="6665"/>
                  </a:cubicBezTo>
                  <a:cubicBezTo>
                    <a:pt x="10932" y="2397"/>
                    <a:pt x="16720" y="0"/>
                    <a:pt x="22755" y="0"/>
                  </a:cubicBezTo>
                  <a:close/>
                </a:path>
              </a:pathLst>
            </a:custGeom>
            <a:solidFill>
              <a:srgbClr val="440C52">
                <a:alpha val="78824"/>
              </a:srgbClr>
            </a:solidFill>
            <a:ln w="28575" cap="rnd">
              <a:solidFill>
                <a:srgbClr val="000000">
                  <a:alpha val="78824"/>
                </a:srgbClr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211482" cy="18199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69858" y="1193587"/>
            <a:ext cx="15508154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8F8F8"/>
                </a:solidFill>
                <a:latin typeface="Be Vietnam Ultra-Bold"/>
              </a:rPr>
              <a:t>IDEA/PROTOTYPE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77179" y="5057775"/>
            <a:ext cx="7693512" cy="1546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28"/>
              </a:lnSpc>
            </a:pPr>
            <a:r>
              <a:rPr lang="en-US" sz="4449" u="none">
                <a:solidFill>
                  <a:srgbClr val="F8F8F8"/>
                </a:solidFill>
                <a:latin typeface="IBM Plex Sans"/>
              </a:rPr>
              <a:t>Briefly elaborate on  your idea/solution/prototype here.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543904">
            <a:off x="-940728" y="8061713"/>
            <a:ext cx="10103966" cy="8156656"/>
          </a:xfrm>
          <a:custGeom>
            <a:avLst/>
            <a:gdLst/>
            <a:ahLst/>
            <a:cxnLst/>
            <a:rect l="l" t="t" r="r" b="b"/>
            <a:pathLst>
              <a:path w="10103966" h="815665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159446">
            <a:off x="13111917" y="-3539846"/>
            <a:ext cx="7814506" cy="6308438"/>
          </a:xfrm>
          <a:custGeom>
            <a:avLst/>
            <a:gdLst/>
            <a:ahLst/>
            <a:cxnLst/>
            <a:rect l="l" t="t" r="r" b="b"/>
            <a:pathLst>
              <a:path w="7814506" h="6308438">
                <a:moveTo>
                  <a:pt x="0" y="0"/>
                </a:moveTo>
                <a:lnTo>
                  <a:pt x="7814506" y="0"/>
                </a:lnTo>
                <a:lnTo>
                  <a:pt x="7814506" y="6308437"/>
                </a:lnTo>
                <a:lnTo>
                  <a:pt x="0" y="63084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2906160"/>
            <a:ext cx="4747032" cy="6729435"/>
            <a:chOff x="0" y="0"/>
            <a:chExt cx="1250247" cy="17723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50247" cy="1772361"/>
            </a:xfrm>
            <a:custGeom>
              <a:avLst/>
              <a:gdLst/>
              <a:ahLst/>
              <a:cxnLst/>
              <a:rect l="l" t="t" r="r" b="b"/>
              <a:pathLst>
                <a:path w="1250247" h="1772361">
                  <a:moveTo>
                    <a:pt x="76652" y="0"/>
                  </a:moveTo>
                  <a:lnTo>
                    <a:pt x="1173595" y="0"/>
                  </a:lnTo>
                  <a:cubicBezTo>
                    <a:pt x="1215929" y="0"/>
                    <a:pt x="1250247" y="34318"/>
                    <a:pt x="1250247" y="76652"/>
                  </a:cubicBezTo>
                  <a:lnTo>
                    <a:pt x="1250247" y="1695709"/>
                  </a:lnTo>
                  <a:cubicBezTo>
                    <a:pt x="1250247" y="1738043"/>
                    <a:pt x="1215929" y="1772361"/>
                    <a:pt x="1173595" y="1772361"/>
                  </a:cubicBezTo>
                  <a:lnTo>
                    <a:pt x="76652" y="1772361"/>
                  </a:lnTo>
                  <a:cubicBezTo>
                    <a:pt x="34318" y="1772361"/>
                    <a:pt x="0" y="1738043"/>
                    <a:pt x="0" y="1695709"/>
                  </a:cubicBezTo>
                  <a:lnTo>
                    <a:pt x="0" y="76652"/>
                  </a:lnTo>
                  <a:cubicBezTo>
                    <a:pt x="0" y="34318"/>
                    <a:pt x="34318" y="0"/>
                    <a:pt x="76652" y="0"/>
                  </a:cubicBezTo>
                  <a:close/>
                </a:path>
              </a:pathLst>
            </a:custGeom>
            <a:solidFill>
              <a:srgbClr val="440C52">
                <a:alpha val="78824"/>
              </a:srgbClr>
            </a:solidFill>
            <a:ln w="28575" cap="rnd">
              <a:solidFill>
                <a:srgbClr val="000000">
                  <a:alpha val="78824"/>
                </a:srgbClr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250247" cy="18199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71884" y="1316221"/>
            <a:ext cx="4603848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>
                <a:solidFill>
                  <a:srgbClr val="F8F8F8"/>
                </a:solidFill>
                <a:latin typeface="Be Vietnam Ultra-Bold"/>
              </a:rPr>
              <a:t>TECH STACK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516437" y="2906160"/>
            <a:ext cx="10502733" cy="6729435"/>
            <a:chOff x="0" y="0"/>
            <a:chExt cx="2766152" cy="177236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66152" cy="1772361"/>
            </a:xfrm>
            <a:custGeom>
              <a:avLst/>
              <a:gdLst/>
              <a:ahLst/>
              <a:cxnLst/>
              <a:rect l="l" t="t" r="r" b="b"/>
              <a:pathLst>
                <a:path w="2766152" h="1772361">
                  <a:moveTo>
                    <a:pt x="34645" y="0"/>
                  </a:moveTo>
                  <a:lnTo>
                    <a:pt x="2731507" y="0"/>
                  </a:lnTo>
                  <a:cubicBezTo>
                    <a:pt x="2740695" y="0"/>
                    <a:pt x="2749508" y="3650"/>
                    <a:pt x="2756005" y="10147"/>
                  </a:cubicBezTo>
                  <a:cubicBezTo>
                    <a:pt x="2762502" y="16645"/>
                    <a:pt x="2766152" y="25457"/>
                    <a:pt x="2766152" y="34645"/>
                  </a:cubicBezTo>
                  <a:lnTo>
                    <a:pt x="2766152" y="1737716"/>
                  </a:lnTo>
                  <a:cubicBezTo>
                    <a:pt x="2766152" y="1746905"/>
                    <a:pt x="2762502" y="1755717"/>
                    <a:pt x="2756005" y="1762214"/>
                  </a:cubicBezTo>
                  <a:cubicBezTo>
                    <a:pt x="2749508" y="1768711"/>
                    <a:pt x="2740695" y="1772361"/>
                    <a:pt x="2731507" y="1772361"/>
                  </a:cubicBezTo>
                  <a:lnTo>
                    <a:pt x="34645" y="1772361"/>
                  </a:lnTo>
                  <a:cubicBezTo>
                    <a:pt x="25457" y="1772361"/>
                    <a:pt x="16645" y="1768711"/>
                    <a:pt x="10147" y="1762214"/>
                  </a:cubicBezTo>
                  <a:cubicBezTo>
                    <a:pt x="3650" y="1755717"/>
                    <a:pt x="0" y="1746905"/>
                    <a:pt x="0" y="1737716"/>
                  </a:cubicBezTo>
                  <a:lnTo>
                    <a:pt x="0" y="34645"/>
                  </a:lnTo>
                  <a:cubicBezTo>
                    <a:pt x="0" y="25457"/>
                    <a:pt x="3650" y="16645"/>
                    <a:pt x="10147" y="10147"/>
                  </a:cubicBezTo>
                  <a:cubicBezTo>
                    <a:pt x="16645" y="3650"/>
                    <a:pt x="25457" y="0"/>
                    <a:pt x="34645" y="0"/>
                  </a:cubicBezTo>
                  <a:close/>
                </a:path>
              </a:pathLst>
            </a:custGeom>
            <a:solidFill>
              <a:srgbClr val="440C52">
                <a:alpha val="78824"/>
              </a:srgbClr>
            </a:solidFill>
            <a:ln w="28575" cap="rnd">
              <a:solidFill>
                <a:srgbClr val="000000">
                  <a:alpha val="78824"/>
                </a:srgbClr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66152" cy="18199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833228" y="1316221"/>
            <a:ext cx="10185942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F8F8F8"/>
                </a:solidFill>
                <a:latin typeface="Be Vietnam Ultra-Bold"/>
              </a:rPr>
              <a:t>USECASES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10921" y="5454983"/>
            <a:ext cx="3582590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u="none">
                <a:solidFill>
                  <a:srgbClr val="F8F8F8"/>
                </a:solidFill>
                <a:latin typeface="IBM Plex Sans"/>
              </a:rPr>
              <a:t>Briefly elaborate on  your techstack here.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12879" y="5454983"/>
            <a:ext cx="3582590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u="none">
                <a:solidFill>
                  <a:srgbClr val="F8F8F8"/>
                </a:solidFill>
                <a:latin typeface="IBM Plex Sans"/>
              </a:rPr>
              <a:t>Briefly elaborate on  your usecases here.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543904">
            <a:off x="-940728" y="8061713"/>
            <a:ext cx="10103966" cy="8156656"/>
          </a:xfrm>
          <a:custGeom>
            <a:avLst/>
            <a:gdLst/>
            <a:ahLst/>
            <a:cxnLst/>
            <a:rect l="l" t="t" r="r" b="b"/>
            <a:pathLst>
              <a:path w="10103966" h="815665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159446">
            <a:off x="13111917" y="-3539846"/>
            <a:ext cx="7814506" cy="6308438"/>
          </a:xfrm>
          <a:custGeom>
            <a:avLst/>
            <a:gdLst/>
            <a:ahLst/>
            <a:cxnLst/>
            <a:rect l="l" t="t" r="r" b="b"/>
            <a:pathLst>
              <a:path w="7814506" h="6308438">
                <a:moveTo>
                  <a:pt x="0" y="0"/>
                </a:moveTo>
                <a:lnTo>
                  <a:pt x="7814506" y="0"/>
                </a:lnTo>
                <a:lnTo>
                  <a:pt x="7814506" y="6308437"/>
                </a:lnTo>
                <a:lnTo>
                  <a:pt x="0" y="63084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1962253"/>
            <a:ext cx="16230600" cy="7646552"/>
            <a:chOff x="0" y="0"/>
            <a:chExt cx="4274726" cy="20139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013907"/>
            </a:xfrm>
            <a:custGeom>
              <a:avLst/>
              <a:gdLst/>
              <a:ahLst/>
              <a:cxnLst/>
              <a:rect l="l" t="t" r="r" b="b"/>
              <a:pathLst>
                <a:path w="4274726" h="2013907">
                  <a:moveTo>
                    <a:pt x="22419" y="0"/>
                  </a:moveTo>
                  <a:lnTo>
                    <a:pt x="4252307" y="0"/>
                  </a:lnTo>
                  <a:cubicBezTo>
                    <a:pt x="4264689" y="0"/>
                    <a:pt x="4274726" y="10037"/>
                    <a:pt x="4274726" y="22419"/>
                  </a:cubicBezTo>
                  <a:lnTo>
                    <a:pt x="4274726" y="1991488"/>
                  </a:lnTo>
                  <a:cubicBezTo>
                    <a:pt x="4274726" y="2003870"/>
                    <a:pt x="4264689" y="2013907"/>
                    <a:pt x="4252307" y="2013907"/>
                  </a:cubicBezTo>
                  <a:lnTo>
                    <a:pt x="22419" y="2013907"/>
                  </a:lnTo>
                  <a:cubicBezTo>
                    <a:pt x="10037" y="2013907"/>
                    <a:pt x="0" y="2003870"/>
                    <a:pt x="0" y="1991488"/>
                  </a:cubicBezTo>
                  <a:lnTo>
                    <a:pt x="0" y="22419"/>
                  </a:lnTo>
                  <a:cubicBezTo>
                    <a:pt x="0" y="10037"/>
                    <a:pt x="10037" y="0"/>
                    <a:pt x="22419" y="0"/>
                  </a:cubicBezTo>
                  <a:close/>
                </a:path>
              </a:pathLst>
            </a:custGeom>
            <a:solidFill>
              <a:srgbClr val="440C52">
                <a:alpha val="78824"/>
              </a:srgbClr>
            </a:solidFill>
            <a:ln w="28575" cap="rnd">
              <a:solidFill>
                <a:srgbClr val="000000">
                  <a:alpha val="78824"/>
                </a:srgbClr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274726" cy="20615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742953" y="595313"/>
            <a:ext cx="10802094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dirty="0">
                <a:solidFill>
                  <a:srgbClr val="F8F8F8"/>
                </a:solidFill>
                <a:latin typeface="Be Vietnam Ultra-Bold"/>
              </a:rPr>
              <a:t>SHOWSTOPPER/DEPENDENCIES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41765" y="4690488"/>
            <a:ext cx="6804470" cy="2123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0"/>
              </a:lnSpc>
            </a:pPr>
            <a:r>
              <a:rPr lang="en-US" sz="3014" u="none">
                <a:solidFill>
                  <a:srgbClr val="F8F8F8"/>
                </a:solidFill>
                <a:latin typeface="IBM Plex Sans"/>
              </a:rPr>
              <a:t>Briefly elaborate on  your Dependencies/showstopper/any relevant information which makes your project unique from others here.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rot="-8010284">
            <a:off x="11274917" y="-2976531"/>
            <a:ext cx="11342890" cy="9156806"/>
          </a:xfrm>
          <a:custGeom>
            <a:avLst/>
            <a:gdLst/>
            <a:ahLst/>
            <a:cxnLst/>
            <a:rect l="l" t="t" r="r" b="b"/>
            <a:pathLst>
              <a:path w="11342890" h="9156806">
                <a:moveTo>
                  <a:pt x="0" y="0"/>
                </a:moveTo>
                <a:lnTo>
                  <a:pt x="11342890" y="0"/>
                </a:lnTo>
                <a:lnTo>
                  <a:pt x="11342890" y="9156806"/>
                </a:lnTo>
                <a:lnTo>
                  <a:pt x="0" y="91568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280091" y="8603752"/>
            <a:ext cx="5431972" cy="1076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 dirty="0">
                <a:solidFill>
                  <a:srgbClr val="F8F8F8"/>
                </a:solidFill>
                <a:latin typeface="Be Vietnam Ultra-Bold"/>
              </a:rPr>
              <a:t>THANK YOU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F2B990E5-EEAE-EF7F-5666-53C66FA6815F}"/>
              </a:ext>
            </a:extLst>
          </p:cNvPr>
          <p:cNvSpPr txBox="1"/>
          <p:nvPr/>
        </p:nvSpPr>
        <p:spPr>
          <a:xfrm>
            <a:off x="914399" y="1768189"/>
            <a:ext cx="4526765" cy="1713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800" b="1" dirty="0">
                <a:solidFill>
                  <a:srgbClr val="F8F8F8"/>
                </a:solidFill>
                <a:latin typeface="IBM Plex Sans Bold"/>
              </a:rPr>
              <a:t>Team Lead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8F8F8"/>
                </a:solidFill>
                <a:latin typeface="IBM Plex Sans Bold"/>
              </a:rPr>
              <a:t>Name: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8F8F8"/>
                </a:solidFill>
                <a:latin typeface="IBM Plex Sans Bold"/>
              </a:rPr>
              <a:t>Phone Number: 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8F8F8"/>
                </a:solidFill>
                <a:latin typeface="IBM Plex Sans Bold"/>
              </a:rPr>
              <a:t>College: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6F8D5C98-86CF-C997-3FE6-87079BF59B00}"/>
              </a:ext>
            </a:extLst>
          </p:cNvPr>
          <p:cNvSpPr txBox="1"/>
          <p:nvPr/>
        </p:nvSpPr>
        <p:spPr>
          <a:xfrm>
            <a:off x="894804" y="7334218"/>
            <a:ext cx="4526765" cy="1713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800" b="1" dirty="0">
                <a:solidFill>
                  <a:srgbClr val="F8F8F8"/>
                </a:solidFill>
                <a:latin typeface="IBM Plex Sans Bold"/>
              </a:rPr>
              <a:t>Team Member-3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8F8F8"/>
                </a:solidFill>
                <a:latin typeface="IBM Plex Sans Bold"/>
              </a:rPr>
              <a:t>Name: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8F8F8"/>
                </a:solidFill>
                <a:latin typeface="IBM Plex Sans Bold"/>
              </a:rPr>
              <a:t>Phone Number: 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8F8F8"/>
                </a:solidFill>
                <a:latin typeface="IBM Plex Sans Bold"/>
              </a:rPr>
              <a:t>College: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F1360456-75B3-E406-5502-925838F7324E}"/>
              </a:ext>
            </a:extLst>
          </p:cNvPr>
          <p:cNvSpPr txBox="1"/>
          <p:nvPr/>
        </p:nvSpPr>
        <p:spPr>
          <a:xfrm>
            <a:off x="894804" y="5478875"/>
            <a:ext cx="4526765" cy="1713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800" b="1" dirty="0">
                <a:solidFill>
                  <a:srgbClr val="F8F8F8"/>
                </a:solidFill>
                <a:latin typeface="IBM Plex Sans Bold"/>
              </a:rPr>
              <a:t>Team Member-2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8F8F8"/>
                </a:solidFill>
                <a:latin typeface="IBM Plex Sans Bold"/>
              </a:rPr>
              <a:t>Name: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8F8F8"/>
                </a:solidFill>
                <a:latin typeface="IBM Plex Sans Bold"/>
              </a:rPr>
              <a:t>Phone Number: 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8F8F8"/>
                </a:solidFill>
                <a:latin typeface="IBM Plex Sans Bold"/>
              </a:rPr>
              <a:t>College: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796E9C97-D74C-4113-0797-48E7D03DE463}"/>
              </a:ext>
            </a:extLst>
          </p:cNvPr>
          <p:cNvSpPr txBox="1"/>
          <p:nvPr/>
        </p:nvSpPr>
        <p:spPr>
          <a:xfrm>
            <a:off x="914399" y="3623532"/>
            <a:ext cx="4526765" cy="1713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800" b="1" dirty="0">
                <a:solidFill>
                  <a:srgbClr val="F8F8F8"/>
                </a:solidFill>
                <a:latin typeface="IBM Plex Sans Bold"/>
              </a:rPr>
              <a:t>Team Member-1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8F8F8"/>
                </a:solidFill>
                <a:latin typeface="IBM Plex Sans Bold"/>
              </a:rPr>
              <a:t>Name: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8F8F8"/>
                </a:solidFill>
                <a:latin typeface="IBM Plex Sans Bold"/>
              </a:rPr>
              <a:t>Phone Number: 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F8F8F8"/>
                </a:solidFill>
                <a:latin typeface="IBM Plex Sans Bold"/>
              </a:rPr>
              <a:t>College: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0F783F13-AF9B-C965-4B8D-46632046BAC2}"/>
              </a:ext>
            </a:extLst>
          </p:cNvPr>
          <p:cNvSpPr txBox="1"/>
          <p:nvPr/>
        </p:nvSpPr>
        <p:spPr>
          <a:xfrm>
            <a:off x="-1371600" y="777327"/>
            <a:ext cx="10802094" cy="795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400" dirty="0">
                <a:solidFill>
                  <a:srgbClr val="F8F8F8"/>
                </a:solidFill>
                <a:latin typeface="Be Vietnam Ultra-Bold"/>
              </a:rPr>
              <a:t>TEAM CONTACT DETAILS</a:t>
            </a:r>
            <a:endParaRPr lang="en-US" sz="5600" dirty="0">
              <a:solidFill>
                <a:srgbClr val="F8F8F8"/>
              </a:solidFill>
              <a:latin typeface="Be Vietnam Ultra-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137</Words>
  <Application>Microsoft Office PowerPoint</Application>
  <PresentationFormat>Custom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IBM Plex Sans</vt:lpstr>
      <vt:lpstr>Arial</vt:lpstr>
      <vt:lpstr>Be Vietnam Ultra-Bold</vt:lpstr>
      <vt:lpstr>Calibri</vt:lpstr>
      <vt:lpstr>IBM Plex Sans Bold</vt:lpstr>
      <vt:lpstr>Be Vietnam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Business Presentation in Dark Blue Pink Abstract Tech Style</dc:title>
  <dc:creator>Juweriah</dc:creator>
  <cp:lastModifiedBy>Juweriah Abdul Raheem Mohammed</cp:lastModifiedBy>
  <cp:revision>2</cp:revision>
  <dcterms:created xsi:type="dcterms:W3CDTF">2006-08-16T00:00:00Z</dcterms:created>
  <dcterms:modified xsi:type="dcterms:W3CDTF">2024-02-17T08:12:18Z</dcterms:modified>
  <dc:identifier>DAF892-BjwE</dc:identifier>
</cp:coreProperties>
</file>