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77" r:id="rId2"/>
  </p:sldMasterIdLst>
  <p:notesMasterIdLst>
    <p:notesMasterId r:id="rId16"/>
  </p:notesMasterIdLst>
  <p:handoutMasterIdLst>
    <p:handoutMasterId r:id="rId17"/>
  </p:handoutMasterIdLst>
  <p:sldIdLst>
    <p:sldId id="363" r:id="rId3"/>
    <p:sldId id="386" r:id="rId4"/>
    <p:sldId id="388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8" r:id="rId14"/>
    <p:sldId id="397" r:id="rId15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2" userDrawn="1">
          <p15:clr>
            <a:srgbClr val="A4A3A4"/>
          </p15:clr>
        </p15:guide>
        <p15:guide id="2" pos="5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54545"/>
    <a:srgbClr val="FFFFFF"/>
    <a:srgbClr val="545454"/>
    <a:srgbClr val="F47264"/>
    <a:srgbClr val="7CC8EC"/>
    <a:srgbClr val="7BBBB5"/>
    <a:srgbClr val="0EBEA9"/>
    <a:srgbClr val="F5C24C"/>
    <a:srgbClr val="E74E3E"/>
    <a:srgbClr val="3DB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9" autoAdjust="0"/>
    <p:restoredTop sz="94660"/>
  </p:normalViewPr>
  <p:slideViewPr>
    <p:cSldViewPr snapToGrid="0" showGuides="1">
      <p:cViewPr varScale="1">
        <p:scale>
          <a:sx n="137" d="100"/>
          <a:sy n="137" d="100"/>
        </p:scale>
        <p:origin x="101" y="178"/>
      </p:cViewPr>
      <p:guideLst>
        <p:guide orient="horz" pos="3792"/>
        <p:guide pos="516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20" d="100"/>
        <a:sy n="20" d="100"/>
      </p:scale>
      <p:origin x="0" y="-1176"/>
    </p:cViewPr>
  </p:sorterViewPr>
  <p:notesViewPr>
    <p:cSldViewPr snapToGrid="0" showGuides="1">
      <p:cViewPr varScale="1">
        <p:scale>
          <a:sx n="55" d="100"/>
          <a:sy n="55" d="100"/>
        </p:scale>
        <p:origin x="2772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B2F40-25F2-4673-ADC9-635D7CCAB4BB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6864C-43AE-498F-8748-107CC4F1B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02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8B4F4-0E37-45D0-A03B-BC6109B7B9EC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AAE0B-E3A9-415E-BF9D-35A66B2C4B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507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AAE0B-E3A9-415E-BF9D-35A66B2C4B2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09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AAE0B-E3A9-415E-BF9D-35A66B2C4B2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365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AAE0B-E3A9-415E-BF9D-35A66B2C4B2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623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AAE0B-E3A9-415E-BF9D-35A66B2C4B2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438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AAE0B-E3A9-415E-BF9D-35A66B2C4B2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058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AAE0B-E3A9-415E-BF9D-35A66B2C4B2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451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AAE0B-E3A9-415E-BF9D-35A66B2C4B2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867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AAE0B-E3A9-415E-BF9D-35A66B2C4B2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481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AAE0B-E3A9-415E-BF9D-35A66B2C4B2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110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AAE0B-E3A9-415E-BF9D-35A66B2C4B2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357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AAE0B-E3A9-415E-BF9D-35A66B2C4B2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256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AAE0B-E3A9-415E-BF9D-35A66B2C4B2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120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AAE0B-E3A9-415E-BF9D-35A66B2C4B2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786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596900"/>
            <a:ext cx="4546209" cy="505969"/>
          </a:xfrm>
        </p:spPr>
        <p:txBody>
          <a:bodyPr lIns="0" rIns="0" anchor="ctr">
            <a:noAutofit/>
          </a:bodyPr>
          <a:lstStyle>
            <a:lvl1pPr algn="l">
              <a:defRPr sz="4000" b="0">
                <a:solidFill>
                  <a:schemeClr val="bg1">
                    <a:lumMod val="65000"/>
                  </a:schemeClr>
                </a:solidFill>
                <a:latin typeface="U.S. 101" pitchFamily="2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Yang </a:t>
            </a:r>
            <a:r>
              <a:rPr lang="en-US" dirty="0" err="1"/>
              <a:t>asli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118305"/>
            <a:ext cx="4546209" cy="549048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30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1861626"/>
            <a:ext cx="4546209" cy="516988"/>
          </a:xfrm>
        </p:spPr>
        <p:txBody>
          <a:bodyPr lIns="0" rIns="0">
            <a:normAutofit/>
          </a:bodyPr>
          <a:lstStyle>
            <a:lvl1pPr marL="0" indent="0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066801" y="2230154"/>
            <a:ext cx="4546208" cy="1166352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105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578991" y="1861626"/>
            <a:ext cx="4546209" cy="516988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578992" y="2230153"/>
            <a:ext cx="4546208" cy="1695907"/>
          </a:xfrm>
        </p:spPr>
        <p:txBody>
          <a:bodyPr lIns="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05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66800" y="4107766"/>
            <a:ext cx="4546209" cy="516988"/>
          </a:xfrm>
        </p:spPr>
        <p:txBody>
          <a:bodyPr lIns="0" rIns="0">
            <a:normAutofit/>
          </a:bodyPr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66801" y="4476293"/>
            <a:ext cx="4546208" cy="1695907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105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6578991" y="4107766"/>
            <a:ext cx="4546209" cy="516988"/>
          </a:xfrm>
        </p:spPr>
        <p:txBody>
          <a:bodyPr lIns="0" rIns="0">
            <a:normAutofit/>
          </a:bodyPr>
          <a:lstStyle>
            <a:lvl1pPr marL="0" indent="0" algn="ctr">
              <a:buNone/>
              <a:defRPr sz="1600" b="0" baseline="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578992" y="4476293"/>
            <a:ext cx="4546208" cy="1695907"/>
          </a:xfrm>
        </p:spPr>
        <p:txBody>
          <a:bodyPr lIns="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05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 hasCustomPrompt="1"/>
          </p:nvPr>
        </p:nvSpPr>
        <p:spPr>
          <a:xfrm>
            <a:off x="6578990" y="596900"/>
            <a:ext cx="4546209" cy="52140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400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 sz="2000">
                <a:latin typeface="Lato Light" panose="020F0302020204030203" pitchFamily="34" charset="0"/>
              </a:defRPr>
            </a:lvl2pPr>
            <a:lvl3pPr marL="914400" indent="0">
              <a:buNone/>
              <a:defRPr sz="1800">
                <a:latin typeface="Lato Light" panose="020F0302020204030203" pitchFamily="34" charset="0"/>
              </a:defRPr>
            </a:lvl3pPr>
            <a:lvl4pPr marL="1371600" indent="0">
              <a:buNone/>
              <a:defRPr sz="1600">
                <a:latin typeface="Lato Light" panose="020F0302020204030203" pitchFamily="34" charset="0"/>
              </a:defRPr>
            </a:lvl4pPr>
            <a:lvl5pPr marL="1828800" indent="0">
              <a:buNone/>
              <a:defRPr sz="16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6578989" y="1117600"/>
            <a:ext cx="4546210" cy="549753"/>
          </a:xfrm>
        </p:spPr>
        <p:txBody>
          <a:bodyPr lIns="0" rIns="0">
            <a:normAutofit/>
          </a:bodyPr>
          <a:lstStyle>
            <a:lvl1pPr marL="0" indent="0">
              <a:buNone/>
              <a:defRPr sz="1300" baseline="0">
                <a:solidFill>
                  <a:schemeClr val="bg1"/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1349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 userDrawn="1">
          <p15:clr>
            <a:srgbClr val="FBAE40"/>
          </p15:clr>
        </p15:guide>
        <p15:guide id="2" pos="672" userDrawn="1">
          <p15:clr>
            <a:srgbClr val="FBAE40"/>
          </p15:clr>
        </p15:guide>
        <p15:guide id="3" pos="7008" userDrawn="1">
          <p15:clr>
            <a:srgbClr val="FBAE40"/>
          </p15:clr>
        </p15:guide>
        <p15:guide id="4" orient="horz" pos="3888" userDrawn="1">
          <p15:clr>
            <a:srgbClr val="FBAE40"/>
          </p15:clr>
        </p15:guide>
        <p15:guide id="5" orient="horz" pos="1392" userDrawn="1">
          <p15:clr>
            <a:srgbClr val="FBAE40"/>
          </p15:clr>
        </p15:guide>
        <p15:guide id="6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596900"/>
            <a:ext cx="4546209" cy="505969"/>
          </a:xfrm>
        </p:spPr>
        <p:txBody>
          <a:bodyPr lIns="0" rIns="0" anchor="ctr">
            <a:noAutofit/>
          </a:bodyPr>
          <a:lstStyle>
            <a:lvl1pPr algn="l">
              <a:defRPr sz="4000" b="0">
                <a:solidFill>
                  <a:schemeClr val="bg1">
                    <a:lumMod val="65000"/>
                  </a:schemeClr>
                </a:solidFill>
                <a:latin typeface="U.S. 101" pitchFamily="2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118305"/>
            <a:ext cx="4546209" cy="549048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30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1861626"/>
            <a:ext cx="4546209" cy="516988"/>
          </a:xfrm>
        </p:spPr>
        <p:txBody>
          <a:bodyPr lIns="0" rIns="0">
            <a:normAutofit/>
          </a:bodyPr>
          <a:lstStyle>
            <a:lvl1pPr marL="0" indent="0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066801" y="2230154"/>
            <a:ext cx="4546208" cy="1166352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105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578991" y="1861626"/>
            <a:ext cx="4546209" cy="516988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578992" y="2230153"/>
            <a:ext cx="4546208" cy="1695907"/>
          </a:xfrm>
        </p:spPr>
        <p:txBody>
          <a:bodyPr lIns="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05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66800" y="4107766"/>
            <a:ext cx="4546209" cy="516988"/>
          </a:xfrm>
        </p:spPr>
        <p:txBody>
          <a:bodyPr lIns="0" rIns="0">
            <a:normAutofit/>
          </a:bodyPr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66801" y="4476293"/>
            <a:ext cx="4546208" cy="1695907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105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6578991" y="4107766"/>
            <a:ext cx="4546209" cy="516988"/>
          </a:xfrm>
        </p:spPr>
        <p:txBody>
          <a:bodyPr lIns="0" rIns="0">
            <a:normAutofit/>
          </a:bodyPr>
          <a:lstStyle>
            <a:lvl1pPr marL="0" indent="0" algn="ctr">
              <a:buNone/>
              <a:defRPr sz="1600" b="0" baseline="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578992" y="4476293"/>
            <a:ext cx="4546208" cy="1695907"/>
          </a:xfrm>
        </p:spPr>
        <p:txBody>
          <a:bodyPr lIns="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05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 hasCustomPrompt="1"/>
          </p:nvPr>
        </p:nvSpPr>
        <p:spPr>
          <a:xfrm>
            <a:off x="6578990" y="596900"/>
            <a:ext cx="4546209" cy="52140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400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 sz="2000">
                <a:latin typeface="Lato Light" panose="020F0302020204030203" pitchFamily="34" charset="0"/>
              </a:defRPr>
            </a:lvl2pPr>
            <a:lvl3pPr marL="914400" indent="0">
              <a:buNone/>
              <a:defRPr sz="1800">
                <a:latin typeface="Lato Light" panose="020F0302020204030203" pitchFamily="34" charset="0"/>
              </a:defRPr>
            </a:lvl3pPr>
            <a:lvl4pPr marL="1371600" indent="0">
              <a:buNone/>
              <a:defRPr sz="1600">
                <a:latin typeface="Lato Light" panose="020F0302020204030203" pitchFamily="34" charset="0"/>
              </a:defRPr>
            </a:lvl4pPr>
            <a:lvl5pPr marL="1828800" indent="0">
              <a:buNone/>
              <a:defRPr sz="16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6578989" y="1117600"/>
            <a:ext cx="4546210" cy="549753"/>
          </a:xfrm>
        </p:spPr>
        <p:txBody>
          <a:bodyPr lIns="0" rIns="0">
            <a:normAutofit/>
          </a:bodyPr>
          <a:lstStyle>
            <a:lvl1pPr marL="0" indent="0">
              <a:buNone/>
              <a:defRPr sz="1300" baseline="0">
                <a:solidFill>
                  <a:schemeClr val="bg1"/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30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1065549" y="2300288"/>
            <a:ext cx="2214563" cy="1363662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3675164" y="2300288"/>
            <a:ext cx="2214563" cy="1363662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6302274" y="2300288"/>
            <a:ext cx="2214563" cy="1363662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8904911" y="2300288"/>
            <a:ext cx="2214563" cy="13636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79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  <p15:guide id="2" pos="672">
          <p15:clr>
            <a:srgbClr val="FBAE40"/>
          </p15:clr>
        </p15:guide>
        <p15:guide id="3" pos="7008">
          <p15:clr>
            <a:srgbClr val="FBAE40"/>
          </p15:clr>
        </p15:guide>
        <p15:guide id="4" orient="horz" pos="3888">
          <p15:clr>
            <a:srgbClr val="FBAE40"/>
          </p15:clr>
        </p15:guide>
        <p15:guide id="5" orient="horz" pos="1392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596900"/>
            <a:ext cx="4546209" cy="505969"/>
          </a:xfrm>
        </p:spPr>
        <p:txBody>
          <a:bodyPr lIns="0" rIns="0" anchor="ctr">
            <a:noAutofit/>
          </a:bodyPr>
          <a:lstStyle>
            <a:lvl1pPr algn="l">
              <a:defRPr sz="4000" b="0">
                <a:solidFill>
                  <a:schemeClr val="bg1">
                    <a:lumMod val="65000"/>
                  </a:schemeClr>
                </a:solidFill>
                <a:latin typeface="U.S. 101" pitchFamily="2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118305"/>
            <a:ext cx="4546209" cy="549048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30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1861626"/>
            <a:ext cx="4546209" cy="516988"/>
          </a:xfrm>
        </p:spPr>
        <p:txBody>
          <a:bodyPr lIns="0" rIns="0">
            <a:normAutofit/>
          </a:bodyPr>
          <a:lstStyle>
            <a:lvl1pPr marL="0" indent="0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066801" y="2230154"/>
            <a:ext cx="4546208" cy="1166352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105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578991" y="1861626"/>
            <a:ext cx="4546209" cy="516988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578992" y="2230153"/>
            <a:ext cx="4546208" cy="1695907"/>
          </a:xfrm>
        </p:spPr>
        <p:txBody>
          <a:bodyPr lIns="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05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66800" y="4107766"/>
            <a:ext cx="4546209" cy="516988"/>
          </a:xfrm>
        </p:spPr>
        <p:txBody>
          <a:bodyPr lIns="0" rIns="0">
            <a:normAutofit/>
          </a:bodyPr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66801" y="4476293"/>
            <a:ext cx="4546208" cy="1695907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105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6578991" y="4107766"/>
            <a:ext cx="4546209" cy="516988"/>
          </a:xfrm>
        </p:spPr>
        <p:txBody>
          <a:bodyPr lIns="0" rIns="0">
            <a:normAutofit/>
          </a:bodyPr>
          <a:lstStyle>
            <a:lvl1pPr marL="0" indent="0" algn="ctr">
              <a:buNone/>
              <a:defRPr sz="1600" b="0" baseline="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578992" y="4476293"/>
            <a:ext cx="4546208" cy="1695907"/>
          </a:xfrm>
        </p:spPr>
        <p:txBody>
          <a:bodyPr lIns="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05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 hasCustomPrompt="1"/>
          </p:nvPr>
        </p:nvSpPr>
        <p:spPr>
          <a:xfrm>
            <a:off x="6578990" y="596900"/>
            <a:ext cx="4546209" cy="52140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400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 sz="2000">
                <a:latin typeface="Lato Light" panose="020F0302020204030203" pitchFamily="34" charset="0"/>
              </a:defRPr>
            </a:lvl2pPr>
            <a:lvl3pPr marL="914400" indent="0">
              <a:buNone/>
              <a:defRPr sz="1800">
                <a:latin typeface="Lato Light" panose="020F0302020204030203" pitchFamily="34" charset="0"/>
              </a:defRPr>
            </a:lvl3pPr>
            <a:lvl4pPr marL="1371600" indent="0">
              <a:buNone/>
              <a:defRPr sz="1600">
                <a:latin typeface="Lato Light" panose="020F0302020204030203" pitchFamily="34" charset="0"/>
              </a:defRPr>
            </a:lvl4pPr>
            <a:lvl5pPr marL="1828800" indent="0">
              <a:buNone/>
              <a:defRPr sz="16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6578989" y="1117600"/>
            <a:ext cx="4546210" cy="549753"/>
          </a:xfrm>
        </p:spPr>
        <p:txBody>
          <a:bodyPr lIns="0" rIns="0">
            <a:normAutofit/>
          </a:bodyPr>
          <a:lstStyle>
            <a:lvl1pPr marL="0" indent="0">
              <a:buNone/>
              <a:defRPr sz="1300" baseline="0">
                <a:solidFill>
                  <a:schemeClr val="bg1"/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1679575" y="3052763"/>
            <a:ext cx="4181475" cy="3119437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746640" y="3154761"/>
            <a:ext cx="960120" cy="96012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066800" y="3048466"/>
            <a:ext cx="613204" cy="3123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6719888" y="1352550"/>
            <a:ext cx="155631" cy="67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 userDrawn="1"/>
        </p:nvSpPr>
        <p:spPr>
          <a:xfrm>
            <a:off x="6675708" y="3048466"/>
            <a:ext cx="1149160" cy="1149160"/>
          </a:xfrm>
          <a:prstGeom prst="arc">
            <a:avLst>
              <a:gd name="adj1" fmla="val 16200000"/>
              <a:gd name="adj2" fmla="val 3444629"/>
            </a:avLst>
          </a:prstGeom>
          <a:ln w="127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60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  <p15:guide id="2" pos="672">
          <p15:clr>
            <a:srgbClr val="FBAE40"/>
          </p15:clr>
        </p15:guide>
        <p15:guide id="3" pos="7008">
          <p15:clr>
            <a:srgbClr val="FBAE40"/>
          </p15:clr>
        </p15:guide>
        <p15:guide id="4" orient="horz" pos="3888">
          <p15:clr>
            <a:srgbClr val="FBAE40"/>
          </p15:clr>
        </p15:guide>
        <p15:guide id="5" orient="horz" pos="1392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596900"/>
            <a:ext cx="4546209" cy="505969"/>
          </a:xfrm>
        </p:spPr>
        <p:txBody>
          <a:bodyPr lIns="0" rIns="0" anchor="ctr">
            <a:noAutofit/>
          </a:bodyPr>
          <a:lstStyle>
            <a:lvl1pPr algn="l">
              <a:defRPr sz="4000" b="0">
                <a:solidFill>
                  <a:schemeClr val="bg1">
                    <a:lumMod val="65000"/>
                  </a:schemeClr>
                </a:solidFill>
                <a:latin typeface="U.S. 101" pitchFamily="2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118305"/>
            <a:ext cx="4546209" cy="549048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30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1861626"/>
            <a:ext cx="4546209" cy="516988"/>
          </a:xfrm>
        </p:spPr>
        <p:txBody>
          <a:bodyPr lIns="0" rIns="0">
            <a:normAutofit/>
          </a:bodyPr>
          <a:lstStyle>
            <a:lvl1pPr marL="0" indent="0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6578989" y="2332197"/>
            <a:ext cx="4546208" cy="1166352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105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66800" y="4107766"/>
            <a:ext cx="4546209" cy="516988"/>
          </a:xfrm>
        </p:spPr>
        <p:txBody>
          <a:bodyPr lIns="0" rIns="0">
            <a:normAutofit/>
          </a:bodyPr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66801" y="4476293"/>
            <a:ext cx="4546208" cy="1695907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105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6578991" y="4107766"/>
            <a:ext cx="4546209" cy="516988"/>
          </a:xfrm>
        </p:spPr>
        <p:txBody>
          <a:bodyPr lIns="0" rIns="0">
            <a:normAutofit/>
          </a:bodyPr>
          <a:lstStyle>
            <a:lvl1pPr marL="0" indent="0" algn="ctr">
              <a:buNone/>
              <a:defRPr sz="1600" b="0" baseline="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578992" y="4476293"/>
            <a:ext cx="4546208" cy="1695907"/>
          </a:xfrm>
        </p:spPr>
        <p:txBody>
          <a:bodyPr lIns="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05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 hasCustomPrompt="1"/>
          </p:nvPr>
        </p:nvSpPr>
        <p:spPr>
          <a:xfrm>
            <a:off x="6578990" y="596900"/>
            <a:ext cx="4546209" cy="52140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400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 sz="2000">
                <a:latin typeface="Lato Light" panose="020F0302020204030203" pitchFamily="34" charset="0"/>
              </a:defRPr>
            </a:lvl2pPr>
            <a:lvl3pPr marL="914400" indent="0">
              <a:buNone/>
              <a:defRPr sz="1800">
                <a:latin typeface="Lato Light" panose="020F0302020204030203" pitchFamily="34" charset="0"/>
              </a:defRPr>
            </a:lvl3pPr>
            <a:lvl4pPr marL="1371600" indent="0">
              <a:buNone/>
              <a:defRPr sz="1600">
                <a:latin typeface="Lato Light" panose="020F0302020204030203" pitchFamily="34" charset="0"/>
              </a:defRPr>
            </a:lvl4pPr>
            <a:lvl5pPr marL="1828800" indent="0">
              <a:buNone/>
              <a:defRPr sz="16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6578989" y="1117600"/>
            <a:ext cx="4546210" cy="549753"/>
          </a:xfrm>
        </p:spPr>
        <p:txBody>
          <a:bodyPr lIns="0" rIns="0">
            <a:normAutofit/>
          </a:bodyPr>
          <a:lstStyle>
            <a:lvl1pPr marL="0" indent="0">
              <a:buNone/>
              <a:defRPr sz="1300" baseline="0">
                <a:solidFill>
                  <a:schemeClr val="bg1"/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758950" y="2233613"/>
            <a:ext cx="1574800" cy="157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3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</p:bldLst>
  </p:timing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  <p15:guide id="2" pos="672">
          <p15:clr>
            <a:srgbClr val="FBAE40"/>
          </p15:clr>
        </p15:guide>
        <p15:guide id="3" pos="7008">
          <p15:clr>
            <a:srgbClr val="FBAE40"/>
          </p15:clr>
        </p15:guide>
        <p15:guide id="4" orient="horz" pos="3888">
          <p15:clr>
            <a:srgbClr val="FBAE40"/>
          </p15:clr>
        </p15:guide>
        <p15:guide id="5" orient="horz" pos="1392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596900"/>
            <a:ext cx="4546209" cy="505969"/>
          </a:xfrm>
        </p:spPr>
        <p:txBody>
          <a:bodyPr lIns="0" rIns="0" anchor="ctr">
            <a:noAutofit/>
          </a:bodyPr>
          <a:lstStyle>
            <a:lvl1pPr algn="l">
              <a:defRPr sz="4000" b="0">
                <a:solidFill>
                  <a:schemeClr val="bg1">
                    <a:lumMod val="65000"/>
                  </a:schemeClr>
                </a:solidFill>
                <a:latin typeface="U.S. 101" pitchFamily="2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/>
          </p:nvPr>
        </p:nvSpPr>
        <p:spPr>
          <a:xfrm>
            <a:off x="1066800" y="1118305"/>
            <a:ext cx="4546209" cy="549048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30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1861626"/>
            <a:ext cx="4546209" cy="516988"/>
          </a:xfrm>
        </p:spPr>
        <p:txBody>
          <a:bodyPr lIns="0" rIns="0">
            <a:normAutofit/>
          </a:bodyPr>
          <a:lstStyle>
            <a:lvl1pPr marL="0" indent="0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066801" y="2230154"/>
            <a:ext cx="4546208" cy="1166352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105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578991" y="1861626"/>
            <a:ext cx="4546209" cy="516988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578992" y="2230153"/>
            <a:ext cx="4546208" cy="1695907"/>
          </a:xfrm>
        </p:spPr>
        <p:txBody>
          <a:bodyPr lIns="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05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66800" y="4107766"/>
            <a:ext cx="4546209" cy="516988"/>
          </a:xfrm>
        </p:spPr>
        <p:txBody>
          <a:bodyPr lIns="0" rIns="0">
            <a:normAutofit/>
          </a:bodyPr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66801" y="4476293"/>
            <a:ext cx="4546208" cy="1695907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105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6578991" y="4107766"/>
            <a:ext cx="4546209" cy="516988"/>
          </a:xfrm>
        </p:spPr>
        <p:txBody>
          <a:bodyPr lIns="0" rIns="0">
            <a:normAutofit/>
          </a:bodyPr>
          <a:lstStyle>
            <a:lvl1pPr marL="0" indent="0" algn="ctr">
              <a:buNone/>
              <a:defRPr sz="1600" b="0" baseline="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39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578992" y="4476293"/>
            <a:ext cx="4546208" cy="1695907"/>
          </a:xfrm>
        </p:spPr>
        <p:txBody>
          <a:bodyPr lIns="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05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40" name="Text Placeholder 26"/>
          <p:cNvSpPr>
            <a:spLocks noGrp="1"/>
          </p:cNvSpPr>
          <p:nvPr>
            <p:ph type="body" sz="quarter" idx="19" hasCustomPrompt="1"/>
          </p:nvPr>
        </p:nvSpPr>
        <p:spPr>
          <a:xfrm>
            <a:off x="6578990" y="596900"/>
            <a:ext cx="4546209" cy="52140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400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 sz="2000">
                <a:latin typeface="Lato Light" panose="020F0302020204030203" pitchFamily="34" charset="0"/>
              </a:defRPr>
            </a:lvl2pPr>
            <a:lvl3pPr marL="914400" indent="0">
              <a:buNone/>
              <a:defRPr sz="1800">
                <a:latin typeface="Lato Light" panose="020F0302020204030203" pitchFamily="34" charset="0"/>
              </a:defRPr>
            </a:lvl3pPr>
            <a:lvl4pPr marL="1371600" indent="0">
              <a:buNone/>
              <a:defRPr sz="1600">
                <a:latin typeface="Lato Light" panose="020F0302020204030203" pitchFamily="34" charset="0"/>
              </a:defRPr>
            </a:lvl4pPr>
            <a:lvl5pPr marL="1828800" indent="0">
              <a:buNone/>
              <a:defRPr sz="16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41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6578989" y="1117600"/>
            <a:ext cx="4546210" cy="549753"/>
          </a:xfrm>
        </p:spPr>
        <p:txBody>
          <a:bodyPr lIns="0" rIns="0">
            <a:normAutofit/>
          </a:bodyPr>
          <a:lstStyle>
            <a:lvl1pPr marL="0" indent="0">
              <a:buNone/>
              <a:defRPr sz="1300" baseline="0">
                <a:solidFill>
                  <a:schemeClr val="bg1"/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2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1066800" y="2235125"/>
            <a:ext cx="1977657" cy="190250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43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3839895" y="2235125"/>
            <a:ext cx="1958483" cy="190250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44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6590016" y="2235125"/>
            <a:ext cx="1962282" cy="190250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45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9156384" y="2235125"/>
            <a:ext cx="1962284" cy="190250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animBg="1"/>
      <p:bldP spid="43" grpId="0" animBg="1"/>
      <p:bldP spid="44" grpId="0" animBg="1"/>
      <p:bldP spid="45" grpId="0" animBg="1"/>
    </p:bldLst>
  </p:timing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  <p15:guide id="2" pos="672">
          <p15:clr>
            <a:srgbClr val="FBAE40"/>
          </p15:clr>
        </p15:guide>
        <p15:guide id="3" pos="7008">
          <p15:clr>
            <a:srgbClr val="FBAE40"/>
          </p15:clr>
        </p15:guide>
        <p15:guide id="4" orient="horz" pos="3888">
          <p15:clr>
            <a:srgbClr val="FBAE40"/>
          </p15:clr>
        </p15:guide>
        <p15:guide id="5" orient="horz" pos="1392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596900"/>
            <a:ext cx="4546209" cy="505969"/>
          </a:xfrm>
        </p:spPr>
        <p:txBody>
          <a:bodyPr lIns="0" rIns="0" anchor="ctr">
            <a:noAutofit/>
          </a:bodyPr>
          <a:lstStyle>
            <a:lvl1pPr algn="l">
              <a:defRPr sz="4000" b="0">
                <a:solidFill>
                  <a:schemeClr val="bg1">
                    <a:lumMod val="65000"/>
                  </a:schemeClr>
                </a:solidFill>
                <a:latin typeface="U.S. 101" pitchFamily="2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44" name="Subtitle 2"/>
          <p:cNvSpPr>
            <a:spLocks noGrp="1"/>
          </p:cNvSpPr>
          <p:nvPr>
            <p:ph type="subTitle" idx="1"/>
          </p:nvPr>
        </p:nvSpPr>
        <p:spPr>
          <a:xfrm>
            <a:off x="1066800" y="1118305"/>
            <a:ext cx="4546209" cy="549048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30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1861626"/>
            <a:ext cx="4546209" cy="516988"/>
          </a:xfrm>
        </p:spPr>
        <p:txBody>
          <a:bodyPr lIns="0" rIns="0">
            <a:normAutofit/>
          </a:bodyPr>
          <a:lstStyle>
            <a:lvl1pPr marL="0" indent="0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4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066801" y="2230154"/>
            <a:ext cx="4546208" cy="1166352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105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578991" y="1861626"/>
            <a:ext cx="4546209" cy="516988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48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578992" y="2230153"/>
            <a:ext cx="4546208" cy="1695907"/>
          </a:xfrm>
        </p:spPr>
        <p:txBody>
          <a:bodyPr lIns="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05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66800" y="4107766"/>
            <a:ext cx="4546209" cy="516988"/>
          </a:xfrm>
        </p:spPr>
        <p:txBody>
          <a:bodyPr lIns="0" rIns="0">
            <a:normAutofit/>
          </a:bodyPr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50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66801" y="4476293"/>
            <a:ext cx="4546208" cy="1695907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105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6578991" y="4107766"/>
            <a:ext cx="4546209" cy="516988"/>
          </a:xfrm>
        </p:spPr>
        <p:txBody>
          <a:bodyPr lIns="0" rIns="0">
            <a:normAutofit/>
          </a:bodyPr>
          <a:lstStyle>
            <a:lvl1pPr marL="0" indent="0" algn="ctr">
              <a:buNone/>
              <a:defRPr sz="1600" b="0" baseline="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52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578992" y="4476293"/>
            <a:ext cx="4546208" cy="1695907"/>
          </a:xfrm>
        </p:spPr>
        <p:txBody>
          <a:bodyPr lIns="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05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53" name="Text Placeholder 26"/>
          <p:cNvSpPr>
            <a:spLocks noGrp="1"/>
          </p:cNvSpPr>
          <p:nvPr>
            <p:ph type="body" sz="quarter" idx="19" hasCustomPrompt="1"/>
          </p:nvPr>
        </p:nvSpPr>
        <p:spPr>
          <a:xfrm>
            <a:off x="6578990" y="596900"/>
            <a:ext cx="4546209" cy="52140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400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 sz="2000">
                <a:latin typeface="Lato Light" panose="020F0302020204030203" pitchFamily="34" charset="0"/>
              </a:defRPr>
            </a:lvl2pPr>
            <a:lvl3pPr marL="914400" indent="0">
              <a:buNone/>
              <a:defRPr sz="1800">
                <a:latin typeface="Lato Light" panose="020F0302020204030203" pitchFamily="34" charset="0"/>
              </a:defRPr>
            </a:lvl3pPr>
            <a:lvl4pPr marL="1371600" indent="0">
              <a:buNone/>
              <a:defRPr sz="1600">
                <a:latin typeface="Lato Light" panose="020F0302020204030203" pitchFamily="34" charset="0"/>
              </a:defRPr>
            </a:lvl4pPr>
            <a:lvl5pPr marL="1828800" indent="0">
              <a:buNone/>
              <a:defRPr sz="16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54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6578989" y="1117600"/>
            <a:ext cx="4546210" cy="549753"/>
          </a:xfrm>
        </p:spPr>
        <p:txBody>
          <a:bodyPr lIns="0" rIns="0">
            <a:normAutofit/>
          </a:bodyPr>
          <a:lstStyle>
            <a:lvl1pPr marL="0" indent="0">
              <a:buNone/>
              <a:defRPr sz="1300" baseline="0">
                <a:solidFill>
                  <a:schemeClr val="bg1"/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36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3528984" y="2324100"/>
            <a:ext cx="722313" cy="72231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80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7939123" y="2324099"/>
            <a:ext cx="722313" cy="72231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800">
                <a:latin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38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2219150" y="4478344"/>
            <a:ext cx="722313" cy="72231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800">
                <a:latin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39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980923" y="4478344"/>
            <a:ext cx="722313" cy="72231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800">
                <a:latin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40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5744277" y="4487869"/>
            <a:ext cx="722313" cy="72231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80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7496525" y="4478344"/>
            <a:ext cx="722313" cy="72231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80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9250537" y="4487869"/>
            <a:ext cx="722313" cy="72231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80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69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  <p15:guide id="2" pos="672">
          <p15:clr>
            <a:srgbClr val="FBAE40"/>
          </p15:clr>
        </p15:guide>
        <p15:guide id="3" pos="7008">
          <p15:clr>
            <a:srgbClr val="FBAE40"/>
          </p15:clr>
        </p15:guide>
        <p15:guide id="4" orient="horz" pos="3888">
          <p15:clr>
            <a:srgbClr val="FBAE40"/>
          </p15:clr>
        </p15:guide>
        <p15:guide id="5" orient="horz" pos="1392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596900"/>
            <a:ext cx="4546209" cy="505969"/>
          </a:xfrm>
        </p:spPr>
        <p:txBody>
          <a:bodyPr lIns="0" rIns="0" anchor="ctr">
            <a:noAutofit/>
          </a:bodyPr>
          <a:lstStyle>
            <a:lvl1pPr algn="l">
              <a:defRPr sz="4000" b="0">
                <a:solidFill>
                  <a:schemeClr val="bg1">
                    <a:lumMod val="65000"/>
                  </a:schemeClr>
                </a:solidFill>
                <a:latin typeface="U.S. 101" pitchFamily="2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1066800" y="1118305"/>
            <a:ext cx="4546209" cy="549048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30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1861626"/>
            <a:ext cx="4546209" cy="516988"/>
          </a:xfrm>
        </p:spPr>
        <p:txBody>
          <a:bodyPr lIns="0" rIns="0">
            <a:normAutofit/>
          </a:bodyPr>
          <a:lstStyle>
            <a:lvl1pPr marL="0" indent="0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066801" y="2230154"/>
            <a:ext cx="4546208" cy="1166352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105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578991" y="1861626"/>
            <a:ext cx="4546209" cy="516988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3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578992" y="2230153"/>
            <a:ext cx="4546208" cy="1695907"/>
          </a:xfrm>
        </p:spPr>
        <p:txBody>
          <a:bodyPr lIns="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05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66800" y="4107766"/>
            <a:ext cx="4546209" cy="516988"/>
          </a:xfrm>
        </p:spPr>
        <p:txBody>
          <a:bodyPr lIns="0" rIns="0">
            <a:normAutofit/>
          </a:bodyPr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41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66801" y="4476293"/>
            <a:ext cx="4546208" cy="1695907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105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6578991" y="4107766"/>
            <a:ext cx="4546209" cy="516988"/>
          </a:xfrm>
        </p:spPr>
        <p:txBody>
          <a:bodyPr lIns="0" rIns="0">
            <a:normAutofit/>
          </a:bodyPr>
          <a:lstStyle>
            <a:lvl1pPr marL="0" indent="0" algn="ctr">
              <a:buNone/>
              <a:defRPr sz="1600" b="0" baseline="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4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578992" y="4476293"/>
            <a:ext cx="4546208" cy="1695907"/>
          </a:xfrm>
        </p:spPr>
        <p:txBody>
          <a:bodyPr lIns="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05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44" name="Text Placeholder 26"/>
          <p:cNvSpPr>
            <a:spLocks noGrp="1"/>
          </p:cNvSpPr>
          <p:nvPr>
            <p:ph type="body" sz="quarter" idx="19" hasCustomPrompt="1"/>
          </p:nvPr>
        </p:nvSpPr>
        <p:spPr>
          <a:xfrm>
            <a:off x="6578990" y="596900"/>
            <a:ext cx="4546209" cy="52140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400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 sz="2000">
                <a:latin typeface="Lato Light" panose="020F0302020204030203" pitchFamily="34" charset="0"/>
              </a:defRPr>
            </a:lvl2pPr>
            <a:lvl3pPr marL="914400" indent="0">
              <a:buNone/>
              <a:defRPr sz="1800">
                <a:latin typeface="Lato Light" panose="020F0302020204030203" pitchFamily="34" charset="0"/>
              </a:defRPr>
            </a:lvl3pPr>
            <a:lvl4pPr marL="1371600" indent="0">
              <a:buNone/>
              <a:defRPr sz="1600">
                <a:latin typeface="Lato Light" panose="020F0302020204030203" pitchFamily="34" charset="0"/>
              </a:defRPr>
            </a:lvl4pPr>
            <a:lvl5pPr marL="1828800" indent="0">
              <a:buNone/>
              <a:defRPr sz="16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6578989" y="1117600"/>
            <a:ext cx="4546210" cy="549753"/>
          </a:xfrm>
        </p:spPr>
        <p:txBody>
          <a:bodyPr lIns="0" rIns="0">
            <a:normAutofit/>
          </a:bodyPr>
          <a:lstStyle>
            <a:lvl1pPr marL="0" indent="0">
              <a:buNone/>
              <a:defRPr sz="1300" baseline="0">
                <a:solidFill>
                  <a:schemeClr val="bg1"/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30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894186" y="2316713"/>
            <a:ext cx="2039514" cy="98970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6400799" y="2323407"/>
            <a:ext cx="2039514" cy="98970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2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3647568" y="4673385"/>
            <a:ext cx="2039514" cy="98970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9144050" y="4680079"/>
            <a:ext cx="2039514" cy="98970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17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  <p15:guide id="2" pos="672">
          <p15:clr>
            <a:srgbClr val="FBAE40"/>
          </p15:clr>
        </p15:guide>
        <p15:guide id="3" pos="7008">
          <p15:clr>
            <a:srgbClr val="FBAE40"/>
          </p15:clr>
        </p15:guide>
        <p15:guide id="4" orient="horz" pos="3888">
          <p15:clr>
            <a:srgbClr val="FBAE40"/>
          </p15:clr>
        </p15:guide>
        <p15:guide id="5" orient="horz" pos="1392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596900"/>
            <a:ext cx="4546209" cy="505969"/>
          </a:xfrm>
        </p:spPr>
        <p:txBody>
          <a:bodyPr lIns="0" rIns="0" anchor="ctr">
            <a:noAutofit/>
          </a:bodyPr>
          <a:lstStyle>
            <a:lvl1pPr algn="l">
              <a:defRPr sz="4000" b="0">
                <a:solidFill>
                  <a:schemeClr val="bg1">
                    <a:lumMod val="65000"/>
                  </a:schemeClr>
                </a:solidFill>
                <a:latin typeface="U.S. 101" pitchFamily="2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118305"/>
            <a:ext cx="4546209" cy="549048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30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 hasCustomPrompt="1"/>
          </p:nvPr>
        </p:nvSpPr>
        <p:spPr>
          <a:xfrm>
            <a:off x="6578990" y="596900"/>
            <a:ext cx="4546209" cy="52140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400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 sz="2000">
                <a:latin typeface="Lato Light" panose="020F0302020204030203" pitchFamily="34" charset="0"/>
              </a:defRPr>
            </a:lvl2pPr>
            <a:lvl3pPr marL="914400" indent="0">
              <a:buNone/>
              <a:defRPr sz="1800">
                <a:latin typeface="Lato Light" panose="020F0302020204030203" pitchFamily="34" charset="0"/>
              </a:defRPr>
            </a:lvl3pPr>
            <a:lvl4pPr marL="1371600" indent="0">
              <a:buNone/>
              <a:defRPr sz="1600">
                <a:latin typeface="Lato Light" panose="020F0302020204030203" pitchFamily="34" charset="0"/>
              </a:defRPr>
            </a:lvl4pPr>
            <a:lvl5pPr marL="1828800" indent="0">
              <a:buNone/>
              <a:defRPr sz="16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6578989" y="1117600"/>
            <a:ext cx="4546210" cy="549753"/>
          </a:xfrm>
        </p:spPr>
        <p:txBody>
          <a:bodyPr lIns="0" rIns="0">
            <a:normAutofit/>
          </a:bodyPr>
          <a:lstStyle>
            <a:lvl1pPr marL="0" indent="0">
              <a:buNone/>
              <a:defRPr sz="1300" baseline="0">
                <a:solidFill>
                  <a:schemeClr val="bg1"/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6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1066800" y="2482850"/>
            <a:ext cx="3243263" cy="196497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8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4474368" y="2467960"/>
            <a:ext cx="3243263" cy="196497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0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7881936" y="2467960"/>
            <a:ext cx="3243263" cy="196497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990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  <p15:guide id="2" pos="672">
          <p15:clr>
            <a:srgbClr val="FBAE40"/>
          </p15:clr>
        </p15:guide>
        <p15:guide id="3" pos="7008">
          <p15:clr>
            <a:srgbClr val="FBAE40"/>
          </p15:clr>
        </p15:guide>
        <p15:guide id="4" orient="horz" pos="3888">
          <p15:clr>
            <a:srgbClr val="FBAE40"/>
          </p15:clr>
        </p15:guide>
        <p15:guide id="5" orient="horz" pos="1392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596900"/>
            <a:ext cx="4546209" cy="505969"/>
          </a:xfrm>
        </p:spPr>
        <p:txBody>
          <a:bodyPr lIns="0" rIns="0" anchor="ctr">
            <a:noAutofit/>
          </a:bodyPr>
          <a:lstStyle>
            <a:lvl1pPr algn="l">
              <a:defRPr sz="4000" b="0">
                <a:solidFill>
                  <a:schemeClr val="bg1">
                    <a:lumMod val="65000"/>
                  </a:schemeClr>
                </a:solidFill>
                <a:latin typeface="U.S. 101" pitchFamily="2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118305"/>
            <a:ext cx="4546209" cy="549048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30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1861626"/>
            <a:ext cx="4546209" cy="516988"/>
          </a:xfrm>
        </p:spPr>
        <p:txBody>
          <a:bodyPr lIns="0" rIns="0">
            <a:normAutofit/>
          </a:bodyPr>
          <a:lstStyle>
            <a:lvl1pPr marL="0" indent="0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066801" y="2230154"/>
            <a:ext cx="4546208" cy="1166352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105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66800" y="4107766"/>
            <a:ext cx="4546209" cy="516988"/>
          </a:xfrm>
        </p:spPr>
        <p:txBody>
          <a:bodyPr lIns="0" rIns="0">
            <a:normAutofit/>
          </a:bodyPr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66801" y="4476293"/>
            <a:ext cx="4546208" cy="1695907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105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16" name="Arc 15"/>
          <p:cNvSpPr/>
          <p:nvPr userDrawn="1"/>
        </p:nvSpPr>
        <p:spPr>
          <a:xfrm>
            <a:off x="5543764" y="2756011"/>
            <a:ext cx="1149160" cy="1149160"/>
          </a:xfrm>
          <a:prstGeom prst="arc">
            <a:avLst>
              <a:gd name="adj1" fmla="val 16200000"/>
              <a:gd name="adj2" fmla="val 3444629"/>
            </a:avLst>
          </a:prstGeom>
          <a:ln w="127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5613009" y="2857037"/>
            <a:ext cx="960120" cy="960120"/>
          </a:xfrm>
          <a:prstGeom prst="flowChartConnector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8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5" grpId="0"/>
    </p:bldLst>
  </p:timing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  <p15:guide id="2" pos="672">
          <p15:clr>
            <a:srgbClr val="FBAE40"/>
          </p15:clr>
        </p15:guide>
        <p15:guide id="3" pos="7032" userDrawn="1">
          <p15:clr>
            <a:srgbClr val="FBAE40"/>
          </p15:clr>
        </p15:guide>
        <p15:guide id="4" orient="horz" pos="3888">
          <p15:clr>
            <a:srgbClr val="FBAE40"/>
          </p15:clr>
        </p15:guide>
        <p15:guide id="5" orient="horz" pos="1392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6516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2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596900"/>
            <a:ext cx="4546209" cy="505969"/>
          </a:xfrm>
        </p:spPr>
        <p:txBody>
          <a:bodyPr lIns="0" rIns="0" anchor="ctr">
            <a:noAutofit/>
          </a:bodyPr>
          <a:lstStyle>
            <a:lvl1pPr algn="l">
              <a:defRPr sz="4000" b="0">
                <a:solidFill>
                  <a:schemeClr val="bg1">
                    <a:lumMod val="65000"/>
                  </a:schemeClr>
                </a:solidFill>
                <a:latin typeface="U.S. 101" pitchFamily="2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118305"/>
            <a:ext cx="4546209" cy="549048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30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1861626"/>
            <a:ext cx="4546209" cy="516988"/>
          </a:xfrm>
        </p:spPr>
        <p:txBody>
          <a:bodyPr lIns="0" rIns="0">
            <a:normAutofit/>
          </a:bodyPr>
          <a:lstStyle>
            <a:lvl1pPr marL="0" indent="0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066801" y="2230154"/>
            <a:ext cx="4546208" cy="1166352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105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578991" y="1861626"/>
            <a:ext cx="4546209" cy="516988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578992" y="2230153"/>
            <a:ext cx="4546208" cy="1695907"/>
          </a:xfrm>
        </p:spPr>
        <p:txBody>
          <a:bodyPr lIns="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05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66800" y="4107766"/>
            <a:ext cx="4546209" cy="516988"/>
          </a:xfrm>
        </p:spPr>
        <p:txBody>
          <a:bodyPr lIns="0" rIns="0">
            <a:normAutofit/>
          </a:bodyPr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66801" y="4476293"/>
            <a:ext cx="4546208" cy="1695907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105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6578991" y="4107766"/>
            <a:ext cx="4546209" cy="516988"/>
          </a:xfrm>
        </p:spPr>
        <p:txBody>
          <a:bodyPr lIns="0" rIns="0">
            <a:normAutofit/>
          </a:bodyPr>
          <a:lstStyle>
            <a:lvl1pPr marL="0" indent="0" algn="ctr">
              <a:buNone/>
              <a:defRPr sz="1600" b="0" baseline="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578992" y="4476293"/>
            <a:ext cx="4546208" cy="1695907"/>
          </a:xfrm>
        </p:spPr>
        <p:txBody>
          <a:bodyPr lIns="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05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 hasCustomPrompt="1"/>
          </p:nvPr>
        </p:nvSpPr>
        <p:spPr>
          <a:xfrm>
            <a:off x="6578990" y="596900"/>
            <a:ext cx="4546209" cy="52140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400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 sz="2000">
                <a:latin typeface="Lato Light" panose="020F0302020204030203" pitchFamily="34" charset="0"/>
              </a:defRPr>
            </a:lvl2pPr>
            <a:lvl3pPr marL="914400" indent="0">
              <a:buNone/>
              <a:defRPr sz="1800">
                <a:latin typeface="Lato Light" panose="020F0302020204030203" pitchFamily="34" charset="0"/>
              </a:defRPr>
            </a:lvl3pPr>
            <a:lvl4pPr marL="1371600" indent="0">
              <a:buNone/>
              <a:defRPr sz="1600">
                <a:latin typeface="Lato Light" panose="020F0302020204030203" pitchFamily="34" charset="0"/>
              </a:defRPr>
            </a:lvl4pPr>
            <a:lvl5pPr marL="1828800" indent="0">
              <a:buNone/>
              <a:defRPr sz="16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6578989" y="1117600"/>
            <a:ext cx="4546210" cy="549753"/>
          </a:xfrm>
        </p:spPr>
        <p:txBody>
          <a:bodyPr lIns="0" rIns="0">
            <a:normAutofit/>
          </a:bodyPr>
          <a:lstStyle>
            <a:lvl1pPr marL="0" indent="0">
              <a:buNone/>
              <a:defRPr sz="1300" baseline="0">
                <a:solidFill>
                  <a:schemeClr val="bg1"/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3895725" y="2520950"/>
            <a:ext cx="2105025" cy="1435100"/>
          </a:xfrm>
        </p:spPr>
        <p:txBody>
          <a:bodyPr/>
          <a:lstStyle/>
          <a:p>
            <a:endParaRPr lang="en-US"/>
          </a:p>
        </p:txBody>
      </p:sp>
      <p:sp>
        <p:nvSpPr>
          <p:cNvPr id="3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601303" y="2520950"/>
            <a:ext cx="2105025" cy="1435100"/>
          </a:xfrm>
        </p:spPr>
        <p:txBody>
          <a:bodyPr/>
          <a:lstStyle/>
          <a:p>
            <a:endParaRPr lang="en-US"/>
          </a:p>
        </p:txBody>
      </p:sp>
      <p:sp>
        <p:nvSpPr>
          <p:cNvPr id="3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6188091" y="2520950"/>
            <a:ext cx="2105025" cy="1435100"/>
          </a:xfrm>
        </p:spPr>
        <p:txBody>
          <a:bodyPr/>
          <a:lstStyle/>
          <a:p>
            <a:endParaRPr lang="en-US"/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8480457" y="2520950"/>
            <a:ext cx="2105025" cy="14351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3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37" grpId="0"/>
      <p:bldP spid="38" grpId="0"/>
      <p:bldP spid="39" grpId="0"/>
    </p:bldLst>
  </p:timing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  <p15:guide id="2" pos="672">
          <p15:clr>
            <a:srgbClr val="FBAE40"/>
          </p15:clr>
        </p15:guide>
        <p15:guide id="3" pos="7008">
          <p15:clr>
            <a:srgbClr val="FBAE40"/>
          </p15:clr>
        </p15:guide>
        <p15:guide id="4" orient="horz" pos="3888">
          <p15:clr>
            <a:srgbClr val="FBAE40"/>
          </p15:clr>
        </p15:guide>
        <p15:guide id="5" orient="horz" pos="1392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135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5386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8BD36936-4F40-2676-428F-61E7E42C4ECC}"/>
              </a:ext>
            </a:extLst>
          </p:cNvPr>
          <p:cNvSpPr txBox="1"/>
          <p:nvPr userDrawn="1"/>
        </p:nvSpPr>
        <p:spPr>
          <a:xfrm>
            <a:off x="1907705" y="506868"/>
            <a:ext cx="54006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242183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345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5027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7287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8823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8718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5835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09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596900"/>
            <a:ext cx="4546209" cy="505969"/>
          </a:xfrm>
        </p:spPr>
        <p:txBody>
          <a:bodyPr lIns="0" rIns="0" anchor="ctr">
            <a:noAutofit/>
          </a:bodyPr>
          <a:lstStyle>
            <a:lvl1pPr algn="l">
              <a:defRPr sz="4000" b="0">
                <a:solidFill>
                  <a:schemeClr val="bg1">
                    <a:lumMod val="65000"/>
                  </a:schemeClr>
                </a:solidFill>
                <a:latin typeface="U.S. 101" pitchFamily="2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118305"/>
            <a:ext cx="4546209" cy="549048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30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1861626"/>
            <a:ext cx="4546209" cy="516988"/>
          </a:xfrm>
        </p:spPr>
        <p:txBody>
          <a:bodyPr lIns="0" rIns="0">
            <a:normAutofit/>
          </a:bodyPr>
          <a:lstStyle>
            <a:lvl1pPr marL="0" indent="0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066801" y="2230154"/>
            <a:ext cx="4546208" cy="1166352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105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578991" y="1861626"/>
            <a:ext cx="4546209" cy="516988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578992" y="2230153"/>
            <a:ext cx="4546208" cy="1695907"/>
          </a:xfrm>
        </p:spPr>
        <p:txBody>
          <a:bodyPr lIns="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05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66800" y="4107766"/>
            <a:ext cx="4546209" cy="516988"/>
          </a:xfrm>
        </p:spPr>
        <p:txBody>
          <a:bodyPr lIns="0" rIns="0">
            <a:normAutofit/>
          </a:bodyPr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66801" y="4476293"/>
            <a:ext cx="4546208" cy="1695907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105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6578991" y="4107766"/>
            <a:ext cx="4546209" cy="516988"/>
          </a:xfrm>
        </p:spPr>
        <p:txBody>
          <a:bodyPr lIns="0" rIns="0">
            <a:normAutofit/>
          </a:bodyPr>
          <a:lstStyle>
            <a:lvl1pPr marL="0" indent="0" algn="ctr">
              <a:buNone/>
              <a:defRPr sz="1600" b="0" baseline="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578992" y="4476293"/>
            <a:ext cx="4546208" cy="1695907"/>
          </a:xfrm>
        </p:spPr>
        <p:txBody>
          <a:bodyPr lIns="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05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 hasCustomPrompt="1"/>
          </p:nvPr>
        </p:nvSpPr>
        <p:spPr>
          <a:xfrm>
            <a:off x="6578990" y="596900"/>
            <a:ext cx="4546209" cy="52140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400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 sz="2000">
                <a:latin typeface="Lato Light" panose="020F0302020204030203" pitchFamily="34" charset="0"/>
              </a:defRPr>
            </a:lvl2pPr>
            <a:lvl3pPr marL="914400" indent="0">
              <a:buNone/>
              <a:defRPr sz="1800">
                <a:latin typeface="Lato Light" panose="020F0302020204030203" pitchFamily="34" charset="0"/>
              </a:defRPr>
            </a:lvl3pPr>
            <a:lvl4pPr marL="1371600" indent="0">
              <a:buNone/>
              <a:defRPr sz="1600">
                <a:latin typeface="Lato Light" panose="020F0302020204030203" pitchFamily="34" charset="0"/>
              </a:defRPr>
            </a:lvl4pPr>
            <a:lvl5pPr marL="1828800" indent="0">
              <a:buNone/>
              <a:defRPr sz="16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6578989" y="1117600"/>
            <a:ext cx="4546210" cy="549753"/>
          </a:xfrm>
        </p:spPr>
        <p:txBody>
          <a:bodyPr lIns="0" rIns="0">
            <a:normAutofit/>
          </a:bodyPr>
          <a:lstStyle>
            <a:lvl1pPr marL="0" indent="0">
              <a:buNone/>
              <a:defRPr sz="1300" baseline="0">
                <a:solidFill>
                  <a:schemeClr val="bg1"/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3840163" y="2230438"/>
            <a:ext cx="1958975" cy="1906587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6578989" y="2209800"/>
            <a:ext cx="1958975" cy="1906587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9142801" y="2230438"/>
            <a:ext cx="1958975" cy="1906587"/>
          </a:xfrm>
        </p:spPr>
        <p:txBody>
          <a:bodyPr/>
          <a:lstStyle/>
          <a:p>
            <a:endParaRPr lang="en-US"/>
          </a:p>
        </p:txBody>
      </p:sp>
      <p:sp>
        <p:nvSpPr>
          <p:cNvPr id="36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1067595" y="2230153"/>
            <a:ext cx="1958975" cy="1906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7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4" grpId="0"/>
      <p:bldP spid="35" grpId="0"/>
      <p:bldP spid="36" grpId="0"/>
    </p:bldLst>
  </p:timing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  <p15:guide id="2" pos="672">
          <p15:clr>
            <a:srgbClr val="FBAE40"/>
          </p15:clr>
        </p15:guide>
        <p15:guide id="3" pos="7008">
          <p15:clr>
            <a:srgbClr val="FBAE40"/>
          </p15:clr>
        </p15:guide>
        <p15:guide id="4" orient="horz" pos="3888">
          <p15:clr>
            <a:srgbClr val="FBAE40"/>
          </p15:clr>
        </p15:guide>
        <p15:guide id="5" orient="horz" pos="1392">
          <p15:clr>
            <a:srgbClr val="FBAE40"/>
          </p15:clr>
        </p15:guide>
        <p15:guide id="6" pos="386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6644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19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596900"/>
            <a:ext cx="4546209" cy="505969"/>
          </a:xfrm>
        </p:spPr>
        <p:txBody>
          <a:bodyPr lIns="0" rIns="0" anchor="ctr">
            <a:noAutofit/>
          </a:bodyPr>
          <a:lstStyle>
            <a:lvl1pPr algn="l">
              <a:defRPr sz="4000" b="0">
                <a:solidFill>
                  <a:schemeClr val="bg1">
                    <a:lumMod val="65000"/>
                  </a:schemeClr>
                </a:solidFill>
                <a:latin typeface="U.S. 101" pitchFamily="2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118305"/>
            <a:ext cx="4546209" cy="549048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30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1861626"/>
            <a:ext cx="4546209" cy="516988"/>
          </a:xfrm>
        </p:spPr>
        <p:txBody>
          <a:bodyPr lIns="0" rIns="0">
            <a:normAutofit/>
          </a:bodyPr>
          <a:lstStyle>
            <a:lvl1pPr marL="0" indent="0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066801" y="2230154"/>
            <a:ext cx="4546208" cy="1166352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105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578991" y="1861626"/>
            <a:ext cx="4546209" cy="516988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578992" y="2230153"/>
            <a:ext cx="4546208" cy="1695907"/>
          </a:xfrm>
        </p:spPr>
        <p:txBody>
          <a:bodyPr lIns="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05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66800" y="4107766"/>
            <a:ext cx="4546209" cy="516988"/>
          </a:xfrm>
        </p:spPr>
        <p:txBody>
          <a:bodyPr lIns="0" rIns="0">
            <a:normAutofit/>
          </a:bodyPr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66801" y="4476293"/>
            <a:ext cx="4546208" cy="1695907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105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6578991" y="4107766"/>
            <a:ext cx="4546209" cy="516988"/>
          </a:xfrm>
        </p:spPr>
        <p:txBody>
          <a:bodyPr lIns="0" rIns="0">
            <a:normAutofit/>
          </a:bodyPr>
          <a:lstStyle>
            <a:lvl1pPr marL="0" indent="0" algn="ctr">
              <a:buNone/>
              <a:defRPr sz="1600" b="0" baseline="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578992" y="4476293"/>
            <a:ext cx="4546208" cy="1695907"/>
          </a:xfrm>
        </p:spPr>
        <p:txBody>
          <a:bodyPr lIns="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05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 hasCustomPrompt="1"/>
          </p:nvPr>
        </p:nvSpPr>
        <p:spPr>
          <a:xfrm>
            <a:off x="6578990" y="596900"/>
            <a:ext cx="4546209" cy="52140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400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 sz="2000">
                <a:latin typeface="Lato Light" panose="020F0302020204030203" pitchFamily="34" charset="0"/>
              </a:defRPr>
            </a:lvl2pPr>
            <a:lvl3pPr marL="914400" indent="0">
              <a:buNone/>
              <a:defRPr sz="1800">
                <a:latin typeface="Lato Light" panose="020F0302020204030203" pitchFamily="34" charset="0"/>
              </a:defRPr>
            </a:lvl3pPr>
            <a:lvl4pPr marL="1371600" indent="0">
              <a:buNone/>
              <a:defRPr sz="1600">
                <a:latin typeface="Lato Light" panose="020F0302020204030203" pitchFamily="34" charset="0"/>
              </a:defRPr>
            </a:lvl4pPr>
            <a:lvl5pPr marL="1828800" indent="0">
              <a:buNone/>
              <a:defRPr sz="16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6578989" y="1117600"/>
            <a:ext cx="4546210" cy="549753"/>
          </a:xfrm>
        </p:spPr>
        <p:txBody>
          <a:bodyPr lIns="0" rIns="0">
            <a:normAutofit/>
          </a:bodyPr>
          <a:lstStyle>
            <a:lvl1pPr marL="0" indent="0">
              <a:buNone/>
              <a:defRPr sz="1300" baseline="0">
                <a:solidFill>
                  <a:schemeClr val="bg1"/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5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5613007" y="3319007"/>
            <a:ext cx="960120" cy="96012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721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" userDrawn="1">
          <p15:clr>
            <a:srgbClr val="FBAE40"/>
          </p15:clr>
        </p15:guide>
        <p15:guide id="2" pos="672">
          <p15:clr>
            <a:srgbClr val="FBAE40"/>
          </p15:clr>
        </p15:guide>
        <p15:guide id="3" pos="7008">
          <p15:clr>
            <a:srgbClr val="FBAE40"/>
          </p15:clr>
        </p15:guide>
        <p15:guide id="4" orient="horz" pos="3888">
          <p15:clr>
            <a:srgbClr val="FBAE40"/>
          </p15:clr>
        </p15:guide>
        <p15:guide id="5" orient="horz" pos="1392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1093"/>
          <p:cNvSpPr/>
          <p:nvPr userDrawn="1"/>
        </p:nvSpPr>
        <p:spPr>
          <a:xfrm>
            <a:off x="7187618" y="2307771"/>
            <a:ext cx="2076434" cy="1416044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/>
            <a:endParaRPr/>
          </a:p>
        </p:txBody>
      </p:sp>
      <p:sp>
        <p:nvSpPr>
          <p:cNvPr id="36" name="Shape 1090"/>
          <p:cNvSpPr/>
          <p:nvPr userDrawn="1"/>
        </p:nvSpPr>
        <p:spPr>
          <a:xfrm>
            <a:off x="2927947" y="2307771"/>
            <a:ext cx="2076434" cy="1416044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596900"/>
            <a:ext cx="4546209" cy="505969"/>
          </a:xfrm>
        </p:spPr>
        <p:txBody>
          <a:bodyPr lIns="0" rIns="0" anchor="ctr">
            <a:noAutofit/>
          </a:bodyPr>
          <a:lstStyle>
            <a:lvl1pPr algn="l">
              <a:defRPr sz="4000" b="0">
                <a:solidFill>
                  <a:schemeClr val="bg1">
                    <a:lumMod val="65000"/>
                  </a:schemeClr>
                </a:solidFill>
                <a:latin typeface="U.S. 101" pitchFamily="2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118305"/>
            <a:ext cx="4546209" cy="549048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30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1861626"/>
            <a:ext cx="4546209" cy="516988"/>
          </a:xfrm>
        </p:spPr>
        <p:txBody>
          <a:bodyPr lIns="0" rIns="0">
            <a:normAutofit/>
          </a:bodyPr>
          <a:lstStyle>
            <a:lvl1pPr marL="0" indent="0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066801" y="2230154"/>
            <a:ext cx="4546208" cy="1166352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105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578991" y="1861626"/>
            <a:ext cx="4546209" cy="516988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578992" y="2230153"/>
            <a:ext cx="4546208" cy="1695907"/>
          </a:xfrm>
        </p:spPr>
        <p:txBody>
          <a:bodyPr lIns="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05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66800" y="4107766"/>
            <a:ext cx="4546209" cy="516988"/>
          </a:xfrm>
        </p:spPr>
        <p:txBody>
          <a:bodyPr lIns="0" rIns="0">
            <a:normAutofit/>
          </a:bodyPr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66801" y="4476293"/>
            <a:ext cx="4546208" cy="1695907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105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6578991" y="4107766"/>
            <a:ext cx="4546209" cy="516988"/>
          </a:xfrm>
        </p:spPr>
        <p:txBody>
          <a:bodyPr lIns="0" rIns="0">
            <a:normAutofit/>
          </a:bodyPr>
          <a:lstStyle>
            <a:lvl1pPr marL="0" indent="0" algn="ctr">
              <a:buNone/>
              <a:defRPr sz="1600" b="0" baseline="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578992" y="4476293"/>
            <a:ext cx="4546208" cy="1695907"/>
          </a:xfrm>
        </p:spPr>
        <p:txBody>
          <a:bodyPr lIns="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05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 hasCustomPrompt="1"/>
          </p:nvPr>
        </p:nvSpPr>
        <p:spPr>
          <a:xfrm>
            <a:off x="6578990" y="596900"/>
            <a:ext cx="4546209" cy="52140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400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 sz="2000">
                <a:latin typeface="Lato Light" panose="020F0302020204030203" pitchFamily="34" charset="0"/>
              </a:defRPr>
            </a:lvl2pPr>
            <a:lvl3pPr marL="914400" indent="0">
              <a:buNone/>
              <a:defRPr sz="1800">
                <a:latin typeface="Lato Light" panose="020F0302020204030203" pitchFamily="34" charset="0"/>
              </a:defRPr>
            </a:lvl3pPr>
            <a:lvl4pPr marL="1371600" indent="0">
              <a:buNone/>
              <a:defRPr sz="1600">
                <a:latin typeface="Lato Light" panose="020F0302020204030203" pitchFamily="34" charset="0"/>
              </a:defRPr>
            </a:lvl4pPr>
            <a:lvl5pPr marL="1828800" indent="0">
              <a:buNone/>
              <a:defRPr sz="16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6578989" y="1117600"/>
            <a:ext cx="4546210" cy="549753"/>
          </a:xfrm>
        </p:spPr>
        <p:txBody>
          <a:bodyPr lIns="0" rIns="0">
            <a:normAutofit/>
          </a:bodyPr>
          <a:lstStyle>
            <a:lvl1pPr marL="0" indent="0">
              <a:buNone/>
              <a:defRPr sz="1300" baseline="0">
                <a:solidFill>
                  <a:schemeClr val="bg1"/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2927350" y="2209800"/>
            <a:ext cx="2076450" cy="1370013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4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7187617" y="2209800"/>
            <a:ext cx="2076450" cy="1370013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3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4" grpId="0"/>
    </p:bldLst>
  </p:timing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  <p15:guide id="2" pos="672">
          <p15:clr>
            <a:srgbClr val="FBAE40"/>
          </p15:clr>
        </p15:guide>
        <p15:guide id="3" pos="7008">
          <p15:clr>
            <a:srgbClr val="FBAE40"/>
          </p15:clr>
        </p15:guide>
        <p15:guide id="4" orient="horz" pos="3888">
          <p15:clr>
            <a:srgbClr val="FBAE40"/>
          </p15:clr>
        </p15:guide>
        <p15:guide id="5" orient="horz" pos="1392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596900"/>
            <a:ext cx="4546209" cy="505969"/>
          </a:xfrm>
        </p:spPr>
        <p:txBody>
          <a:bodyPr lIns="0" rIns="0" anchor="ctr">
            <a:noAutofit/>
          </a:bodyPr>
          <a:lstStyle>
            <a:lvl1pPr algn="l">
              <a:defRPr sz="4000" b="0">
                <a:solidFill>
                  <a:schemeClr val="bg1">
                    <a:lumMod val="65000"/>
                  </a:schemeClr>
                </a:solidFill>
                <a:latin typeface="U.S. 101" pitchFamily="2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118305"/>
            <a:ext cx="4546209" cy="549048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30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1861626"/>
            <a:ext cx="4546209" cy="516988"/>
          </a:xfrm>
        </p:spPr>
        <p:txBody>
          <a:bodyPr lIns="0" rIns="0">
            <a:normAutofit/>
          </a:bodyPr>
          <a:lstStyle>
            <a:lvl1pPr marL="0" indent="0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066801" y="2230154"/>
            <a:ext cx="4546208" cy="1166352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105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578991" y="1861626"/>
            <a:ext cx="4546209" cy="516988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578992" y="2230153"/>
            <a:ext cx="4546208" cy="1695907"/>
          </a:xfrm>
        </p:spPr>
        <p:txBody>
          <a:bodyPr lIns="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05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66800" y="4107766"/>
            <a:ext cx="4546209" cy="516988"/>
          </a:xfrm>
        </p:spPr>
        <p:txBody>
          <a:bodyPr lIns="0" rIns="0">
            <a:normAutofit/>
          </a:bodyPr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66801" y="4476293"/>
            <a:ext cx="4546208" cy="1695907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105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6578991" y="4107766"/>
            <a:ext cx="4546209" cy="516988"/>
          </a:xfrm>
        </p:spPr>
        <p:txBody>
          <a:bodyPr lIns="0" rIns="0">
            <a:normAutofit/>
          </a:bodyPr>
          <a:lstStyle>
            <a:lvl1pPr marL="0" indent="0" algn="ctr">
              <a:buNone/>
              <a:defRPr sz="1600" b="0" baseline="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578992" y="4476293"/>
            <a:ext cx="4546208" cy="1695907"/>
          </a:xfrm>
        </p:spPr>
        <p:txBody>
          <a:bodyPr lIns="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05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 hasCustomPrompt="1"/>
          </p:nvPr>
        </p:nvSpPr>
        <p:spPr>
          <a:xfrm>
            <a:off x="6578990" y="596900"/>
            <a:ext cx="4546209" cy="52140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400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 sz="2000">
                <a:latin typeface="Lato Light" panose="020F0302020204030203" pitchFamily="34" charset="0"/>
              </a:defRPr>
            </a:lvl2pPr>
            <a:lvl3pPr marL="914400" indent="0">
              <a:buNone/>
              <a:defRPr sz="1800">
                <a:latin typeface="Lato Light" panose="020F0302020204030203" pitchFamily="34" charset="0"/>
              </a:defRPr>
            </a:lvl3pPr>
            <a:lvl4pPr marL="1371600" indent="0">
              <a:buNone/>
              <a:defRPr sz="1600">
                <a:latin typeface="Lato Light" panose="020F0302020204030203" pitchFamily="34" charset="0"/>
              </a:defRPr>
            </a:lvl4pPr>
            <a:lvl5pPr marL="1828800" indent="0">
              <a:buNone/>
              <a:defRPr sz="16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6578989" y="1117600"/>
            <a:ext cx="4546210" cy="549753"/>
          </a:xfrm>
        </p:spPr>
        <p:txBody>
          <a:bodyPr lIns="0" rIns="0">
            <a:normAutofit/>
          </a:bodyPr>
          <a:lstStyle>
            <a:lvl1pPr marL="0" indent="0">
              <a:buNone/>
              <a:defRPr sz="1300" baseline="0">
                <a:solidFill>
                  <a:schemeClr val="bg1"/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5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5650047" y="4358472"/>
            <a:ext cx="914400" cy="914400"/>
          </a:xfrm>
          <a:prstGeom prst="ellipse">
            <a:avLst/>
          </a:prstGeom>
          <a:ln w="31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91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  <p15:guide id="2" pos="672">
          <p15:clr>
            <a:srgbClr val="FBAE40"/>
          </p15:clr>
        </p15:guide>
        <p15:guide id="3" pos="7008">
          <p15:clr>
            <a:srgbClr val="FBAE40"/>
          </p15:clr>
        </p15:guide>
        <p15:guide id="4" orient="horz" pos="3888">
          <p15:clr>
            <a:srgbClr val="FBAE40"/>
          </p15:clr>
        </p15:guide>
        <p15:guide id="5" orient="horz" pos="1392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596900"/>
            <a:ext cx="4546209" cy="505969"/>
          </a:xfrm>
        </p:spPr>
        <p:txBody>
          <a:bodyPr lIns="0" rIns="0" anchor="ctr">
            <a:noAutofit/>
          </a:bodyPr>
          <a:lstStyle>
            <a:lvl1pPr algn="l">
              <a:defRPr sz="4000" b="0">
                <a:solidFill>
                  <a:schemeClr val="bg1">
                    <a:lumMod val="65000"/>
                  </a:schemeClr>
                </a:solidFill>
                <a:latin typeface="U.S. 101" pitchFamily="2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118305"/>
            <a:ext cx="4546209" cy="549048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30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1861626"/>
            <a:ext cx="4546209" cy="516988"/>
          </a:xfrm>
        </p:spPr>
        <p:txBody>
          <a:bodyPr lIns="0" rIns="0">
            <a:normAutofit/>
          </a:bodyPr>
          <a:lstStyle>
            <a:lvl1pPr marL="0" indent="0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066801" y="2230154"/>
            <a:ext cx="4546208" cy="1166352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105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578991" y="1861626"/>
            <a:ext cx="4546209" cy="516988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578992" y="2230153"/>
            <a:ext cx="4546208" cy="1695907"/>
          </a:xfrm>
        </p:spPr>
        <p:txBody>
          <a:bodyPr lIns="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05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66800" y="4107766"/>
            <a:ext cx="4546209" cy="516988"/>
          </a:xfrm>
        </p:spPr>
        <p:txBody>
          <a:bodyPr lIns="0" rIns="0">
            <a:normAutofit/>
          </a:bodyPr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66801" y="4476293"/>
            <a:ext cx="4546208" cy="1695907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105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6578991" y="4107766"/>
            <a:ext cx="4546209" cy="516988"/>
          </a:xfrm>
        </p:spPr>
        <p:txBody>
          <a:bodyPr lIns="0" rIns="0">
            <a:normAutofit/>
          </a:bodyPr>
          <a:lstStyle>
            <a:lvl1pPr marL="0" indent="0" algn="ctr">
              <a:buNone/>
              <a:defRPr sz="1600" b="0" baseline="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578992" y="4476293"/>
            <a:ext cx="4546208" cy="1695907"/>
          </a:xfrm>
        </p:spPr>
        <p:txBody>
          <a:bodyPr lIns="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05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 hasCustomPrompt="1"/>
          </p:nvPr>
        </p:nvSpPr>
        <p:spPr>
          <a:xfrm>
            <a:off x="6578990" y="596900"/>
            <a:ext cx="4546209" cy="52140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400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 sz="2000">
                <a:latin typeface="Lato Light" panose="020F0302020204030203" pitchFamily="34" charset="0"/>
              </a:defRPr>
            </a:lvl2pPr>
            <a:lvl3pPr marL="914400" indent="0">
              <a:buNone/>
              <a:defRPr sz="1800">
                <a:latin typeface="Lato Light" panose="020F0302020204030203" pitchFamily="34" charset="0"/>
              </a:defRPr>
            </a:lvl3pPr>
            <a:lvl4pPr marL="1371600" indent="0">
              <a:buNone/>
              <a:defRPr sz="1600">
                <a:latin typeface="Lato Light" panose="020F0302020204030203" pitchFamily="34" charset="0"/>
              </a:defRPr>
            </a:lvl4pPr>
            <a:lvl5pPr marL="1828800" indent="0">
              <a:buNone/>
              <a:defRPr sz="16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6578989" y="1117600"/>
            <a:ext cx="4546210" cy="549753"/>
          </a:xfrm>
        </p:spPr>
        <p:txBody>
          <a:bodyPr lIns="0" rIns="0">
            <a:normAutofit/>
          </a:bodyPr>
          <a:lstStyle>
            <a:lvl1pPr marL="0" indent="0">
              <a:buNone/>
              <a:defRPr sz="1300" baseline="0">
                <a:solidFill>
                  <a:schemeClr val="bg1"/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6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4475162" y="2482850"/>
            <a:ext cx="3241675" cy="1965325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1065212" y="2482850"/>
            <a:ext cx="3241675" cy="1965325"/>
          </a:xfrm>
        </p:spPr>
        <p:txBody>
          <a:bodyPr/>
          <a:lstStyle/>
          <a:p>
            <a:endParaRPr lang="en-US"/>
          </a:p>
        </p:txBody>
      </p:sp>
      <p:sp>
        <p:nvSpPr>
          <p:cNvPr id="30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7885112" y="2482850"/>
            <a:ext cx="3241675" cy="19653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3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/>
      <p:bldP spid="30" grpId="0"/>
    </p:bldLst>
  </p:timing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  <p15:guide id="2" pos="672">
          <p15:clr>
            <a:srgbClr val="FBAE40"/>
          </p15:clr>
        </p15:guide>
        <p15:guide id="3" pos="7008">
          <p15:clr>
            <a:srgbClr val="FBAE40"/>
          </p15:clr>
        </p15:guide>
        <p15:guide id="4" orient="horz" pos="3888">
          <p15:clr>
            <a:srgbClr val="FBAE40"/>
          </p15:clr>
        </p15:guide>
        <p15:guide id="5" orient="horz" pos="1392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596900"/>
            <a:ext cx="4546209" cy="505969"/>
          </a:xfrm>
        </p:spPr>
        <p:txBody>
          <a:bodyPr lIns="0" rIns="0" anchor="ctr">
            <a:noAutofit/>
          </a:bodyPr>
          <a:lstStyle>
            <a:lvl1pPr algn="l">
              <a:defRPr sz="4000" b="0">
                <a:solidFill>
                  <a:schemeClr val="bg1">
                    <a:lumMod val="65000"/>
                  </a:schemeClr>
                </a:solidFill>
                <a:latin typeface="U.S. 101" pitchFamily="2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118305"/>
            <a:ext cx="4546209" cy="549048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30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1861626"/>
            <a:ext cx="4546209" cy="516988"/>
          </a:xfrm>
        </p:spPr>
        <p:txBody>
          <a:bodyPr lIns="0" rIns="0">
            <a:normAutofit/>
          </a:bodyPr>
          <a:lstStyle>
            <a:lvl1pPr marL="0" indent="0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066801" y="2230154"/>
            <a:ext cx="4546208" cy="1166352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105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578991" y="1861626"/>
            <a:ext cx="4546209" cy="516988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578992" y="2230153"/>
            <a:ext cx="4546208" cy="1695907"/>
          </a:xfrm>
        </p:spPr>
        <p:txBody>
          <a:bodyPr lIns="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05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66800" y="4107766"/>
            <a:ext cx="4546209" cy="516988"/>
          </a:xfrm>
        </p:spPr>
        <p:txBody>
          <a:bodyPr lIns="0" rIns="0">
            <a:normAutofit/>
          </a:bodyPr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66801" y="4476293"/>
            <a:ext cx="4546208" cy="1695907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105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6578991" y="4107766"/>
            <a:ext cx="4546209" cy="516988"/>
          </a:xfrm>
        </p:spPr>
        <p:txBody>
          <a:bodyPr lIns="0" rIns="0">
            <a:normAutofit/>
          </a:bodyPr>
          <a:lstStyle>
            <a:lvl1pPr marL="0" indent="0" algn="ctr">
              <a:buNone/>
              <a:defRPr sz="1600" b="0" baseline="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578992" y="4476293"/>
            <a:ext cx="4546208" cy="1695907"/>
          </a:xfrm>
        </p:spPr>
        <p:txBody>
          <a:bodyPr lIns="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05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 hasCustomPrompt="1"/>
          </p:nvPr>
        </p:nvSpPr>
        <p:spPr>
          <a:xfrm>
            <a:off x="6578990" y="596900"/>
            <a:ext cx="4546209" cy="52140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400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 sz="2000">
                <a:latin typeface="Lato Light" panose="020F0302020204030203" pitchFamily="34" charset="0"/>
              </a:defRPr>
            </a:lvl2pPr>
            <a:lvl3pPr marL="914400" indent="0">
              <a:buNone/>
              <a:defRPr sz="1800">
                <a:latin typeface="Lato Light" panose="020F0302020204030203" pitchFamily="34" charset="0"/>
              </a:defRPr>
            </a:lvl3pPr>
            <a:lvl4pPr marL="1371600" indent="0">
              <a:buNone/>
              <a:defRPr sz="1600">
                <a:latin typeface="Lato Light" panose="020F0302020204030203" pitchFamily="34" charset="0"/>
              </a:defRPr>
            </a:lvl4pPr>
            <a:lvl5pPr marL="1828800" indent="0">
              <a:buNone/>
              <a:defRPr sz="16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6578989" y="1117600"/>
            <a:ext cx="4546210" cy="549753"/>
          </a:xfrm>
        </p:spPr>
        <p:txBody>
          <a:bodyPr lIns="0" rIns="0">
            <a:normAutofit/>
          </a:bodyPr>
          <a:lstStyle>
            <a:lvl1pPr marL="0" indent="0">
              <a:buNone/>
              <a:defRPr sz="1300" baseline="0">
                <a:solidFill>
                  <a:schemeClr val="bg1"/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1083250" y="2571682"/>
            <a:ext cx="2093976" cy="2093976"/>
          </a:xfrm>
          <a:prstGeom prst="ellipse">
            <a:avLst/>
          </a:prstGeom>
          <a:ln w="3175">
            <a:solidFill>
              <a:schemeClr val="accent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35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3717639" y="2571682"/>
            <a:ext cx="2093976" cy="2093976"/>
          </a:xfrm>
          <a:prstGeom prst="ellipse">
            <a:avLst/>
          </a:prstGeom>
          <a:ln w="3175">
            <a:solidFill>
              <a:schemeClr val="accent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36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6367642" y="2571682"/>
            <a:ext cx="2093976" cy="2093976"/>
          </a:xfrm>
          <a:prstGeom prst="ellipse">
            <a:avLst/>
          </a:prstGeom>
          <a:ln w="3175">
            <a:solidFill>
              <a:schemeClr val="accent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37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9006235" y="2571682"/>
            <a:ext cx="2093976" cy="2093976"/>
          </a:xfrm>
          <a:prstGeom prst="ellipse">
            <a:avLst/>
          </a:prstGeom>
          <a:ln w="3175">
            <a:solidFill>
              <a:schemeClr val="accent1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4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5" grpId="0" animBg="1"/>
      <p:bldP spid="36" grpId="0" animBg="1"/>
      <p:bldP spid="37" grpId="0" animBg="1"/>
    </p:bldLst>
  </p:timing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  <p15:guide id="2" pos="672">
          <p15:clr>
            <a:srgbClr val="FBAE40"/>
          </p15:clr>
        </p15:guide>
        <p15:guide id="3" pos="7008">
          <p15:clr>
            <a:srgbClr val="FBAE40"/>
          </p15:clr>
        </p15:guide>
        <p15:guide id="4" orient="horz" pos="3888">
          <p15:clr>
            <a:srgbClr val="FBAE40"/>
          </p15:clr>
        </p15:guide>
        <p15:guide id="5" orient="horz" pos="1392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596900"/>
            <a:ext cx="4546209" cy="505969"/>
          </a:xfrm>
        </p:spPr>
        <p:txBody>
          <a:bodyPr lIns="0" rIns="0" anchor="ctr">
            <a:noAutofit/>
          </a:bodyPr>
          <a:lstStyle>
            <a:lvl1pPr algn="l">
              <a:defRPr sz="4000" b="0">
                <a:solidFill>
                  <a:schemeClr val="bg1">
                    <a:lumMod val="65000"/>
                  </a:schemeClr>
                </a:solidFill>
                <a:latin typeface="U.S. 101" pitchFamily="2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118305"/>
            <a:ext cx="4546209" cy="549048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30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1861626"/>
            <a:ext cx="4546209" cy="516988"/>
          </a:xfrm>
        </p:spPr>
        <p:txBody>
          <a:bodyPr lIns="0" rIns="0">
            <a:normAutofit/>
          </a:bodyPr>
          <a:lstStyle>
            <a:lvl1pPr marL="0" indent="0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066801" y="2230154"/>
            <a:ext cx="4546208" cy="1166352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105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578991" y="1861626"/>
            <a:ext cx="4546209" cy="516988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578992" y="2230153"/>
            <a:ext cx="4546208" cy="1695907"/>
          </a:xfrm>
        </p:spPr>
        <p:txBody>
          <a:bodyPr lIns="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05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66800" y="4107766"/>
            <a:ext cx="4546209" cy="516988"/>
          </a:xfrm>
        </p:spPr>
        <p:txBody>
          <a:bodyPr lIns="0" rIns="0">
            <a:normAutofit/>
          </a:bodyPr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66801" y="4476293"/>
            <a:ext cx="4546208" cy="1695907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105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6578991" y="4107766"/>
            <a:ext cx="4546209" cy="516988"/>
          </a:xfrm>
        </p:spPr>
        <p:txBody>
          <a:bodyPr lIns="0" rIns="0">
            <a:normAutofit/>
          </a:bodyPr>
          <a:lstStyle>
            <a:lvl1pPr marL="0" indent="0" algn="ctr">
              <a:buNone/>
              <a:defRPr sz="1600" b="0" baseline="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578992" y="4476293"/>
            <a:ext cx="4546208" cy="1695907"/>
          </a:xfrm>
        </p:spPr>
        <p:txBody>
          <a:bodyPr lIns="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05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 hasCustomPrompt="1"/>
          </p:nvPr>
        </p:nvSpPr>
        <p:spPr>
          <a:xfrm>
            <a:off x="6578990" y="596900"/>
            <a:ext cx="4546209" cy="52140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4000">
                <a:solidFill>
                  <a:schemeClr val="bg1"/>
                </a:solidFill>
                <a:latin typeface="U.S. 101" pitchFamily="2" charset="0"/>
              </a:defRPr>
            </a:lvl1pPr>
            <a:lvl2pPr marL="457200" indent="0">
              <a:buNone/>
              <a:defRPr sz="2000">
                <a:latin typeface="Lato Light" panose="020F0302020204030203" pitchFamily="34" charset="0"/>
              </a:defRPr>
            </a:lvl2pPr>
            <a:lvl3pPr marL="914400" indent="0">
              <a:buNone/>
              <a:defRPr sz="1800">
                <a:latin typeface="Lato Light" panose="020F0302020204030203" pitchFamily="34" charset="0"/>
              </a:defRPr>
            </a:lvl3pPr>
            <a:lvl4pPr marL="1371600" indent="0">
              <a:buNone/>
              <a:defRPr sz="1600">
                <a:latin typeface="Lato Light" panose="020F0302020204030203" pitchFamily="34" charset="0"/>
              </a:defRPr>
            </a:lvl4pPr>
            <a:lvl5pPr marL="1828800" indent="0">
              <a:buNone/>
              <a:defRPr sz="16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6578989" y="1117600"/>
            <a:ext cx="4546210" cy="549753"/>
          </a:xfrm>
        </p:spPr>
        <p:txBody>
          <a:bodyPr lIns="0" rIns="0">
            <a:normAutofit/>
          </a:bodyPr>
          <a:lstStyle>
            <a:lvl1pPr marL="0" indent="0">
              <a:buNone/>
              <a:defRPr sz="1300" baseline="0">
                <a:solidFill>
                  <a:schemeClr val="bg1"/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30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1065549" y="2300288"/>
            <a:ext cx="2214563" cy="1363662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3675164" y="2300288"/>
            <a:ext cx="2214563" cy="1363662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6302274" y="2300288"/>
            <a:ext cx="2214563" cy="1363662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8904911" y="2300288"/>
            <a:ext cx="2214563" cy="13636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0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3" grpId="0"/>
    </p:bldLst>
  </p:timing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  <p15:guide id="2" pos="672">
          <p15:clr>
            <a:srgbClr val="FBAE40"/>
          </p15:clr>
        </p15:guide>
        <p15:guide id="3" pos="7008">
          <p15:clr>
            <a:srgbClr val="FBAE40"/>
          </p15:clr>
        </p15:guide>
        <p15:guide id="4" orient="horz" pos="3888">
          <p15:clr>
            <a:srgbClr val="FBAE40"/>
          </p15:clr>
        </p15:guide>
        <p15:guide id="5" orient="horz" pos="1392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FD24F-A8CD-4E70-A371-C011B5592845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0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4" r:id="rId3"/>
    <p:sldLayoutId id="2147483673" r:id="rId4"/>
    <p:sldLayoutId id="2147483672" r:id="rId5"/>
    <p:sldLayoutId id="2147483671" r:id="rId6"/>
    <p:sldLayoutId id="2147483670" r:id="rId7"/>
    <p:sldLayoutId id="2147483666" r:id="rId8"/>
    <p:sldLayoutId id="2147483668" r:id="rId9"/>
    <p:sldLayoutId id="2147483669" r:id="rId10"/>
    <p:sldLayoutId id="2147483667" r:id="rId11"/>
    <p:sldLayoutId id="2147483665" r:id="rId12"/>
    <p:sldLayoutId id="2147483664" r:id="rId13"/>
    <p:sldLayoutId id="2147483663" r:id="rId14"/>
    <p:sldLayoutId id="2147483662" r:id="rId15"/>
    <p:sldLayoutId id="2147483661" r:id="rId16"/>
    <p:sldLayoutId id="2147483660" r:id="rId17"/>
    <p:sldLayoutId id="2147483650" r:id="rId18"/>
    <p:sldLayoutId id="2147483651" r:id="rId19"/>
    <p:sldLayoutId id="2147483652" r:id="rId20"/>
    <p:sldLayoutId id="2147483653" r:id="rId21"/>
    <p:sldLayoutId id="2147483676" r:id="rId22"/>
    <p:sldLayoutId id="2147483654" r:id="rId23"/>
    <p:sldLayoutId id="2147483655" r:id="rId24"/>
    <p:sldLayoutId id="2147483656" r:id="rId25"/>
    <p:sldLayoutId id="2147483657" r:id="rId26"/>
    <p:sldLayoutId id="2147483658" r:id="rId27"/>
    <p:sldLayoutId id="2147483659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1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47.98.252.152:3000/d/a8d56e35-dde5-432c-80ef-7605f5994a1b/5003?orgId=1&amp;from=1683214944000&amp;to=1683233818000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770" y="1156717"/>
            <a:ext cx="10344345" cy="505969"/>
          </a:xfrm>
        </p:spPr>
        <p:txBody>
          <a:bodyPr/>
          <a:lstStyle/>
          <a:p>
            <a:pPr lvl="0" algn="ctr"/>
            <a:r>
              <a:rPr lang="en-US" altLang="zh-CN" sz="4400" dirty="0" err="1">
                <a:solidFill>
                  <a:srgbClr val="545454"/>
                </a:solidFill>
                <a:latin typeface="+mn-lt"/>
                <a:ea typeface="+mn-ea"/>
                <a:cs typeface="+mn-ea"/>
                <a:sym typeface="+mn-lt"/>
              </a:rPr>
              <a:t>Github</a:t>
            </a:r>
            <a:r>
              <a:rPr lang="en-US" altLang="zh-CN" sz="4400" dirty="0">
                <a:solidFill>
                  <a:srgbClr val="545454"/>
                </a:solidFill>
                <a:latin typeface="+mn-lt"/>
                <a:ea typeface="+mn-ea"/>
                <a:cs typeface="+mn-ea"/>
                <a:sym typeface="+mn-lt"/>
              </a:rPr>
              <a:t> Activity Data Analysis System</a:t>
            </a:r>
            <a:endParaRPr lang="en-US" sz="4400" dirty="0">
              <a:solidFill>
                <a:srgbClr val="54545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9839" y="2240280"/>
            <a:ext cx="4546209" cy="344600"/>
          </a:xfrm>
        </p:spPr>
        <p:txBody>
          <a:bodyPr>
            <a:normAutofit/>
          </a:bodyPr>
          <a:lstStyle/>
          <a:p>
            <a:pPr lvl="0" algn="ctr"/>
            <a:r>
              <a:rPr lang="en-GB" dirty="0">
                <a:latin typeface="+mn-lt"/>
                <a:cs typeface="+mn-ea"/>
                <a:sym typeface="+mn-lt"/>
              </a:rPr>
              <a:t>MSBD5003</a:t>
            </a:r>
          </a:p>
        </p:txBody>
      </p:sp>
      <p:sp>
        <p:nvSpPr>
          <p:cNvPr id="14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819839" y="4246037"/>
            <a:ext cx="4546209" cy="368528"/>
          </a:xfrm>
        </p:spPr>
        <p:txBody>
          <a:bodyPr lIns="0">
            <a:noAutofit/>
          </a:bodyPr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Yuan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Yingzhe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       </a:t>
            </a:r>
            <a:r>
              <a:rPr lang="en-GB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Guo Jong </a:t>
            </a:r>
            <a:endParaRPr lang="en-GB" sz="2000" dirty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994393" y="3886571"/>
            <a:ext cx="2197102" cy="290052"/>
          </a:xfrm>
        </p:spPr>
        <p:txBody>
          <a:bodyPr lIns="0">
            <a:normAutofit/>
          </a:bodyPr>
          <a:lstStyle/>
          <a:p>
            <a:pPr algn="ctr"/>
            <a:r>
              <a:rPr lang="en-GB" sz="900" dirty="0">
                <a:latin typeface="+mn-lt"/>
                <a:cs typeface="+mn-ea"/>
                <a:sym typeface="+mn-lt"/>
              </a:rPr>
              <a:t>Presented by :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E3A76230-7AEF-ADAD-6AB9-37783F25C6C1}"/>
              </a:ext>
            </a:extLst>
          </p:cNvPr>
          <p:cNvSpPr txBox="1"/>
          <p:nvPr/>
        </p:nvSpPr>
        <p:spPr>
          <a:xfrm>
            <a:off x="191480" y="239425"/>
            <a:ext cx="54006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noFill/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noFill/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noFill/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noFill/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noFill/>
              <a:effectLst/>
              <a:uLnTx/>
              <a:uFillTx/>
            </a:endParaRPr>
          </a:p>
        </p:txBody>
      </p:sp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0D767B49-83E1-803D-4E2A-B32A2F9C6F22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1434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>
            <a:spLocks noGrp="1"/>
          </p:cNvSpPr>
          <p:nvPr>
            <p:ph type="ctrTitle"/>
          </p:nvPr>
        </p:nvSpPr>
        <p:spPr>
          <a:xfrm>
            <a:off x="698810" y="470517"/>
            <a:ext cx="7770744" cy="505969"/>
          </a:xfrm>
        </p:spPr>
        <p:txBody>
          <a:bodyPr vert="horz" lIns="0" tIns="45720" rIns="0" bIns="45720" rtlCol="0" anchor="ctr">
            <a:noAutofit/>
          </a:bodyPr>
          <a:lstStyle/>
          <a:p>
            <a:pPr lvl="0"/>
            <a:r>
              <a:rPr lang="en-GB" altLang="zh-CN" sz="2800" b="1" dirty="0">
                <a:solidFill>
                  <a:srgbClr val="454545"/>
                </a:solidFill>
                <a:cs typeface="+mn-ea"/>
                <a:sym typeface="+mn-lt"/>
              </a:rPr>
              <a:t>System Architecture</a:t>
            </a:r>
          </a:p>
        </p:txBody>
      </p:sp>
      <p:sp>
        <p:nvSpPr>
          <p:cNvPr id="39" name="Oval 38"/>
          <p:cNvSpPr/>
          <p:nvPr/>
        </p:nvSpPr>
        <p:spPr>
          <a:xfrm>
            <a:off x="10758488" y="685800"/>
            <a:ext cx="366711" cy="3667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cs typeface="+mn-ea"/>
              <a:sym typeface="+mn-lt"/>
            </a:endParaRPr>
          </a:p>
        </p:txBody>
      </p:sp>
      <p:sp>
        <p:nvSpPr>
          <p:cNvPr id="40" name="Text Placeholder 28"/>
          <p:cNvSpPr>
            <a:spLocks noGrp="1"/>
          </p:cNvSpPr>
          <p:nvPr>
            <p:ph type="body" sz="quarter" idx="17"/>
          </p:nvPr>
        </p:nvSpPr>
        <p:spPr>
          <a:xfrm>
            <a:off x="10636785" y="685800"/>
            <a:ext cx="610116" cy="366711"/>
          </a:xfrm>
        </p:spPr>
        <p:txBody>
          <a:bodyPr tIns="0" bIns="0" anchor="ctr">
            <a:normAutofit/>
          </a:bodyPr>
          <a:lstStyle/>
          <a:p>
            <a:pPr algn="ctr"/>
            <a:r>
              <a:rPr lang="en-US" sz="1300" dirty="0">
                <a:latin typeface="+mn-lt"/>
                <a:cs typeface="+mn-ea"/>
                <a:sym typeface="+mn-lt"/>
              </a:rPr>
              <a:t>3</a:t>
            </a:r>
            <a:endParaRPr lang="en-GB" sz="1300" dirty="0">
              <a:latin typeface="+mn-lt"/>
              <a:cs typeface="+mn-ea"/>
              <a:sym typeface="+mn-lt"/>
            </a:endParaRPr>
          </a:p>
        </p:txBody>
      </p:sp>
      <p:sp>
        <p:nvSpPr>
          <p:cNvPr id="86" name="AutoShape 26"/>
          <p:cNvSpPr>
            <a:spLocks/>
          </p:cNvSpPr>
          <p:nvPr/>
        </p:nvSpPr>
        <p:spPr bwMode="auto">
          <a:xfrm>
            <a:off x="267865" y="1187915"/>
            <a:ext cx="350356" cy="350356"/>
          </a:xfrm>
          <a:custGeom>
            <a:avLst/>
            <a:gdLst>
              <a:gd name="T0" fmla="*/ 451837 w 21600"/>
              <a:gd name="T1" fmla="*/ 602903 h 21600"/>
              <a:gd name="T2" fmla="*/ 327920 w 21600"/>
              <a:gd name="T3" fmla="*/ 602903 h 21600"/>
              <a:gd name="T4" fmla="*/ 327920 w 21600"/>
              <a:gd name="T5" fmla="*/ 571915 h 21600"/>
              <a:gd name="T6" fmla="*/ 358873 w 21600"/>
              <a:gd name="T7" fmla="*/ 571915 h 21600"/>
              <a:gd name="T8" fmla="*/ 358873 w 21600"/>
              <a:gd name="T9" fmla="*/ 308517 h 21600"/>
              <a:gd name="T10" fmla="*/ 327920 w 21600"/>
              <a:gd name="T11" fmla="*/ 308517 h 21600"/>
              <a:gd name="T12" fmla="*/ 327920 w 21600"/>
              <a:gd name="T13" fmla="*/ 277529 h 21600"/>
              <a:gd name="T14" fmla="*/ 420849 w 21600"/>
              <a:gd name="T15" fmla="*/ 277529 h 21600"/>
              <a:gd name="T16" fmla="*/ 420849 w 21600"/>
              <a:gd name="T17" fmla="*/ 292306 h 21600"/>
              <a:gd name="T18" fmla="*/ 420849 w 21600"/>
              <a:gd name="T19" fmla="*/ 308517 h 21600"/>
              <a:gd name="T20" fmla="*/ 420849 w 21600"/>
              <a:gd name="T21" fmla="*/ 571915 h 21600"/>
              <a:gd name="T22" fmla="*/ 451837 w 21600"/>
              <a:gd name="T23" fmla="*/ 571915 h 21600"/>
              <a:gd name="T24" fmla="*/ 451837 w 21600"/>
              <a:gd name="T25" fmla="*/ 602903 h 21600"/>
              <a:gd name="T26" fmla="*/ 389287 w 21600"/>
              <a:gd name="T27" fmla="*/ 153613 h 21600"/>
              <a:gd name="T28" fmla="*/ 435805 w 21600"/>
              <a:gd name="T29" fmla="*/ 200095 h 21600"/>
              <a:gd name="T30" fmla="*/ 389287 w 21600"/>
              <a:gd name="T31" fmla="*/ 246541 h 21600"/>
              <a:gd name="T32" fmla="*/ 342805 w 21600"/>
              <a:gd name="T33" fmla="*/ 200095 h 21600"/>
              <a:gd name="T34" fmla="*/ 389287 w 21600"/>
              <a:gd name="T35" fmla="*/ 153613 h 21600"/>
              <a:gd name="T36" fmla="*/ 387350 w 21600"/>
              <a:gd name="T37" fmla="*/ 0 h 21600"/>
              <a:gd name="T38" fmla="*/ 0 w 21600"/>
              <a:gd name="T39" fmla="*/ 387350 h 21600"/>
              <a:gd name="T40" fmla="*/ 387350 w 21600"/>
              <a:gd name="T41" fmla="*/ 774700 h 21600"/>
              <a:gd name="T42" fmla="*/ 774700 w 21600"/>
              <a:gd name="T43" fmla="*/ 387350 h 21600"/>
              <a:gd name="T44" fmla="*/ 387350 w 21600"/>
              <a:gd name="T45" fmla="*/ 0 h 21600"/>
              <a:gd name="T46" fmla="*/ 387350 w 21600"/>
              <a:gd name="T47" fmla="*/ 0 h 2160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600" h="21600">
                <a:moveTo>
                  <a:pt x="12598" y="16810"/>
                </a:moveTo>
                <a:lnTo>
                  <a:pt x="9143" y="16810"/>
                </a:lnTo>
                <a:lnTo>
                  <a:pt x="9143" y="15946"/>
                </a:lnTo>
                <a:lnTo>
                  <a:pt x="10006" y="15946"/>
                </a:lnTo>
                <a:lnTo>
                  <a:pt x="10006" y="8602"/>
                </a:lnTo>
                <a:lnTo>
                  <a:pt x="9143" y="8602"/>
                </a:lnTo>
                <a:lnTo>
                  <a:pt x="9143" y="7738"/>
                </a:lnTo>
                <a:lnTo>
                  <a:pt x="11734" y="7738"/>
                </a:lnTo>
                <a:lnTo>
                  <a:pt x="11734" y="8150"/>
                </a:lnTo>
                <a:lnTo>
                  <a:pt x="11734" y="8602"/>
                </a:lnTo>
                <a:lnTo>
                  <a:pt x="11734" y="15946"/>
                </a:lnTo>
                <a:lnTo>
                  <a:pt x="12598" y="15946"/>
                </a:lnTo>
                <a:cubicBezTo>
                  <a:pt x="12598" y="15946"/>
                  <a:pt x="12598" y="16810"/>
                  <a:pt x="12598" y="16810"/>
                </a:cubicBezTo>
                <a:close/>
                <a:moveTo>
                  <a:pt x="10854" y="4283"/>
                </a:moveTo>
                <a:cubicBezTo>
                  <a:pt x="11570" y="4283"/>
                  <a:pt x="12151" y="4862"/>
                  <a:pt x="12151" y="5579"/>
                </a:cubicBezTo>
                <a:cubicBezTo>
                  <a:pt x="12151" y="6294"/>
                  <a:pt x="11570" y="6874"/>
                  <a:pt x="10854" y="6874"/>
                </a:cubicBezTo>
                <a:cubicBezTo>
                  <a:pt x="10139" y="6874"/>
                  <a:pt x="9558" y="6294"/>
                  <a:pt x="9558" y="5579"/>
                </a:cubicBezTo>
                <a:cubicBezTo>
                  <a:pt x="9558" y="4862"/>
                  <a:pt x="10139" y="4283"/>
                  <a:pt x="10854" y="4283"/>
                </a:cubicBezTo>
                <a:close/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4"/>
                  <a:pt x="4836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close/>
                <a:moveTo>
                  <a:pt x="10800" y="0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8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66697" y="1169613"/>
            <a:ext cx="3582639" cy="426877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ea"/>
                <a:sym typeface="+mn-lt"/>
              </a:rPr>
              <a:t>DWD Schema examples</a:t>
            </a:r>
          </a:p>
          <a:p>
            <a:endParaRPr lang="en-US" altLang="zh-CN" sz="3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ea"/>
              <a:sym typeface="+mn-lt"/>
            </a:endParaRPr>
          </a:p>
          <a:p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ea"/>
                <a:sym typeface="+mn-lt"/>
              </a:rPr>
              <a:t>Star-schema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58C31E-3D64-3887-5C03-B12A6959F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902" y="189424"/>
            <a:ext cx="6171109" cy="647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8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8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>
            <a:spLocks noGrp="1"/>
          </p:cNvSpPr>
          <p:nvPr>
            <p:ph type="ctrTitle"/>
          </p:nvPr>
        </p:nvSpPr>
        <p:spPr>
          <a:xfrm>
            <a:off x="1066800" y="685800"/>
            <a:ext cx="7770744" cy="505969"/>
          </a:xfrm>
        </p:spPr>
        <p:txBody>
          <a:bodyPr vert="horz" lIns="0" tIns="45720" rIns="0" bIns="45720" rtlCol="0" anchor="ctr">
            <a:noAutofit/>
          </a:bodyPr>
          <a:lstStyle/>
          <a:p>
            <a:pPr lvl="0"/>
            <a:r>
              <a:rPr lang="en-GB" altLang="zh-CN" sz="2800" b="1" dirty="0">
                <a:solidFill>
                  <a:srgbClr val="454545"/>
                </a:solidFill>
                <a:cs typeface="+mn-ea"/>
                <a:sym typeface="+mn-lt"/>
              </a:rPr>
              <a:t>Result Obtained</a:t>
            </a:r>
          </a:p>
        </p:txBody>
      </p:sp>
      <p:sp>
        <p:nvSpPr>
          <p:cNvPr id="39" name="Oval 38"/>
          <p:cNvSpPr/>
          <p:nvPr/>
        </p:nvSpPr>
        <p:spPr>
          <a:xfrm>
            <a:off x="10758488" y="685800"/>
            <a:ext cx="366711" cy="3667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cs typeface="+mn-ea"/>
              <a:sym typeface="+mn-lt"/>
            </a:endParaRPr>
          </a:p>
        </p:txBody>
      </p:sp>
      <p:sp>
        <p:nvSpPr>
          <p:cNvPr id="40" name="Text Placeholder 28"/>
          <p:cNvSpPr>
            <a:spLocks noGrp="1"/>
          </p:cNvSpPr>
          <p:nvPr>
            <p:ph type="body" sz="quarter" idx="17"/>
          </p:nvPr>
        </p:nvSpPr>
        <p:spPr>
          <a:xfrm>
            <a:off x="10636785" y="685800"/>
            <a:ext cx="610116" cy="366711"/>
          </a:xfrm>
        </p:spPr>
        <p:txBody>
          <a:bodyPr tIns="0" bIns="0" anchor="ctr">
            <a:normAutofit/>
          </a:bodyPr>
          <a:lstStyle/>
          <a:p>
            <a:pPr algn="ctr"/>
            <a:r>
              <a:rPr lang="en-US" sz="1300" dirty="0">
                <a:latin typeface="+mn-lt"/>
                <a:cs typeface="+mn-ea"/>
                <a:sym typeface="+mn-lt"/>
              </a:rPr>
              <a:t>4</a:t>
            </a:r>
            <a:endParaRPr lang="en-GB" sz="1300" dirty="0">
              <a:latin typeface="+mn-lt"/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148969E-6602-4F06-BDAB-6DBBB2699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018" y="1309253"/>
            <a:ext cx="8957964" cy="518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9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>
            <a:spLocks noGrp="1"/>
          </p:cNvSpPr>
          <p:nvPr>
            <p:ph type="ctrTitle"/>
          </p:nvPr>
        </p:nvSpPr>
        <p:spPr>
          <a:xfrm>
            <a:off x="1066800" y="685800"/>
            <a:ext cx="7770744" cy="505969"/>
          </a:xfrm>
        </p:spPr>
        <p:txBody>
          <a:bodyPr vert="horz" lIns="0" tIns="45720" rIns="0" bIns="45720" rtlCol="0" anchor="ctr">
            <a:noAutofit/>
          </a:bodyPr>
          <a:lstStyle/>
          <a:p>
            <a:pPr lvl="0"/>
            <a:r>
              <a:rPr lang="en-GB" altLang="zh-CN" sz="2800" b="1" dirty="0">
                <a:solidFill>
                  <a:srgbClr val="454545"/>
                </a:solidFill>
                <a:cs typeface="+mn-ea"/>
                <a:sym typeface="+mn-lt"/>
              </a:rPr>
              <a:t>Result Obtained</a:t>
            </a:r>
          </a:p>
        </p:txBody>
      </p:sp>
      <p:sp>
        <p:nvSpPr>
          <p:cNvPr id="39" name="Oval 38"/>
          <p:cNvSpPr/>
          <p:nvPr/>
        </p:nvSpPr>
        <p:spPr>
          <a:xfrm>
            <a:off x="10758488" y="685800"/>
            <a:ext cx="366711" cy="3667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cs typeface="+mn-ea"/>
              <a:sym typeface="+mn-lt"/>
            </a:endParaRPr>
          </a:p>
        </p:txBody>
      </p:sp>
      <p:sp>
        <p:nvSpPr>
          <p:cNvPr id="40" name="Text Placeholder 28"/>
          <p:cNvSpPr>
            <a:spLocks noGrp="1"/>
          </p:cNvSpPr>
          <p:nvPr>
            <p:ph type="body" sz="quarter" idx="17"/>
          </p:nvPr>
        </p:nvSpPr>
        <p:spPr>
          <a:xfrm>
            <a:off x="10636785" y="685800"/>
            <a:ext cx="610116" cy="366711"/>
          </a:xfrm>
        </p:spPr>
        <p:txBody>
          <a:bodyPr tIns="0" bIns="0" anchor="ctr">
            <a:normAutofit/>
          </a:bodyPr>
          <a:lstStyle/>
          <a:p>
            <a:pPr algn="ctr"/>
            <a:r>
              <a:rPr lang="en-US" sz="1300" dirty="0">
                <a:latin typeface="+mn-lt"/>
                <a:cs typeface="+mn-ea"/>
                <a:sym typeface="+mn-lt"/>
              </a:rPr>
              <a:t>4</a:t>
            </a:r>
            <a:endParaRPr lang="en-GB" sz="1300" dirty="0">
              <a:latin typeface="+mn-lt"/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A4019C-1BE0-4ABC-A24A-F0D4262DB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207" y="415383"/>
            <a:ext cx="6645368" cy="61722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B4EA1FC-93E0-4076-91EE-7395ECCD89DB}"/>
              </a:ext>
            </a:extLst>
          </p:cNvPr>
          <p:cNvSpPr txBox="1"/>
          <p:nvPr/>
        </p:nvSpPr>
        <p:spPr>
          <a:xfrm>
            <a:off x="678085" y="3323064"/>
            <a:ext cx="40500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Deploy Grafana on Servers.</a:t>
            </a:r>
          </a:p>
          <a:p>
            <a:endParaRPr lang="en-US" altLang="zh-CN" dirty="0"/>
          </a:p>
          <a:p>
            <a:r>
              <a:rPr lang="en-US" altLang="zh-CN" dirty="0"/>
              <a:t>Visualize data results stored in the MySQL database.</a:t>
            </a:r>
          </a:p>
          <a:p>
            <a:endParaRPr lang="en-US" altLang="zh-CN" dirty="0"/>
          </a:p>
          <a:p>
            <a:r>
              <a:rPr lang="en-US" altLang="zh-CN" dirty="0"/>
              <a:t>Including statistics of event, users, companies…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9A392A-E32E-4644-954E-BA09EDEC7E8E}"/>
              </a:ext>
            </a:extLst>
          </p:cNvPr>
          <p:cNvSpPr txBox="1"/>
          <p:nvPr/>
        </p:nvSpPr>
        <p:spPr>
          <a:xfrm>
            <a:off x="678085" y="5802868"/>
            <a:ext cx="6096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5003 - Dashboards - Grafana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974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>
            <a:spLocks noGrp="1"/>
          </p:cNvSpPr>
          <p:nvPr>
            <p:ph type="ctrTitle"/>
          </p:nvPr>
        </p:nvSpPr>
        <p:spPr>
          <a:xfrm>
            <a:off x="827047" y="457128"/>
            <a:ext cx="7770744" cy="505969"/>
          </a:xfrm>
        </p:spPr>
        <p:txBody>
          <a:bodyPr vert="horz" lIns="0" tIns="45720" rIns="0" bIns="45720" rtlCol="0" anchor="ctr">
            <a:noAutofit/>
          </a:bodyPr>
          <a:lstStyle/>
          <a:p>
            <a:pPr lvl="0"/>
            <a:r>
              <a:rPr lang="en-US" altLang="zh-CN" sz="2800" b="1" dirty="0">
                <a:solidFill>
                  <a:srgbClr val="454545"/>
                </a:solidFill>
                <a:cs typeface="+mn-ea"/>
                <a:sym typeface="+mn-lt"/>
              </a:rPr>
              <a:t>Benefits of Big data technologies</a:t>
            </a:r>
            <a:endParaRPr lang="en-GB" altLang="zh-CN" sz="2800" b="1" dirty="0">
              <a:solidFill>
                <a:srgbClr val="454545"/>
              </a:solidFill>
              <a:cs typeface="+mn-ea"/>
              <a:sym typeface="+mn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0758488" y="685800"/>
            <a:ext cx="366711" cy="3667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cs typeface="+mn-ea"/>
              <a:sym typeface="+mn-lt"/>
            </a:endParaRPr>
          </a:p>
        </p:txBody>
      </p:sp>
      <p:sp>
        <p:nvSpPr>
          <p:cNvPr id="40" name="Text Placeholder 28"/>
          <p:cNvSpPr>
            <a:spLocks noGrp="1"/>
          </p:cNvSpPr>
          <p:nvPr>
            <p:ph type="body" sz="quarter" idx="17"/>
          </p:nvPr>
        </p:nvSpPr>
        <p:spPr>
          <a:xfrm>
            <a:off x="10636785" y="685800"/>
            <a:ext cx="610116" cy="366711"/>
          </a:xfrm>
        </p:spPr>
        <p:txBody>
          <a:bodyPr tIns="0" bIns="0" anchor="ctr">
            <a:normAutofit/>
          </a:bodyPr>
          <a:lstStyle/>
          <a:p>
            <a:pPr algn="ctr"/>
            <a:r>
              <a:rPr lang="en-US" sz="1300" dirty="0">
                <a:latin typeface="+mn-lt"/>
                <a:cs typeface="+mn-ea"/>
                <a:sym typeface="+mn-lt"/>
              </a:rPr>
              <a:t>5</a:t>
            </a:r>
            <a:endParaRPr lang="en-GB" sz="1300" dirty="0">
              <a:latin typeface="+mn-lt"/>
              <a:cs typeface="+mn-ea"/>
              <a:sym typeface="+mn-lt"/>
            </a:endParaRPr>
          </a:p>
        </p:txBody>
      </p:sp>
      <p:sp>
        <p:nvSpPr>
          <p:cNvPr id="86" name="AutoShape 26"/>
          <p:cNvSpPr>
            <a:spLocks/>
          </p:cNvSpPr>
          <p:nvPr/>
        </p:nvSpPr>
        <p:spPr bwMode="auto">
          <a:xfrm>
            <a:off x="760141" y="1150979"/>
            <a:ext cx="350356" cy="350356"/>
          </a:xfrm>
          <a:custGeom>
            <a:avLst/>
            <a:gdLst>
              <a:gd name="T0" fmla="*/ 451837 w 21600"/>
              <a:gd name="T1" fmla="*/ 602903 h 21600"/>
              <a:gd name="T2" fmla="*/ 327920 w 21600"/>
              <a:gd name="T3" fmla="*/ 602903 h 21600"/>
              <a:gd name="T4" fmla="*/ 327920 w 21600"/>
              <a:gd name="T5" fmla="*/ 571915 h 21600"/>
              <a:gd name="T6" fmla="*/ 358873 w 21600"/>
              <a:gd name="T7" fmla="*/ 571915 h 21600"/>
              <a:gd name="T8" fmla="*/ 358873 w 21600"/>
              <a:gd name="T9" fmla="*/ 308517 h 21600"/>
              <a:gd name="T10" fmla="*/ 327920 w 21600"/>
              <a:gd name="T11" fmla="*/ 308517 h 21600"/>
              <a:gd name="T12" fmla="*/ 327920 w 21600"/>
              <a:gd name="T13" fmla="*/ 277529 h 21600"/>
              <a:gd name="T14" fmla="*/ 420849 w 21600"/>
              <a:gd name="T15" fmla="*/ 277529 h 21600"/>
              <a:gd name="T16" fmla="*/ 420849 w 21600"/>
              <a:gd name="T17" fmla="*/ 292306 h 21600"/>
              <a:gd name="T18" fmla="*/ 420849 w 21600"/>
              <a:gd name="T19" fmla="*/ 308517 h 21600"/>
              <a:gd name="T20" fmla="*/ 420849 w 21600"/>
              <a:gd name="T21" fmla="*/ 571915 h 21600"/>
              <a:gd name="T22" fmla="*/ 451837 w 21600"/>
              <a:gd name="T23" fmla="*/ 571915 h 21600"/>
              <a:gd name="T24" fmla="*/ 451837 w 21600"/>
              <a:gd name="T25" fmla="*/ 602903 h 21600"/>
              <a:gd name="T26" fmla="*/ 389287 w 21600"/>
              <a:gd name="T27" fmla="*/ 153613 h 21600"/>
              <a:gd name="T28" fmla="*/ 435805 w 21600"/>
              <a:gd name="T29" fmla="*/ 200095 h 21600"/>
              <a:gd name="T30" fmla="*/ 389287 w 21600"/>
              <a:gd name="T31" fmla="*/ 246541 h 21600"/>
              <a:gd name="T32" fmla="*/ 342805 w 21600"/>
              <a:gd name="T33" fmla="*/ 200095 h 21600"/>
              <a:gd name="T34" fmla="*/ 389287 w 21600"/>
              <a:gd name="T35" fmla="*/ 153613 h 21600"/>
              <a:gd name="T36" fmla="*/ 387350 w 21600"/>
              <a:gd name="T37" fmla="*/ 0 h 21600"/>
              <a:gd name="T38" fmla="*/ 0 w 21600"/>
              <a:gd name="T39" fmla="*/ 387350 h 21600"/>
              <a:gd name="T40" fmla="*/ 387350 w 21600"/>
              <a:gd name="T41" fmla="*/ 774700 h 21600"/>
              <a:gd name="T42" fmla="*/ 774700 w 21600"/>
              <a:gd name="T43" fmla="*/ 387350 h 21600"/>
              <a:gd name="T44" fmla="*/ 387350 w 21600"/>
              <a:gd name="T45" fmla="*/ 0 h 21600"/>
              <a:gd name="T46" fmla="*/ 387350 w 21600"/>
              <a:gd name="T47" fmla="*/ 0 h 2160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600" h="21600">
                <a:moveTo>
                  <a:pt x="12598" y="16810"/>
                </a:moveTo>
                <a:lnTo>
                  <a:pt x="9143" y="16810"/>
                </a:lnTo>
                <a:lnTo>
                  <a:pt x="9143" y="15946"/>
                </a:lnTo>
                <a:lnTo>
                  <a:pt x="10006" y="15946"/>
                </a:lnTo>
                <a:lnTo>
                  <a:pt x="10006" y="8602"/>
                </a:lnTo>
                <a:lnTo>
                  <a:pt x="9143" y="8602"/>
                </a:lnTo>
                <a:lnTo>
                  <a:pt x="9143" y="7738"/>
                </a:lnTo>
                <a:lnTo>
                  <a:pt x="11734" y="7738"/>
                </a:lnTo>
                <a:lnTo>
                  <a:pt x="11734" y="8150"/>
                </a:lnTo>
                <a:lnTo>
                  <a:pt x="11734" y="8602"/>
                </a:lnTo>
                <a:lnTo>
                  <a:pt x="11734" y="15946"/>
                </a:lnTo>
                <a:lnTo>
                  <a:pt x="12598" y="15946"/>
                </a:lnTo>
                <a:cubicBezTo>
                  <a:pt x="12598" y="15946"/>
                  <a:pt x="12598" y="16810"/>
                  <a:pt x="12598" y="16810"/>
                </a:cubicBezTo>
                <a:close/>
                <a:moveTo>
                  <a:pt x="10854" y="4283"/>
                </a:moveTo>
                <a:cubicBezTo>
                  <a:pt x="11570" y="4283"/>
                  <a:pt x="12151" y="4862"/>
                  <a:pt x="12151" y="5579"/>
                </a:cubicBezTo>
                <a:cubicBezTo>
                  <a:pt x="12151" y="6294"/>
                  <a:pt x="11570" y="6874"/>
                  <a:pt x="10854" y="6874"/>
                </a:cubicBezTo>
                <a:cubicBezTo>
                  <a:pt x="10139" y="6874"/>
                  <a:pt x="9558" y="6294"/>
                  <a:pt x="9558" y="5579"/>
                </a:cubicBezTo>
                <a:cubicBezTo>
                  <a:pt x="9558" y="4862"/>
                  <a:pt x="10139" y="4283"/>
                  <a:pt x="10854" y="4283"/>
                </a:cubicBezTo>
                <a:close/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4"/>
                  <a:pt x="4836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close/>
                <a:moveTo>
                  <a:pt x="10800" y="0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8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5330" y="1052789"/>
            <a:ext cx="3760023" cy="561975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ea"/>
                <a:sym typeface="+mn-lt"/>
              </a:rPr>
              <a:t>Benefits</a:t>
            </a:r>
          </a:p>
        </p:txBody>
      </p:sp>
      <p:sp>
        <p:nvSpPr>
          <p:cNvPr id="1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05468" y="1864050"/>
            <a:ext cx="10058400" cy="4243518"/>
          </a:xfrm>
        </p:spPr>
        <p:txBody>
          <a:bodyPr lIns="0">
            <a:no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1.Storage</a:t>
            </a:r>
            <a:endParaRPr lang="zh-CN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Clusters can accept more data flows by multiple servers, which means high bandwidth.</a:t>
            </a:r>
          </a:p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Distributed storage (duplicated files) makes it safer for large storage</a:t>
            </a:r>
            <a:endParaRPr lang="zh-CN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Server suffered from attacks consistently, need recovery methods and security method</a:t>
            </a:r>
            <a:endParaRPr lang="zh-CN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endParaRPr lang="zh-CN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2.Process</a:t>
            </a:r>
            <a:endParaRPr lang="zh-CN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Separate the operation of relational database (MySQL) and huge data analyze.</a:t>
            </a:r>
            <a:endParaRPr lang="zh-CN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Release the pressure of relational database.</a:t>
            </a:r>
            <a:endParaRPr lang="zh-CN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endParaRPr lang="zh-CN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3.Analyze</a:t>
            </a:r>
            <a:endParaRPr lang="zh-CN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History data stored make it more flexible for different layers of analyze.</a:t>
            </a:r>
            <a:endParaRPr lang="zh-CN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28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1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1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86" grpId="0" animBg="1"/>
      <p:bldP spid="88" grpId="0" build="p"/>
      <p:bldP spid="11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>
            <a:spLocks noGrp="1"/>
          </p:cNvSpPr>
          <p:nvPr>
            <p:ph type="ctrTitle"/>
          </p:nvPr>
        </p:nvSpPr>
        <p:spPr>
          <a:xfrm>
            <a:off x="1066800" y="685800"/>
            <a:ext cx="7770744" cy="505969"/>
          </a:xfrm>
        </p:spPr>
        <p:txBody>
          <a:bodyPr vert="horz" lIns="0" tIns="45720" rIns="0" bIns="45720" rtlCol="0" anchor="ctr">
            <a:noAutofit/>
          </a:bodyPr>
          <a:lstStyle/>
          <a:p>
            <a:r>
              <a:rPr lang="en-GB" sz="2800" dirty="0">
                <a:solidFill>
                  <a:srgbClr val="454545"/>
                </a:solidFill>
                <a:latin typeface="+mn-lt"/>
                <a:ea typeface="+mn-ea"/>
                <a:cs typeface="+mn-ea"/>
                <a:sym typeface="+mn-lt"/>
              </a:rPr>
              <a:t>TABLE OF CONTENT</a:t>
            </a:r>
          </a:p>
        </p:txBody>
      </p:sp>
      <p:sp>
        <p:nvSpPr>
          <p:cNvPr id="69" name="Subtitle 2"/>
          <p:cNvSpPr>
            <a:spLocks noGrp="1"/>
          </p:cNvSpPr>
          <p:nvPr>
            <p:ph type="subTitle" idx="1"/>
          </p:nvPr>
        </p:nvSpPr>
        <p:spPr>
          <a:xfrm>
            <a:off x="1066800" y="1215741"/>
            <a:ext cx="6544205" cy="261901"/>
          </a:xfrm>
        </p:spPr>
        <p:txBody>
          <a:bodyPr>
            <a:normAutofit lnSpcReduction="10000"/>
          </a:bodyPr>
          <a:lstStyle/>
          <a:p>
            <a:pPr lvl="0"/>
            <a:r>
              <a:rPr lang="en-GB" dirty="0">
                <a:latin typeface="+mn-lt"/>
                <a:cs typeface="+mn-ea"/>
                <a:sym typeface="+mn-lt"/>
              </a:rPr>
              <a:t>contents</a:t>
            </a:r>
          </a:p>
        </p:txBody>
      </p:sp>
      <p:sp>
        <p:nvSpPr>
          <p:cNvPr id="102" name="Shape 124"/>
          <p:cNvSpPr/>
          <p:nvPr/>
        </p:nvSpPr>
        <p:spPr>
          <a:xfrm>
            <a:off x="1089404" y="5188049"/>
            <a:ext cx="764306" cy="55175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03" name="Shape 126"/>
          <p:cNvSpPr/>
          <p:nvPr/>
        </p:nvSpPr>
        <p:spPr>
          <a:xfrm>
            <a:off x="1085213" y="4304481"/>
            <a:ext cx="764306" cy="55175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04" name="Shape 128"/>
          <p:cNvSpPr/>
          <p:nvPr/>
        </p:nvSpPr>
        <p:spPr>
          <a:xfrm>
            <a:off x="1073182" y="3429000"/>
            <a:ext cx="764306" cy="55175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05" name="Shape 130"/>
          <p:cNvSpPr/>
          <p:nvPr/>
        </p:nvSpPr>
        <p:spPr>
          <a:xfrm>
            <a:off x="1073182" y="2565535"/>
            <a:ext cx="764306" cy="55175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06" name="Shape 132"/>
          <p:cNvSpPr/>
          <p:nvPr/>
        </p:nvSpPr>
        <p:spPr>
          <a:xfrm>
            <a:off x="1066800" y="1749548"/>
            <a:ext cx="764306" cy="55175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3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21370" y="1868952"/>
            <a:ext cx="1842051" cy="406908"/>
          </a:xfrm>
        </p:spPr>
        <p:txBody>
          <a:bodyPr>
            <a:noAutofit/>
          </a:bodyPr>
          <a:lstStyle/>
          <a:p>
            <a:pPr lvl="0"/>
            <a:r>
              <a:rPr lang="en-GB" sz="1800" b="1" dirty="0">
                <a:solidFill>
                  <a:srgbClr val="454545"/>
                </a:solidFill>
                <a:latin typeface="+mn-lt"/>
                <a:cs typeface="+mn-ea"/>
                <a:sym typeface="+mn-lt"/>
              </a:rPr>
              <a:t>Task Overview</a:t>
            </a:r>
          </a:p>
        </p:txBody>
      </p:sp>
      <p:sp>
        <p:nvSpPr>
          <p:cNvPr id="115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066800" y="1873538"/>
            <a:ext cx="785918" cy="447599"/>
          </a:xfrm>
        </p:spPr>
        <p:txBody>
          <a:bodyPr>
            <a:noAutofit/>
          </a:bodyPr>
          <a:lstStyle/>
          <a:p>
            <a:pPr lvl="0" algn="ctr"/>
            <a:r>
              <a:rPr lang="en-GB" sz="1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1</a:t>
            </a:r>
          </a:p>
        </p:txBody>
      </p:sp>
      <p:sp>
        <p:nvSpPr>
          <p:cNvPr id="11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21371" y="2684939"/>
            <a:ext cx="1312558" cy="406908"/>
          </a:xfrm>
        </p:spPr>
        <p:txBody>
          <a:bodyPr>
            <a:noAutofit/>
          </a:bodyPr>
          <a:lstStyle/>
          <a:p>
            <a:pPr lvl="0"/>
            <a:r>
              <a:rPr lang="en-GB" sz="1800" b="1" dirty="0">
                <a:solidFill>
                  <a:srgbClr val="454545"/>
                </a:solidFill>
                <a:latin typeface="+mn-lt"/>
                <a:cs typeface="+mn-ea"/>
                <a:sym typeface="+mn-lt"/>
              </a:rPr>
              <a:t>Data Set</a:t>
            </a:r>
          </a:p>
        </p:txBody>
      </p:sp>
      <p:sp>
        <p:nvSpPr>
          <p:cNvPr id="11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066800" y="2689525"/>
            <a:ext cx="785918" cy="447599"/>
          </a:xfrm>
        </p:spPr>
        <p:txBody>
          <a:bodyPr>
            <a:noAutofit/>
          </a:bodyPr>
          <a:lstStyle/>
          <a:p>
            <a:pPr lvl="0" algn="ctr"/>
            <a:r>
              <a:rPr lang="en-GB" sz="1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2</a:t>
            </a:r>
          </a:p>
        </p:txBody>
      </p:sp>
      <p:sp>
        <p:nvSpPr>
          <p:cNvPr id="12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21370" y="3548404"/>
            <a:ext cx="3098550" cy="406908"/>
          </a:xfrm>
        </p:spPr>
        <p:txBody>
          <a:bodyPr>
            <a:noAutofit/>
          </a:bodyPr>
          <a:lstStyle/>
          <a:p>
            <a:pPr lvl="0"/>
            <a:r>
              <a:rPr lang="en-GB" sz="1800" b="1" dirty="0">
                <a:solidFill>
                  <a:srgbClr val="454545"/>
                </a:solidFill>
                <a:latin typeface="+mn-lt"/>
                <a:cs typeface="+mn-ea"/>
                <a:sym typeface="+mn-lt"/>
              </a:rPr>
              <a:t>System Architecture</a:t>
            </a:r>
          </a:p>
        </p:txBody>
      </p:sp>
      <p:sp>
        <p:nvSpPr>
          <p:cNvPr id="121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066800" y="3552990"/>
            <a:ext cx="785918" cy="447599"/>
          </a:xfrm>
        </p:spPr>
        <p:txBody>
          <a:bodyPr>
            <a:noAutofit/>
          </a:bodyPr>
          <a:lstStyle/>
          <a:p>
            <a:pPr lvl="0" algn="ctr"/>
            <a:r>
              <a:rPr lang="en-GB" sz="1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3</a:t>
            </a:r>
          </a:p>
        </p:txBody>
      </p:sp>
      <p:sp>
        <p:nvSpPr>
          <p:cNvPr id="123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21370" y="5243595"/>
            <a:ext cx="5577651" cy="406908"/>
          </a:xfrm>
        </p:spPr>
        <p:txBody>
          <a:bodyPr>
            <a:noAutofit/>
          </a:bodyPr>
          <a:lstStyle/>
          <a:p>
            <a:pPr lvl="0"/>
            <a:r>
              <a:rPr lang="en-US" sz="1800" b="1" dirty="0">
                <a:solidFill>
                  <a:srgbClr val="454545"/>
                </a:solidFill>
                <a:latin typeface="+mn-lt"/>
                <a:cs typeface="+mn-ea"/>
                <a:sym typeface="+mn-lt"/>
              </a:rPr>
              <a:t>Benefits of Big Data Technologies</a:t>
            </a:r>
            <a:endParaRPr lang="en-GB" sz="1800" b="1" dirty="0">
              <a:solidFill>
                <a:srgbClr val="454545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2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073182" y="5315062"/>
            <a:ext cx="785918" cy="447599"/>
          </a:xfrm>
        </p:spPr>
        <p:txBody>
          <a:bodyPr>
            <a:noAutofit/>
          </a:bodyPr>
          <a:lstStyle/>
          <a:p>
            <a:pPr lvl="0" algn="ctr"/>
            <a:r>
              <a:rPr lang="en-GB" sz="1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5</a:t>
            </a:r>
          </a:p>
        </p:txBody>
      </p:sp>
      <p:sp>
        <p:nvSpPr>
          <p:cNvPr id="12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14988" y="4426908"/>
            <a:ext cx="3302736" cy="406908"/>
          </a:xfrm>
        </p:spPr>
        <p:txBody>
          <a:bodyPr>
            <a:noAutofit/>
          </a:bodyPr>
          <a:lstStyle/>
          <a:p>
            <a:pPr lvl="0"/>
            <a:r>
              <a:rPr lang="en-GB" sz="1800" b="1" dirty="0">
                <a:solidFill>
                  <a:srgbClr val="454545"/>
                </a:solidFill>
                <a:latin typeface="+mn-lt"/>
                <a:cs typeface="+mn-ea"/>
                <a:sym typeface="+mn-lt"/>
              </a:rPr>
              <a:t>Result Obtained</a:t>
            </a:r>
          </a:p>
        </p:txBody>
      </p:sp>
      <p:sp>
        <p:nvSpPr>
          <p:cNvPr id="13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060418" y="4431494"/>
            <a:ext cx="785918" cy="447599"/>
          </a:xfrm>
        </p:spPr>
        <p:txBody>
          <a:bodyPr>
            <a:noAutofit/>
          </a:bodyPr>
          <a:lstStyle/>
          <a:p>
            <a:pPr lvl="0" algn="ctr"/>
            <a:r>
              <a:rPr lang="en-GB" sz="1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3491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 build="p"/>
      <p:bldP spid="102" grpId="0" animBg="1"/>
      <p:bldP spid="103" grpId="0" animBg="1"/>
      <p:bldP spid="104" grpId="0" animBg="1"/>
      <p:bldP spid="105" grpId="0" animBg="1"/>
      <p:bldP spid="106" grpId="0" animBg="1"/>
      <p:bldP spid="113" grpId="0" build="p"/>
      <p:bldP spid="115" grpId="0" build="p"/>
      <p:bldP spid="117" grpId="0" build="p"/>
      <p:bldP spid="118" grpId="0" build="p"/>
      <p:bldP spid="120" grpId="0" build="p"/>
      <p:bldP spid="121" grpId="0" build="p"/>
      <p:bldP spid="123" grpId="0" build="p"/>
      <p:bldP spid="124" grpId="0" build="p"/>
      <p:bldP spid="129" grpId="0" build="p"/>
      <p:bldP spid="13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>
            <a:spLocks noGrp="1"/>
          </p:cNvSpPr>
          <p:nvPr>
            <p:ph type="ctrTitle"/>
          </p:nvPr>
        </p:nvSpPr>
        <p:spPr>
          <a:xfrm>
            <a:off x="1066800" y="685800"/>
            <a:ext cx="7770744" cy="505969"/>
          </a:xfrm>
        </p:spPr>
        <p:txBody>
          <a:bodyPr vert="horz" lIns="0" tIns="45720" rIns="0" bIns="45720" rtlCol="0" anchor="ctr">
            <a:noAutofit/>
          </a:bodyPr>
          <a:lstStyle/>
          <a:p>
            <a:pPr lvl="0"/>
            <a:r>
              <a:rPr lang="en-GB" altLang="zh-CN" sz="2800" b="1" dirty="0">
                <a:solidFill>
                  <a:srgbClr val="454545"/>
                </a:solidFill>
                <a:cs typeface="+mn-ea"/>
                <a:sym typeface="+mn-lt"/>
              </a:rPr>
              <a:t>Task Overview</a:t>
            </a:r>
          </a:p>
        </p:txBody>
      </p:sp>
      <p:sp>
        <p:nvSpPr>
          <p:cNvPr id="39" name="Oval 38"/>
          <p:cNvSpPr/>
          <p:nvPr/>
        </p:nvSpPr>
        <p:spPr>
          <a:xfrm>
            <a:off x="10758488" y="685800"/>
            <a:ext cx="366711" cy="3667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cs typeface="+mn-ea"/>
              <a:sym typeface="+mn-lt"/>
            </a:endParaRPr>
          </a:p>
        </p:txBody>
      </p:sp>
      <p:sp>
        <p:nvSpPr>
          <p:cNvPr id="40" name="Text Placeholder 28"/>
          <p:cNvSpPr>
            <a:spLocks noGrp="1"/>
          </p:cNvSpPr>
          <p:nvPr>
            <p:ph type="body" sz="quarter" idx="17"/>
          </p:nvPr>
        </p:nvSpPr>
        <p:spPr>
          <a:xfrm>
            <a:off x="10636785" y="685800"/>
            <a:ext cx="610116" cy="366711"/>
          </a:xfrm>
        </p:spPr>
        <p:txBody>
          <a:bodyPr tIns="0" bIns="0" anchor="ctr">
            <a:normAutofit/>
          </a:bodyPr>
          <a:lstStyle/>
          <a:p>
            <a:pPr algn="ctr"/>
            <a:r>
              <a:rPr lang="en-US" sz="1300" dirty="0">
                <a:latin typeface="+mn-lt"/>
                <a:cs typeface="+mn-ea"/>
                <a:sym typeface="+mn-lt"/>
              </a:rPr>
              <a:t>1</a:t>
            </a:r>
            <a:endParaRPr lang="en-GB" sz="1300" dirty="0">
              <a:latin typeface="+mn-lt"/>
              <a:cs typeface="+mn-ea"/>
              <a:sym typeface="+mn-lt"/>
            </a:endParaRPr>
          </a:p>
        </p:txBody>
      </p:sp>
      <p:sp>
        <p:nvSpPr>
          <p:cNvPr id="86" name="AutoShape 26"/>
          <p:cNvSpPr>
            <a:spLocks/>
          </p:cNvSpPr>
          <p:nvPr/>
        </p:nvSpPr>
        <p:spPr bwMode="auto">
          <a:xfrm>
            <a:off x="1066800" y="1361660"/>
            <a:ext cx="350356" cy="350356"/>
          </a:xfrm>
          <a:custGeom>
            <a:avLst/>
            <a:gdLst>
              <a:gd name="T0" fmla="*/ 451837 w 21600"/>
              <a:gd name="T1" fmla="*/ 602903 h 21600"/>
              <a:gd name="T2" fmla="*/ 327920 w 21600"/>
              <a:gd name="T3" fmla="*/ 602903 h 21600"/>
              <a:gd name="T4" fmla="*/ 327920 w 21600"/>
              <a:gd name="T5" fmla="*/ 571915 h 21600"/>
              <a:gd name="T6" fmla="*/ 358873 w 21600"/>
              <a:gd name="T7" fmla="*/ 571915 h 21600"/>
              <a:gd name="T8" fmla="*/ 358873 w 21600"/>
              <a:gd name="T9" fmla="*/ 308517 h 21600"/>
              <a:gd name="T10" fmla="*/ 327920 w 21600"/>
              <a:gd name="T11" fmla="*/ 308517 h 21600"/>
              <a:gd name="T12" fmla="*/ 327920 w 21600"/>
              <a:gd name="T13" fmla="*/ 277529 h 21600"/>
              <a:gd name="T14" fmla="*/ 420849 w 21600"/>
              <a:gd name="T15" fmla="*/ 277529 h 21600"/>
              <a:gd name="T16" fmla="*/ 420849 w 21600"/>
              <a:gd name="T17" fmla="*/ 292306 h 21600"/>
              <a:gd name="T18" fmla="*/ 420849 w 21600"/>
              <a:gd name="T19" fmla="*/ 308517 h 21600"/>
              <a:gd name="T20" fmla="*/ 420849 w 21600"/>
              <a:gd name="T21" fmla="*/ 571915 h 21600"/>
              <a:gd name="T22" fmla="*/ 451837 w 21600"/>
              <a:gd name="T23" fmla="*/ 571915 h 21600"/>
              <a:gd name="T24" fmla="*/ 451837 w 21600"/>
              <a:gd name="T25" fmla="*/ 602903 h 21600"/>
              <a:gd name="T26" fmla="*/ 389287 w 21600"/>
              <a:gd name="T27" fmla="*/ 153613 h 21600"/>
              <a:gd name="T28" fmla="*/ 435805 w 21600"/>
              <a:gd name="T29" fmla="*/ 200095 h 21600"/>
              <a:gd name="T30" fmla="*/ 389287 w 21600"/>
              <a:gd name="T31" fmla="*/ 246541 h 21600"/>
              <a:gd name="T32" fmla="*/ 342805 w 21600"/>
              <a:gd name="T33" fmla="*/ 200095 h 21600"/>
              <a:gd name="T34" fmla="*/ 389287 w 21600"/>
              <a:gd name="T35" fmla="*/ 153613 h 21600"/>
              <a:gd name="T36" fmla="*/ 387350 w 21600"/>
              <a:gd name="T37" fmla="*/ 0 h 21600"/>
              <a:gd name="T38" fmla="*/ 0 w 21600"/>
              <a:gd name="T39" fmla="*/ 387350 h 21600"/>
              <a:gd name="T40" fmla="*/ 387350 w 21600"/>
              <a:gd name="T41" fmla="*/ 774700 h 21600"/>
              <a:gd name="T42" fmla="*/ 774700 w 21600"/>
              <a:gd name="T43" fmla="*/ 387350 h 21600"/>
              <a:gd name="T44" fmla="*/ 387350 w 21600"/>
              <a:gd name="T45" fmla="*/ 0 h 21600"/>
              <a:gd name="T46" fmla="*/ 387350 w 21600"/>
              <a:gd name="T47" fmla="*/ 0 h 2160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600" h="21600">
                <a:moveTo>
                  <a:pt x="12598" y="16810"/>
                </a:moveTo>
                <a:lnTo>
                  <a:pt x="9143" y="16810"/>
                </a:lnTo>
                <a:lnTo>
                  <a:pt x="9143" y="15946"/>
                </a:lnTo>
                <a:lnTo>
                  <a:pt x="10006" y="15946"/>
                </a:lnTo>
                <a:lnTo>
                  <a:pt x="10006" y="8602"/>
                </a:lnTo>
                <a:lnTo>
                  <a:pt x="9143" y="8602"/>
                </a:lnTo>
                <a:lnTo>
                  <a:pt x="9143" y="7738"/>
                </a:lnTo>
                <a:lnTo>
                  <a:pt x="11734" y="7738"/>
                </a:lnTo>
                <a:lnTo>
                  <a:pt x="11734" y="8150"/>
                </a:lnTo>
                <a:lnTo>
                  <a:pt x="11734" y="8602"/>
                </a:lnTo>
                <a:lnTo>
                  <a:pt x="11734" y="15946"/>
                </a:lnTo>
                <a:lnTo>
                  <a:pt x="12598" y="15946"/>
                </a:lnTo>
                <a:cubicBezTo>
                  <a:pt x="12598" y="15946"/>
                  <a:pt x="12598" y="16810"/>
                  <a:pt x="12598" y="16810"/>
                </a:cubicBezTo>
                <a:close/>
                <a:moveTo>
                  <a:pt x="10854" y="4283"/>
                </a:moveTo>
                <a:cubicBezTo>
                  <a:pt x="11570" y="4283"/>
                  <a:pt x="12151" y="4862"/>
                  <a:pt x="12151" y="5579"/>
                </a:cubicBezTo>
                <a:cubicBezTo>
                  <a:pt x="12151" y="6294"/>
                  <a:pt x="11570" y="6874"/>
                  <a:pt x="10854" y="6874"/>
                </a:cubicBezTo>
                <a:cubicBezTo>
                  <a:pt x="10139" y="6874"/>
                  <a:pt x="9558" y="6294"/>
                  <a:pt x="9558" y="5579"/>
                </a:cubicBezTo>
                <a:cubicBezTo>
                  <a:pt x="9558" y="4862"/>
                  <a:pt x="10139" y="4283"/>
                  <a:pt x="10854" y="4283"/>
                </a:cubicBezTo>
                <a:close/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4"/>
                  <a:pt x="4836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close/>
                <a:moveTo>
                  <a:pt x="10800" y="0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8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681989" y="1263470"/>
            <a:ext cx="2505075" cy="561975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ea"/>
                <a:sym typeface="+mn-lt"/>
              </a:rPr>
              <a:t>Task</a:t>
            </a:r>
          </a:p>
        </p:txBody>
      </p:sp>
      <p:sp>
        <p:nvSpPr>
          <p:cNvPr id="1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66799" y="2074406"/>
            <a:ext cx="10058400" cy="3559937"/>
          </a:xfrm>
        </p:spPr>
        <p:txBody>
          <a:bodyPr lIns="0">
            <a:noAutofit/>
          </a:bodyPr>
          <a:lstStyle/>
          <a:p>
            <a:r>
              <a:rPr lang="en-US" altLang="zh-CN" sz="2000" dirty="0">
                <a:solidFill>
                  <a:srgbClr val="454545"/>
                </a:solidFill>
              </a:rPr>
              <a:t>Huge number of activities happen every time on the GitHub.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454545"/>
                </a:solidFill>
              </a:rPr>
              <a:t>Push, </a:t>
            </a:r>
            <a:r>
              <a:rPr lang="en-US" altLang="zh-CN" sz="1800" b="1" dirty="0" err="1">
                <a:solidFill>
                  <a:srgbClr val="454545"/>
                </a:solidFill>
              </a:rPr>
              <a:t>PullRequest</a:t>
            </a:r>
            <a:r>
              <a:rPr lang="en-US" altLang="zh-CN" sz="1800" b="1" dirty="0">
                <a:solidFill>
                  <a:srgbClr val="454545"/>
                </a:solidFill>
              </a:rPr>
              <a:t>, Watch, Fork…</a:t>
            </a:r>
          </a:p>
          <a:p>
            <a:r>
              <a:rPr lang="en-US" altLang="zh-CN" sz="2000" dirty="0">
                <a:solidFill>
                  <a:srgbClr val="454545"/>
                </a:solidFill>
              </a:rPr>
              <a:t>Tracking on these data and making analysis of it can get more information about the environment of the programing(…)</a:t>
            </a:r>
          </a:p>
          <a:p>
            <a:endParaRPr lang="en-US" altLang="zh-CN" sz="2000" dirty="0">
              <a:solidFill>
                <a:srgbClr val="454545"/>
              </a:solidFill>
            </a:endParaRPr>
          </a:p>
          <a:p>
            <a:r>
              <a:rPr lang="en-US" altLang="zh-CN" sz="2000" b="1" dirty="0">
                <a:solidFill>
                  <a:srgbClr val="454545"/>
                </a:solidFill>
              </a:rPr>
              <a:t>Our aim is:</a:t>
            </a:r>
            <a:endParaRPr lang="zh-CN" altLang="zh-CN" sz="2000" b="1" dirty="0">
              <a:solidFill>
                <a:srgbClr val="454545"/>
              </a:solidFill>
            </a:endParaRPr>
          </a:p>
          <a:p>
            <a:pPr lvl="0"/>
            <a:r>
              <a:rPr lang="en-US" altLang="zh-CN" sz="2000" dirty="0">
                <a:solidFill>
                  <a:srgbClr val="454545"/>
                </a:solidFill>
              </a:rPr>
              <a:t>	1. Get data from GitHub constantly.</a:t>
            </a:r>
            <a:endParaRPr lang="zh-CN" altLang="zh-CN" sz="2000" dirty="0">
              <a:solidFill>
                <a:srgbClr val="454545"/>
              </a:solidFill>
            </a:endParaRPr>
          </a:p>
          <a:p>
            <a:pPr lvl="0"/>
            <a:r>
              <a:rPr lang="en-US" altLang="zh-CN" sz="2000" dirty="0">
                <a:solidFill>
                  <a:srgbClr val="454545"/>
                </a:solidFill>
              </a:rPr>
              <a:t>	2. Cleaning the data and store it well-structured in the </a:t>
            </a:r>
            <a:r>
              <a:rPr lang="en-US" altLang="zh-CN" sz="2000" b="1" dirty="0">
                <a:solidFill>
                  <a:srgbClr val="454545"/>
                </a:solidFill>
              </a:rPr>
              <a:t>HDFS.</a:t>
            </a:r>
            <a:endParaRPr lang="zh-CN" altLang="zh-CN" sz="2000" b="1" dirty="0">
              <a:solidFill>
                <a:srgbClr val="454545"/>
              </a:solidFill>
            </a:endParaRPr>
          </a:p>
          <a:p>
            <a:pPr lvl="0"/>
            <a:r>
              <a:rPr lang="en-US" altLang="zh-CN" sz="2000" dirty="0">
                <a:solidFill>
                  <a:srgbClr val="454545"/>
                </a:solidFill>
              </a:rPr>
              <a:t>	3. Using method of dimensional modeling to build the data warehouse.</a:t>
            </a:r>
            <a:endParaRPr lang="zh-CN" altLang="zh-CN" sz="2000" dirty="0">
              <a:solidFill>
                <a:srgbClr val="454545"/>
              </a:solidFill>
            </a:endParaRPr>
          </a:p>
          <a:p>
            <a:pPr lvl="0"/>
            <a:r>
              <a:rPr lang="en-US" altLang="zh-CN" sz="2000" dirty="0">
                <a:solidFill>
                  <a:srgbClr val="454545"/>
                </a:solidFill>
              </a:rPr>
              <a:t>	4. Make offline and real-time analysis of the data and show Visualization Display of the results.</a:t>
            </a:r>
            <a:endParaRPr lang="en-GB" sz="2000" dirty="0">
              <a:solidFill>
                <a:srgbClr val="454545"/>
              </a:solidFill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234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86" grpId="0" animBg="1"/>
      <p:bldP spid="88" grpId="0" build="p"/>
      <p:bldP spid="11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>
            <a:spLocks noGrp="1"/>
          </p:cNvSpPr>
          <p:nvPr>
            <p:ph type="ctrTitle"/>
          </p:nvPr>
        </p:nvSpPr>
        <p:spPr>
          <a:xfrm>
            <a:off x="1066800" y="685800"/>
            <a:ext cx="7770744" cy="505969"/>
          </a:xfrm>
        </p:spPr>
        <p:txBody>
          <a:bodyPr vert="horz" lIns="0" tIns="45720" rIns="0" bIns="45720" rtlCol="0" anchor="ctr">
            <a:noAutofit/>
          </a:bodyPr>
          <a:lstStyle/>
          <a:p>
            <a:pPr lvl="0"/>
            <a:r>
              <a:rPr lang="en-GB" altLang="zh-CN" sz="2800" b="1" dirty="0">
                <a:solidFill>
                  <a:srgbClr val="454545"/>
                </a:solidFill>
                <a:cs typeface="+mn-ea"/>
                <a:sym typeface="+mn-lt"/>
              </a:rPr>
              <a:t>Datasets</a:t>
            </a:r>
          </a:p>
        </p:txBody>
      </p:sp>
      <p:sp>
        <p:nvSpPr>
          <p:cNvPr id="39" name="Oval 38"/>
          <p:cNvSpPr/>
          <p:nvPr/>
        </p:nvSpPr>
        <p:spPr>
          <a:xfrm>
            <a:off x="10758488" y="685800"/>
            <a:ext cx="366711" cy="3667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cs typeface="+mn-ea"/>
              <a:sym typeface="+mn-lt"/>
            </a:endParaRPr>
          </a:p>
        </p:txBody>
      </p:sp>
      <p:sp>
        <p:nvSpPr>
          <p:cNvPr id="40" name="Text Placeholder 28"/>
          <p:cNvSpPr>
            <a:spLocks noGrp="1"/>
          </p:cNvSpPr>
          <p:nvPr>
            <p:ph type="body" sz="quarter" idx="17"/>
          </p:nvPr>
        </p:nvSpPr>
        <p:spPr>
          <a:xfrm>
            <a:off x="10636785" y="685800"/>
            <a:ext cx="610116" cy="366711"/>
          </a:xfrm>
        </p:spPr>
        <p:txBody>
          <a:bodyPr tIns="0" bIns="0" anchor="ctr">
            <a:normAutofit/>
          </a:bodyPr>
          <a:lstStyle/>
          <a:p>
            <a:pPr algn="ctr"/>
            <a:r>
              <a:rPr lang="en-US" sz="1300" dirty="0">
                <a:latin typeface="+mn-lt"/>
                <a:cs typeface="+mn-ea"/>
                <a:sym typeface="+mn-lt"/>
              </a:rPr>
              <a:t>2</a:t>
            </a:r>
            <a:endParaRPr lang="en-GB" sz="1300" dirty="0">
              <a:latin typeface="+mn-lt"/>
              <a:cs typeface="+mn-ea"/>
              <a:sym typeface="+mn-lt"/>
            </a:endParaRPr>
          </a:p>
        </p:txBody>
      </p:sp>
      <p:sp>
        <p:nvSpPr>
          <p:cNvPr id="86" name="AutoShape 26"/>
          <p:cNvSpPr>
            <a:spLocks/>
          </p:cNvSpPr>
          <p:nvPr/>
        </p:nvSpPr>
        <p:spPr bwMode="auto">
          <a:xfrm>
            <a:off x="1066800" y="1418680"/>
            <a:ext cx="350356" cy="350356"/>
          </a:xfrm>
          <a:custGeom>
            <a:avLst/>
            <a:gdLst>
              <a:gd name="T0" fmla="*/ 451837 w 21600"/>
              <a:gd name="T1" fmla="*/ 602903 h 21600"/>
              <a:gd name="T2" fmla="*/ 327920 w 21600"/>
              <a:gd name="T3" fmla="*/ 602903 h 21600"/>
              <a:gd name="T4" fmla="*/ 327920 w 21600"/>
              <a:gd name="T5" fmla="*/ 571915 h 21600"/>
              <a:gd name="T6" fmla="*/ 358873 w 21600"/>
              <a:gd name="T7" fmla="*/ 571915 h 21600"/>
              <a:gd name="T8" fmla="*/ 358873 w 21600"/>
              <a:gd name="T9" fmla="*/ 308517 h 21600"/>
              <a:gd name="T10" fmla="*/ 327920 w 21600"/>
              <a:gd name="T11" fmla="*/ 308517 h 21600"/>
              <a:gd name="T12" fmla="*/ 327920 w 21600"/>
              <a:gd name="T13" fmla="*/ 277529 h 21600"/>
              <a:gd name="T14" fmla="*/ 420849 w 21600"/>
              <a:gd name="T15" fmla="*/ 277529 h 21600"/>
              <a:gd name="T16" fmla="*/ 420849 w 21600"/>
              <a:gd name="T17" fmla="*/ 292306 h 21600"/>
              <a:gd name="T18" fmla="*/ 420849 w 21600"/>
              <a:gd name="T19" fmla="*/ 308517 h 21600"/>
              <a:gd name="T20" fmla="*/ 420849 w 21600"/>
              <a:gd name="T21" fmla="*/ 571915 h 21600"/>
              <a:gd name="T22" fmla="*/ 451837 w 21600"/>
              <a:gd name="T23" fmla="*/ 571915 h 21600"/>
              <a:gd name="T24" fmla="*/ 451837 w 21600"/>
              <a:gd name="T25" fmla="*/ 602903 h 21600"/>
              <a:gd name="T26" fmla="*/ 389287 w 21600"/>
              <a:gd name="T27" fmla="*/ 153613 h 21600"/>
              <a:gd name="T28" fmla="*/ 435805 w 21600"/>
              <a:gd name="T29" fmla="*/ 200095 h 21600"/>
              <a:gd name="T30" fmla="*/ 389287 w 21600"/>
              <a:gd name="T31" fmla="*/ 246541 h 21600"/>
              <a:gd name="T32" fmla="*/ 342805 w 21600"/>
              <a:gd name="T33" fmla="*/ 200095 h 21600"/>
              <a:gd name="T34" fmla="*/ 389287 w 21600"/>
              <a:gd name="T35" fmla="*/ 153613 h 21600"/>
              <a:gd name="T36" fmla="*/ 387350 w 21600"/>
              <a:gd name="T37" fmla="*/ 0 h 21600"/>
              <a:gd name="T38" fmla="*/ 0 w 21600"/>
              <a:gd name="T39" fmla="*/ 387350 h 21600"/>
              <a:gd name="T40" fmla="*/ 387350 w 21600"/>
              <a:gd name="T41" fmla="*/ 774700 h 21600"/>
              <a:gd name="T42" fmla="*/ 774700 w 21600"/>
              <a:gd name="T43" fmla="*/ 387350 h 21600"/>
              <a:gd name="T44" fmla="*/ 387350 w 21600"/>
              <a:gd name="T45" fmla="*/ 0 h 21600"/>
              <a:gd name="T46" fmla="*/ 387350 w 21600"/>
              <a:gd name="T47" fmla="*/ 0 h 2160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600" h="21600">
                <a:moveTo>
                  <a:pt x="12598" y="16810"/>
                </a:moveTo>
                <a:lnTo>
                  <a:pt x="9143" y="16810"/>
                </a:lnTo>
                <a:lnTo>
                  <a:pt x="9143" y="15946"/>
                </a:lnTo>
                <a:lnTo>
                  <a:pt x="10006" y="15946"/>
                </a:lnTo>
                <a:lnTo>
                  <a:pt x="10006" y="8602"/>
                </a:lnTo>
                <a:lnTo>
                  <a:pt x="9143" y="8602"/>
                </a:lnTo>
                <a:lnTo>
                  <a:pt x="9143" y="7738"/>
                </a:lnTo>
                <a:lnTo>
                  <a:pt x="11734" y="7738"/>
                </a:lnTo>
                <a:lnTo>
                  <a:pt x="11734" y="8150"/>
                </a:lnTo>
                <a:lnTo>
                  <a:pt x="11734" y="8602"/>
                </a:lnTo>
                <a:lnTo>
                  <a:pt x="11734" y="15946"/>
                </a:lnTo>
                <a:lnTo>
                  <a:pt x="12598" y="15946"/>
                </a:lnTo>
                <a:cubicBezTo>
                  <a:pt x="12598" y="15946"/>
                  <a:pt x="12598" y="16810"/>
                  <a:pt x="12598" y="16810"/>
                </a:cubicBezTo>
                <a:close/>
                <a:moveTo>
                  <a:pt x="10854" y="4283"/>
                </a:moveTo>
                <a:cubicBezTo>
                  <a:pt x="11570" y="4283"/>
                  <a:pt x="12151" y="4862"/>
                  <a:pt x="12151" y="5579"/>
                </a:cubicBezTo>
                <a:cubicBezTo>
                  <a:pt x="12151" y="6294"/>
                  <a:pt x="11570" y="6874"/>
                  <a:pt x="10854" y="6874"/>
                </a:cubicBezTo>
                <a:cubicBezTo>
                  <a:pt x="10139" y="6874"/>
                  <a:pt x="9558" y="6294"/>
                  <a:pt x="9558" y="5579"/>
                </a:cubicBezTo>
                <a:cubicBezTo>
                  <a:pt x="9558" y="4862"/>
                  <a:pt x="10139" y="4283"/>
                  <a:pt x="10854" y="4283"/>
                </a:cubicBezTo>
                <a:close/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4"/>
                  <a:pt x="4836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close/>
                <a:moveTo>
                  <a:pt x="10800" y="0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8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681989" y="1320490"/>
            <a:ext cx="3760023" cy="561975"/>
          </a:xfrm>
        </p:spPr>
        <p:txBody>
          <a:bodyPr>
            <a:normAutofit fontScale="92500"/>
          </a:bodyPr>
          <a:lstStyle/>
          <a:p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ea"/>
                <a:sym typeface="+mn-lt"/>
              </a:rPr>
              <a:t>Two of Data Source</a:t>
            </a:r>
          </a:p>
        </p:txBody>
      </p:sp>
      <p:sp>
        <p:nvSpPr>
          <p:cNvPr id="1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66800" y="2068830"/>
            <a:ext cx="10058400" cy="3559937"/>
          </a:xfrm>
        </p:spPr>
        <p:txBody>
          <a:bodyPr lIns="0">
            <a:noAutofit/>
          </a:bodyPr>
          <a:lstStyle/>
          <a:p>
            <a:r>
              <a:rPr lang="en-US" altLang="zh-CN" sz="2000" dirty="0">
                <a:solidFill>
                  <a:srgbClr val="454545"/>
                </a:solidFill>
              </a:rPr>
              <a:t>Using the dataset from GitHub, there are two kinds of dataset:</a:t>
            </a:r>
          </a:p>
          <a:p>
            <a:br>
              <a:rPr lang="en-US" altLang="zh-CN" sz="2000" dirty="0">
                <a:solidFill>
                  <a:srgbClr val="454545"/>
                </a:solidFill>
              </a:rPr>
            </a:br>
            <a:r>
              <a:rPr lang="en-US" altLang="zh-CN" sz="2000" b="1" dirty="0">
                <a:solidFill>
                  <a:srgbClr val="454545"/>
                </a:solidFill>
              </a:rPr>
              <a:t>1. User activity data: -- </a:t>
            </a:r>
            <a:r>
              <a:rPr lang="en-US" altLang="zh-CN" sz="2000" b="1" dirty="0">
                <a:solidFill>
                  <a:srgbClr val="00B0F0"/>
                </a:solidFill>
              </a:rPr>
              <a:t>pseudo-off-line</a:t>
            </a:r>
            <a:endParaRPr lang="zh-CN" altLang="zh-CN" sz="2000" b="1" dirty="0">
              <a:solidFill>
                <a:srgbClr val="00B0F0"/>
              </a:solidFill>
            </a:endParaRPr>
          </a:p>
          <a:p>
            <a:r>
              <a:rPr lang="en-US" altLang="zh-CN" sz="2000" dirty="0">
                <a:solidFill>
                  <a:srgbClr val="454545"/>
                </a:solidFill>
              </a:rPr>
              <a:t>--  Real time user activity data, mixture of all kinds of activity from GH Archive.</a:t>
            </a:r>
            <a:endParaRPr lang="zh-CN" altLang="zh-CN" sz="2000" dirty="0">
              <a:solidFill>
                <a:srgbClr val="454545"/>
              </a:solidFill>
            </a:endParaRPr>
          </a:p>
          <a:p>
            <a:r>
              <a:rPr lang="en-US" altLang="zh-CN" sz="2000" dirty="0">
                <a:solidFill>
                  <a:srgbClr val="454545"/>
                </a:solidFill>
              </a:rPr>
              <a:t>--  Contains useful information like activity type, time, executor with many other useless information.</a:t>
            </a:r>
          </a:p>
          <a:p>
            <a:r>
              <a:rPr lang="en-US" altLang="zh-CN" sz="1800" dirty="0">
                <a:solidFill>
                  <a:srgbClr val="454545"/>
                </a:solidFill>
              </a:rPr>
              <a:t>       --  </a:t>
            </a:r>
            <a:r>
              <a:rPr lang="en-US" altLang="zh-CN" sz="1800" i="1" dirty="0">
                <a:solidFill>
                  <a:srgbClr val="454545"/>
                </a:solidFill>
              </a:rPr>
              <a:t>json.gz </a:t>
            </a:r>
            <a:r>
              <a:rPr lang="en-US" altLang="zh-CN" sz="1800" dirty="0">
                <a:solidFill>
                  <a:srgbClr val="454545"/>
                </a:solidFill>
              </a:rPr>
              <a:t>file, compressed by GH Archive Servers, including the almost all data from 2015, </a:t>
            </a:r>
          </a:p>
          <a:p>
            <a:r>
              <a:rPr lang="en-US" altLang="zh-CN" sz="1800" i="1" dirty="0">
                <a:solidFill>
                  <a:srgbClr val="454545"/>
                </a:solidFill>
              </a:rPr>
              <a:t>     -- </a:t>
            </a:r>
            <a:r>
              <a:rPr lang="en-US" altLang="zh-CN" sz="1800" dirty="0">
                <a:solidFill>
                  <a:srgbClr val="454545"/>
                </a:solidFill>
              </a:rPr>
              <a:t>The latest data is only a few hours from now.</a:t>
            </a:r>
            <a:endParaRPr lang="zh-CN" altLang="zh-CN" sz="2000" dirty="0">
              <a:solidFill>
                <a:srgbClr val="454545"/>
              </a:solidFill>
            </a:endParaRPr>
          </a:p>
          <a:p>
            <a:r>
              <a:rPr lang="en-US" altLang="zh-CN" sz="2000" b="1" dirty="0">
                <a:solidFill>
                  <a:srgbClr val="454545"/>
                </a:solidFill>
              </a:rPr>
              <a:t>2.User and Repo detail data – </a:t>
            </a:r>
            <a:r>
              <a:rPr lang="en-US" altLang="zh-CN" sz="2000" b="1" dirty="0">
                <a:solidFill>
                  <a:srgbClr val="00B0F0"/>
                </a:solidFill>
              </a:rPr>
              <a:t>online, real-time</a:t>
            </a:r>
            <a:endParaRPr lang="zh-CN" altLang="zh-CN" sz="2000" b="1" dirty="0">
              <a:solidFill>
                <a:srgbClr val="00B0F0"/>
              </a:solidFill>
            </a:endParaRPr>
          </a:p>
          <a:p>
            <a:r>
              <a:rPr lang="en-US" altLang="zh-CN" sz="2000" dirty="0">
                <a:solidFill>
                  <a:srgbClr val="454545"/>
                </a:solidFill>
              </a:rPr>
              <a:t>-- Data of users and repos, contains the detail information like name, location</a:t>
            </a:r>
          </a:p>
          <a:p>
            <a:r>
              <a:rPr lang="en-US" altLang="zh-CN" sz="2000" dirty="0">
                <a:solidFill>
                  <a:srgbClr val="454545"/>
                </a:solidFill>
              </a:rPr>
              <a:t>-- Got by calling </a:t>
            </a:r>
            <a:r>
              <a:rPr lang="en-US" altLang="zh-CN" sz="2000" dirty="0" err="1">
                <a:solidFill>
                  <a:srgbClr val="454545"/>
                </a:solidFill>
              </a:rPr>
              <a:t>Github</a:t>
            </a:r>
            <a:r>
              <a:rPr lang="en-US" altLang="zh-CN" sz="2000" dirty="0">
                <a:solidFill>
                  <a:srgbClr val="454545"/>
                </a:solidFill>
              </a:rPr>
              <a:t> Open API.</a:t>
            </a:r>
            <a:endParaRPr lang="zh-CN" altLang="zh-CN" sz="20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9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86" grpId="0" animBg="1"/>
      <p:bldP spid="88" grpId="0" build="p"/>
      <p:bldP spid="11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>
            <a:spLocks noGrp="1"/>
          </p:cNvSpPr>
          <p:nvPr>
            <p:ph type="ctrTitle"/>
          </p:nvPr>
        </p:nvSpPr>
        <p:spPr>
          <a:xfrm>
            <a:off x="1066800" y="685800"/>
            <a:ext cx="7770744" cy="505969"/>
          </a:xfrm>
        </p:spPr>
        <p:txBody>
          <a:bodyPr vert="horz" lIns="0" tIns="45720" rIns="0" bIns="45720" rtlCol="0" anchor="ctr">
            <a:noAutofit/>
          </a:bodyPr>
          <a:lstStyle/>
          <a:p>
            <a:pPr lvl="0"/>
            <a:r>
              <a:rPr lang="en-GB" altLang="zh-CN" sz="2800" b="1" dirty="0">
                <a:solidFill>
                  <a:srgbClr val="454545"/>
                </a:solidFill>
                <a:cs typeface="+mn-ea"/>
                <a:sym typeface="+mn-lt"/>
              </a:rPr>
              <a:t>Datasets</a:t>
            </a:r>
          </a:p>
        </p:txBody>
      </p:sp>
      <p:sp>
        <p:nvSpPr>
          <p:cNvPr id="39" name="Oval 38"/>
          <p:cNvSpPr/>
          <p:nvPr/>
        </p:nvSpPr>
        <p:spPr>
          <a:xfrm>
            <a:off x="10758488" y="685800"/>
            <a:ext cx="366711" cy="3667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cs typeface="+mn-ea"/>
              <a:sym typeface="+mn-lt"/>
            </a:endParaRPr>
          </a:p>
        </p:txBody>
      </p:sp>
      <p:sp>
        <p:nvSpPr>
          <p:cNvPr id="40" name="Text Placeholder 28"/>
          <p:cNvSpPr>
            <a:spLocks noGrp="1"/>
          </p:cNvSpPr>
          <p:nvPr>
            <p:ph type="body" sz="quarter" idx="17"/>
          </p:nvPr>
        </p:nvSpPr>
        <p:spPr>
          <a:xfrm>
            <a:off x="10636785" y="685800"/>
            <a:ext cx="610116" cy="366711"/>
          </a:xfrm>
        </p:spPr>
        <p:txBody>
          <a:bodyPr tIns="0" bIns="0" anchor="ctr">
            <a:normAutofit/>
          </a:bodyPr>
          <a:lstStyle/>
          <a:p>
            <a:pPr algn="ctr"/>
            <a:r>
              <a:rPr lang="en-US" sz="1300" dirty="0">
                <a:latin typeface="+mn-lt"/>
                <a:cs typeface="+mn-ea"/>
                <a:sym typeface="+mn-lt"/>
              </a:rPr>
              <a:t>2</a:t>
            </a:r>
            <a:endParaRPr lang="en-GB" sz="1300" dirty="0">
              <a:latin typeface="+mn-lt"/>
              <a:cs typeface="+mn-ea"/>
              <a:sym typeface="+mn-lt"/>
            </a:endParaRPr>
          </a:p>
        </p:txBody>
      </p:sp>
      <p:sp>
        <p:nvSpPr>
          <p:cNvPr id="86" name="AutoShape 26"/>
          <p:cNvSpPr>
            <a:spLocks/>
          </p:cNvSpPr>
          <p:nvPr/>
        </p:nvSpPr>
        <p:spPr bwMode="auto">
          <a:xfrm>
            <a:off x="966439" y="1304946"/>
            <a:ext cx="350356" cy="350356"/>
          </a:xfrm>
          <a:custGeom>
            <a:avLst/>
            <a:gdLst>
              <a:gd name="T0" fmla="*/ 451837 w 21600"/>
              <a:gd name="T1" fmla="*/ 602903 h 21600"/>
              <a:gd name="T2" fmla="*/ 327920 w 21600"/>
              <a:gd name="T3" fmla="*/ 602903 h 21600"/>
              <a:gd name="T4" fmla="*/ 327920 w 21600"/>
              <a:gd name="T5" fmla="*/ 571915 h 21600"/>
              <a:gd name="T6" fmla="*/ 358873 w 21600"/>
              <a:gd name="T7" fmla="*/ 571915 h 21600"/>
              <a:gd name="T8" fmla="*/ 358873 w 21600"/>
              <a:gd name="T9" fmla="*/ 308517 h 21600"/>
              <a:gd name="T10" fmla="*/ 327920 w 21600"/>
              <a:gd name="T11" fmla="*/ 308517 h 21600"/>
              <a:gd name="T12" fmla="*/ 327920 w 21600"/>
              <a:gd name="T13" fmla="*/ 277529 h 21600"/>
              <a:gd name="T14" fmla="*/ 420849 w 21600"/>
              <a:gd name="T15" fmla="*/ 277529 h 21600"/>
              <a:gd name="T16" fmla="*/ 420849 w 21600"/>
              <a:gd name="T17" fmla="*/ 292306 h 21600"/>
              <a:gd name="T18" fmla="*/ 420849 w 21600"/>
              <a:gd name="T19" fmla="*/ 308517 h 21600"/>
              <a:gd name="T20" fmla="*/ 420849 w 21600"/>
              <a:gd name="T21" fmla="*/ 571915 h 21600"/>
              <a:gd name="T22" fmla="*/ 451837 w 21600"/>
              <a:gd name="T23" fmla="*/ 571915 h 21600"/>
              <a:gd name="T24" fmla="*/ 451837 w 21600"/>
              <a:gd name="T25" fmla="*/ 602903 h 21600"/>
              <a:gd name="T26" fmla="*/ 389287 w 21600"/>
              <a:gd name="T27" fmla="*/ 153613 h 21600"/>
              <a:gd name="T28" fmla="*/ 435805 w 21600"/>
              <a:gd name="T29" fmla="*/ 200095 h 21600"/>
              <a:gd name="T30" fmla="*/ 389287 w 21600"/>
              <a:gd name="T31" fmla="*/ 246541 h 21600"/>
              <a:gd name="T32" fmla="*/ 342805 w 21600"/>
              <a:gd name="T33" fmla="*/ 200095 h 21600"/>
              <a:gd name="T34" fmla="*/ 389287 w 21600"/>
              <a:gd name="T35" fmla="*/ 153613 h 21600"/>
              <a:gd name="T36" fmla="*/ 387350 w 21600"/>
              <a:gd name="T37" fmla="*/ 0 h 21600"/>
              <a:gd name="T38" fmla="*/ 0 w 21600"/>
              <a:gd name="T39" fmla="*/ 387350 h 21600"/>
              <a:gd name="T40" fmla="*/ 387350 w 21600"/>
              <a:gd name="T41" fmla="*/ 774700 h 21600"/>
              <a:gd name="T42" fmla="*/ 774700 w 21600"/>
              <a:gd name="T43" fmla="*/ 387350 h 21600"/>
              <a:gd name="T44" fmla="*/ 387350 w 21600"/>
              <a:gd name="T45" fmla="*/ 0 h 21600"/>
              <a:gd name="T46" fmla="*/ 387350 w 21600"/>
              <a:gd name="T47" fmla="*/ 0 h 2160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600" h="21600">
                <a:moveTo>
                  <a:pt x="12598" y="16810"/>
                </a:moveTo>
                <a:lnTo>
                  <a:pt x="9143" y="16810"/>
                </a:lnTo>
                <a:lnTo>
                  <a:pt x="9143" y="15946"/>
                </a:lnTo>
                <a:lnTo>
                  <a:pt x="10006" y="15946"/>
                </a:lnTo>
                <a:lnTo>
                  <a:pt x="10006" y="8602"/>
                </a:lnTo>
                <a:lnTo>
                  <a:pt x="9143" y="8602"/>
                </a:lnTo>
                <a:lnTo>
                  <a:pt x="9143" y="7738"/>
                </a:lnTo>
                <a:lnTo>
                  <a:pt x="11734" y="7738"/>
                </a:lnTo>
                <a:lnTo>
                  <a:pt x="11734" y="8150"/>
                </a:lnTo>
                <a:lnTo>
                  <a:pt x="11734" y="8602"/>
                </a:lnTo>
                <a:lnTo>
                  <a:pt x="11734" y="15946"/>
                </a:lnTo>
                <a:lnTo>
                  <a:pt x="12598" y="15946"/>
                </a:lnTo>
                <a:cubicBezTo>
                  <a:pt x="12598" y="15946"/>
                  <a:pt x="12598" y="16810"/>
                  <a:pt x="12598" y="16810"/>
                </a:cubicBezTo>
                <a:close/>
                <a:moveTo>
                  <a:pt x="10854" y="4283"/>
                </a:moveTo>
                <a:cubicBezTo>
                  <a:pt x="11570" y="4283"/>
                  <a:pt x="12151" y="4862"/>
                  <a:pt x="12151" y="5579"/>
                </a:cubicBezTo>
                <a:cubicBezTo>
                  <a:pt x="12151" y="6294"/>
                  <a:pt x="11570" y="6874"/>
                  <a:pt x="10854" y="6874"/>
                </a:cubicBezTo>
                <a:cubicBezTo>
                  <a:pt x="10139" y="6874"/>
                  <a:pt x="9558" y="6294"/>
                  <a:pt x="9558" y="5579"/>
                </a:cubicBezTo>
                <a:cubicBezTo>
                  <a:pt x="9558" y="4862"/>
                  <a:pt x="10139" y="4283"/>
                  <a:pt x="10854" y="4283"/>
                </a:cubicBezTo>
                <a:close/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4"/>
                  <a:pt x="4836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close/>
                <a:moveTo>
                  <a:pt x="10800" y="0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8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81628" y="1206756"/>
            <a:ext cx="3760023" cy="561975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ea"/>
                <a:sym typeface="+mn-lt"/>
              </a:rPr>
              <a:t>Data Type</a:t>
            </a:r>
          </a:p>
        </p:txBody>
      </p:sp>
      <p:sp>
        <p:nvSpPr>
          <p:cNvPr id="1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69663" y="1908128"/>
            <a:ext cx="3478229" cy="3781888"/>
          </a:xfrm>
        </p:spPr>
        <p:txBody>
          <a:bodyPr lIns="0">
            <a:noAutofit/>
          </a:bodyPr>
          <a:lstStyle/>
          <a:p>
            <a:endParaRPr lang="en-US" altLang="zh-CN" sz="2000" dirty="0">
              <a:solidFill>
                <a:srgbClr val="454545"/>
              </a:solidFill>
            </a:endParaRPr>
          </a:p>
          <a:p>
            <a:r>
              <a:rPr lang="en-US" altLang="zh-CN" sz="2000" dirty="0">
                <a:solidFill>
                  <a:srgbClr val="454545"/>
                </a:solidFill>
              </a:rPr>
              <a:t>All the data are JSON type.</a:t>
            </a:r>
          </a:p>
          <a:p>
            <a:endParaRPr lang="en-US" altLang="zh-CN" sz="2000" dirty="0">
              <a:solidFill>
                <a:srgbClr val="454545"/>
              </a:solidFill>
            </a:endParaRPr>
          </a:p>
          <a:p>
            <a:r>
              <a:rPr lang="en-US" altLang="zh-CN" sz="2000" dirty="0">
                <a:solidFill>
                  <a:srgbClr val="454545"/>
                </a:solidFill>
              </a:rPr>
              <a:t>The JSON data has complicated structure.</a:t>
            </a:r>
          </a:p>
          <a:p>
            <a:endParaRPr lang="en-US" altLang="zh-CN" sz="2000" dirty="0">
              <a:solidFill>
                <a:srgbClr val="454545"/>
              </a:solidFill>
            </a:endParaRPr>
          </a:p>
          <a:p>
            <a:r>
              <a:rPr lang="en-US" altLang="zh-CN" sz="2000" dirty="0">
                <a:solidFill>
                  <a:srgbClr val="454545"/>
                </a:solidFill>
              </a:rPr>
              <a:t>Useful information is deeply wrapped inside each  records.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7DC03F-A94C-FBC8-51FF-23A63FBC8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173" y="420958"/>
            <a:ext cx="6547305" cy="601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86" grpId="0" animBg="1"/>
      <p:bldP spid="88" grpId="0" build="p"/>
      <p:bldP spid="11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>
            <a:spLocks noGrp="1"/>
          </p:cNvSpPr>
          <p:nvPr>
            <p:ph type="ctrTitle"/>
          </p:nvPr>
        </p:nvSpPr>
        <p:spPr>
          <a:xfrm>
            <a:off x="1066800" y="685800"/>
            <a:ext cx="7770744" cy="505969"/>
          </a:xfrm>
        </p:spPr>
        <p:txBody>
          <a:bodyPr vert="horz" lIns="0" tIns="45720" rIns="0" bIns="45720" rtlCol="0" anchor="ctr">
            <a:noAutofit/>
          </a:bodyPr>
          <a:lstStyle/>
          <a:p>
            <a:pPr lvl="0"/>
            <a:r>
              <a:rPr lang="en-GB" altLang="zh-CN" sz="2800" b="1" dirty="0">
                <a:solidFill>
                  <a:srgbClr val="454545"/>
                </a:solidFill>
                <a:cs typeface="+mn-ea"/>
                <a:sym typeface="+mn-lt"/>
              </a:rPr>
              <a:t>System Architecture</a:t>
            </a:r>
          </a:p>
        </p:txBody>
      </p:sp>
      <p:sp>
        <p:nvSpPr>
          <p:cNvPr id="39" name="Oval 38"/>
          <p:cNvSpPr/>
          <p:nvPr/>
        </p:nvSpPr>
        <p:spPr>
          <a:xfrm>
            <a:off x="10758488" y="685800"/>
            <a:ext cx="366711" cy="3667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cs typeface="+mn-ea"/>
              <a:sym typeface="+mn-lt"/>
            </a:endParaRPr>
          </a:p>
        </p:txBody>
      </p:sp>
      <p:sp>
        <p:nvSpPr>
          <p:cNvPr id="40" name="Text Placeholder 28"/>
          <p:cNvSpPr>
            <a:spLocks noGrp="1"/>
          </p:cNvSpPr>
          <p:nvPr>
            <p:ph type="body" sz="quarter" idx="17"/>
          </p:nvPr>
        </p:nvSpPr>
        <p:spPr>
          <a:xfrm>
            <a:off x="10636785" y="685800"/>
            <a:ext cx="610116" cy="366711"/>
          </a:xfrm>
        </p:spPr>
        <p:txBody>
          <a:bodyPr tIns="0" bIns="0" anchor="ctr">
            <a:normAutofit/>
          </a:bodyPr>
          <a:lstStyle/>
          <a:p>
            <a:pPr algn="ctr"/>
            <a:r>
              <a:rPr lang="en-US" sz="1300" dirty="0">
                <a:latin typeface="+mn-lt"/>
                <a:cs typeface="+mn-ea"/>
                <a:sym typeface="+mn-lt"/>
              </a:rPr>
              <a:t>3</a:t>
            </a:r>
            <a:endParaRPr lang="en-GB" sz="1300" dirty="0">
              <a:latin typeface="+mn-lt"/>
              <a:cs typeface="+mn-ea"/>
              <a:sym typeface="+mn-lt"/>
            </a:endParaRPr>
          </a:p>
        </p:txBody>
      </p:sp>
      <p:sp>
        <p:nvSpPr>
          <p:cNvPr id="86" name="AutoShape 26"/>
          <p:cNvSpPr>
            <a:spLocks/>
          </p:cNvSpPr>
          <p:nvPr/>
        </p:nvSpPr>
        <p:spPr bwMode="auto">
          <a:xfrm>
            <a:off x="1066800" y="1736490"/>
            <a:ext cx="350356" cy="350356"/>
          </a:xfrm>
          <a:custGeom>
            <a:avLst/>
            <a:gdLst>
              <a:gd name="T0" fmla="*/ 451837 w 21600"/>
              <a:gd name="T1" fmla="*/ 602903 h 21600"/>
              <a:gd name="T2" fmla="*/ 327920 w 21600"/>
              <a:gd name="T3" fmla="*/ 602903 h 21600"/>
              <a:gd name="T4" fmla="*/ 327920 w 21600"/>
              <a:gd name="T5" fmla="*/ 571915 h 21600"/>
              <a:gd name="T6" fmla="*/ 358873 w 21600"/>
              <a:gd name="T7" fmla="*/ 571915 h 21600"/>
              <a:gd name="T8" fmla="*/ 358873 w 21600"/>
              <a:gd name="T9" fmla="*/ 308517 h 21600"/>
              <a:gd name="T10" fmla="*/ 327920 w 21600"/>
              <a:gd name="T11" fmla="*/ 308517 h 21600"/>
              <a:gd name="T12" fmla="*/ 327920 w 21600"/>
              <a:gd name="T13" fmla="*/ 277529 h 21600"/>
              <a:gd name="T14" fmla="*/ 420849 w 21600"/>
              <a:gd name="T15" fmla="*/ 277529 h 21600"/>
              <a:gd name="T16" fmla="*/ 420849 w 21600"/>
              <a:gd name="T17" fmla="*/ 292306 h 21600"/>
              <a:gd name="T18" fmla="*/ 420849 w 21600"/>
              <a:gd name="T19" fmla="*/ 308517 h 21600"/>
              <a:gd name="T20" fmla="*/ 420849 w 21600"/>
              <a:gd name="T21" fmla="*/ 571915 h 21600"/>
              <a:gd name="T22" fmla="*/ 451837 w 21600"/>
              <a:gd name="T23" fmla="*/ 571915 h 21600"/>
              <a:gd name="T24" fmla="*/ 451837 w 21600"/>
              <a:gd name="T25" fmla="*/ 602903 h 21600"/>
              <a:gd name="T26" fmla="*/ 389287 w 21600"/>
              <a:gd name="T27" fmla="*/ 153613 h 21600"/>
              <a:gd name="T28" fmla="*/ 435805 w 21600"/>
              <a:gd name="T29" fmla="*/ 200095 h 21600"/>
              <a:gd name="T30" fmla="*/ 389287 w 21600"/>
              <a:gd name="T31" fmla="*/ 246541 h 21600"/>
              <a:gd name="T32" fmla="*/ 342805 w 21600"/>
              <a:gd name="T33" fmla="*/ 200095 h 21600"/>
              <a:gd name="T34" fmla="*/ 389287 w 21600"/>
              <a:gd name="T35" fmla="*/ 153613 h 21600"/>
              <a:gd name="T36" fmla="*/ 387350 w 21600"/>
              <a:gd name="T37" fmla="*/ 0 h 21600"/>
              <a:gd name="T38" fmla="*/ 0 w 21600"/>
              <a:gd name="T39" fmla="*/ 387350 h 21600"/>
              <a:gd name="T40" fmla="*/ 387350 w 21600"/>
              <a:gd name="T41" fmla="*/ 774700 h 21600"/>
              <a:gd name="T42" fmla="*/ 774700 w 21600"/>
              <a:gd name="T43" fmla="*/ 387350 h 21600"/>
              <a:gd name="T44" fmla="*/ 387350 w 21600"/>
              <a:gd name="T45" fmla="*/ 0 h 21600"/>
              <a:gd name="T46" fmla="*/ 387350 w 21600"/>
              <a:gd name="T47" fmla="*/ 0 h 2160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600" h="21600">
                <a:moveTo>
                  <a:pt x="12598" y="16810"/>
                </a:moveTo>
                <a:lnTo>
                  <a:pt x="9143" y="16810"/>
                </a:lnTo>
                <a:lnTo>
                  <a:pt x="9143" y="15946"/>
                </a:lnTo>
                <a:lnTo>
                  <a:pt x="10006" y="15946"/>
                </a:lnTo>
                <a:lnTo>
                  <a:pt x="10006" y="8602"/>
                </a:lnTo>
                <a:lnTo>
                  <a:pt x="9143" y="8602"/>
                </a:lnTo>
                <a:lnTo>
                  <a:pt x="9143" y="7738"/>
                </a:lnTo>
                <a:lnTo>
                  <a:pt x="11734" y="7738"/>
                </a:lnTo>
                <a:lnTo>
                  <a:pt x="11734" y="8150"/>
                </a:lnTo>
                <a:lnTo>
                  <a:pt x="11734" y="8602"/>
                </a:lnTo>
                <a:lnTo>
                  <a:pt x="11734" y="15946"/>
                </a:lnTo>
                <a:lnTo>
                  <a:pt x="12598" y="15946"/>
                </a:lnTo>
                <a:cubicBezTo>
                  <a:pt x="12598" y="15946"/>
                  <a:pt x="12598" y="16810"/>
                  <a:pt x="12598" y="16810"/>
                </a:cubicBezTo>
                <a:close/>
                <a:moveTo>
                  <a:pt x="10854" y="4283"/>
                </a:moveTo>
                <a:cubicBezTo>
                  <a:pt x="11570" y="4283"/>
                  <a:pt x="12151" y="4862"/>
                  <a:pt x="12151" y="5579"/>
                </a:cubicBezTo>
                <a:cubicBezTo>
                  <a:pt x="12151" y="6294"/>
                  <a:pt x="11570" y="6874"/>
                  <a:pt x="10854" y="6874"/>
                </a:cubicBezTo>
                <a:cubicBezTo>
                  <a:pt x="10139" y="6874"/>
                  <a:pt x="9558" y="6294"/>
                  <a:pt x="9558" y="5579"/>
                </a:cubicBezTo>
                <a:cubicBezTo>
                  <a:pt x="9558" y="4862"/>
                  <a:pt x="10139" y="4283"/>
                  <a:pt x="10854" y="4283"/>
                </a:cubicBezTo>
                <a:close/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4"/>
                  <a:pt x="4836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close/>
                <a:moveTo>
                  <a:pt x="10800" y="0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8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681989" y="1638300"/>
            <a:ext cx="3760023" cy="561975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ea"/>
                <a:sym typeface="+mn-lt"/>
              </a:rPr>
              <a:t>Cloud Service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E30930-6198-8617-3B74-7E77C7C52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43" y="2547900"/>
            <a:ext cx="9519236" cy="3183136"/>
          </a:xfrm>
          <a:prstGeom prst="rect">
            <a:avLst/>
          </a:prstGeom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A4A5E19C-0F74-4A63-9E86-AA5821FE65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12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86" grpId="0" animBg="1"/>
      <p:bldP spid="8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>
            <a:spLocks noGrp="1"/>
          </p:cNvSpPr>
          <p:nvPr>
            <p:ph type="ctrTitle"/>
          </p:nvPr>
        </p:nvSpPr>
        <p:spPr>
          <a:xfrm>
            <a:off x="1066800" y="685800"/>
            <a:ext cx="7770744" cy="505969"/>
          </a:xfrm>
        </p:spPr>
        <p:txBody>
          <a:bodyPr vert="horz" lIns="0" tIns="45720" rIns="0" bIns="45720" rtlCol="0" anchor="ctr">
            <a:noAutofit/>
          </a:bodyPr>
          <a:lstStyle/>
          <a:p>
            <a:pPr lvl="0"/>
            <a:r>
              <a:rPr lang="en-GB" altLang="zh-CN" sz="2800" b="1" dirty="0">
                <a:solidFill>
                  <a:srgbClr val="454545"/>
                </a:solidFill>
                <a:cs typeface="+mn-ea"/>
                <a:sym typeface="+mn-lt"/>
              </a:rPr>
              <a:t>System Architecture</a:t>
            </a:r>
          </a:p>
        </p:txBody>
      </p:sp>
      <p:sp>
        <p:nvSpPr>
          <p:cNvPr id="39" name="Oval 38"/>
          <p:cNvSpPr/>
          <p:nvPr/>
        </p:nvSpPr>
        <p:spPr>
          <a:xfrm>
            <a:off x="10758488" y="685800"/>
            <a:ext cx="366711" cy="3667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cs typeface="+mn-ea"/>
              <a:sym typeface="+mn-lt"/>
            </a:endParaRPr>
          </a:p>
        </p:txBody>
      </p:sp>
      <p:sp>
        <p:nvSpPr>
          <p:cNvPr id="40" name="Text Placeholder 28"/>
          <p:cNvSpPr>
            <a:spLocks noGrp="1"/>
          </p:cNvSpPr>
          <p:nvPr>
            <p:ph type="body" sz="quarter" idx="17"/>
          </p:nvPr>
        </p:nvSpPr>
        <p:spPr>
          <a:xfrm>
            <a:off x="10636785" y="685800"/>
            <a:ext cx="610116" cy="366711"/>
          </a:xfrm>
        </p:spPr>
        <p:txBody>
          <a:bodyPr tIns="0" bIns="0" anchor="ctr">
            <a:normAutofit/>
          </a:bodyPr>
          <a:lstStyle/>
          <a:p>
            <a:pPr algn="ctr"/>
            <a:r>
              <a:rPr lang="en-US" sz="1300" dirty="0">
                <a:latin typeface="+mn-lt"/>
                <a:cs typeface="+mn-ea"/>
                <a:sym typeface="+mn-lt"/>
              </a:rPr>
              <a:t>3</a:t>
            </a:r>
            <a:endParaRPr lang="en-GB" sz="1300" dirty="0">
              <a:latin typeface="+mn-lt"/>
              <a:cs typeface="+mn-ea"/>
              <a:sym typeface="+mn-lt"/>
            </a:endParaRPr>
          </a:p>
        </p:txBody>
      </p:sp>
      <p:sp>
        <p:nvSpPr>
          <p:cNvPr id="86" name="AutoShape 26"/>
          <p:cNvSpPr>
            <a:spLocks/>
          </p:cNvSpPr>
          <p:nvPr/>
        </p:nvSpPr>
        <p:spPr bwMode="auto">
          <a:xfrm>
            <a:off x="1066800" y="1736490"/>
            <a:ext cx="350356" cy="350356"/>
          </a:xfrm>
          <a:custGeom>
            <a:avLst/>
            <a:gdLst>
              <a:gd name="T0" fmla="*/ 451837 w 21600"/>
              <a:gd name="T1" fmla="*/ 602903 h 21600"/>
              <a:gd name="T2" fmla="*/ 327920 w 21600"/>
              <a:gd name="T3" fmla="*/ 602903 h 21600"/>
              <a:gd name="T4" fmla="*/ 327920 w 21600"/>
              <a:gd name="T5" fmla="*/ 571915 h 21600"/>
              <a:gd name="T6" fmla="*/ 358873 w 21600"/>
              <a:gd name="T7" fmla="*/ 571915 h 21600"/>
              <a:gd name="T8" fmla="*/ 358873 w 21600"/>
              <a:gd name="T9" fmla="*/ 308517 h 21600"/>
              <a:gd name="T10" fmla="*/ 327920 w 21600"/>
              <a:gd name="T11" fmla="*/ 308517 h 21600"/>
              <a:gd name="T12" fmla="*/ 327920 w 21600"/>
              <a:gd name="T13" fmla="*/ 277529 h 21600"/>
              <a:gd name="T14" fmla="*/ 420849 w 21600"/>
              <a:gd name="T15" fmla="*/ 277529 h 21600"/>
              <a:gd name="T16" fmla="*/ 420849 w 21600"/>
              <a:gd name="T17" fmla="*/ 292306 h 21600"/>
              <a:gd name="T18" fmla="*/ 420849 w 21600"/>
              <a:gd name="T19" fmla="*/ 308517 h 21600"/>
              <a:gd name="T20" fmla="*/ 420849 w 21600"/>
              <a:gd name="T21" fmla="*/ 571915 h 21600"/>
              <a:gd name="T22" fmla="*/ 451837 w 21600"/>
              <a:gd name="T23" fmla="*/ 571915 h 21600"/>
              <a:gd name="T24" fmla="*/ 451837 w 21600"/>
              <a:gd name="T25" fmla="*/ 602903 h 21600"/>
              <a:gd name="T26" fmla="*/ 389287 w 21600"/>
              <a:gd name="T27" fmla="*/ 153613 h 21600"/>
              <a:gd name="T28" fmla="*/ 435805 w 21600"/>
              <a:gd name="T29" fmla="*/ 200095 h 21600"/>
              <a:gd name="T30" fmla="*/ 389287 w 21600"/>
              <a:gd name="T31" fmla="*/ 246541 h 21600"/>
              <a:gd name="T32" fmla="*/ 342805 w 21600"/>
              <a:gd name="T33" fmla="*/ 200095 h 21600"/>
              <a:gd name="T34" fmla="*/ 389287 w 21600"/>
              <a:gd name="T35" fmla="*/ 153613 h 21600"/>
              <a:gd name="T36" fmla="*/ 387350 w 21600"/>
              <a:gd name="T37" fmla="*/ 0 h 21600"/>
              <a:gd name="T38" fmla="*/ 0 w 21600"/>
              <a:gd name="T39" fmla="*/ 387350 h 21600"/>
              <a:gd name="T40" fmla="*/ 387350 w 21600"/>
              <a:gd name="T41" fmla="*/ 774700 h 21600"/>
              <a:gd name="T42" fmla="*/ 774700 w 21600"/>
              <a:gd name="T43" fmla="*/ 387350 h 21600"/>
              <a:gd name="T44" fmla="*/ 387350 w 21600"/>
              <a:gd name="T45" fmla="*/ 0 h 21600"/>
              <a:gd name="T46" fmla="*/ 387350 w 21600"/>
              <a:gd name="T47" fmla="*/ 0 h 2160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600" h="21600">
                <a:moveTo>
                  <a:pt x="12598" y="16810"/>
                </a:moveTo>
                <a:lnTo>
                  <a:pt x="9143" y="16810"/>
                </a:lnTo>
                <a:lnTo>
                  <a:pt x="9143" y="15946"/>
                </a:lnTo>
                <a:lnTo>
                  <a:pt x="10006" y="15946"/>
                </a:lnTo>
                <a:lnTo>
                  <a:pt x="10006" y="8602"/>
                </a:lnTo>
                <a:lnTo>
                  <a:pt x="9143" y="8602"/>
                </a:lnTo>
                <a:lnTo>
                  <a:pt x="9143" y="7738"/>
                </a:lnTo>
                <a:lnTo>
                  <a:pt x="11734" y="7738"/>
                </a:lnTo>
                <a:lnTo>
                  <a:pt x="11734" y="8150"/>
                </a:lnTo>
                <a:lnTo>
                  <a:pt x="11734" y="8602"/>
                </a:lnTo>
                <a:lnTo>
                  <a:pt x="11734" y="15946"/>
                </a:lnTo>
                <a:lnTo>
                  <a:pt x="12598" y="15946"/>
                </a:lnTo>
                <a:cubicBezTo>
                  <a:pt x="12598" y="15946"/>
                  <a:pt x="12598" y="16810"/>
                  <a:pt x="12598" y="16810"/>
                </a:cubicBezTo>
                <a:close/>
                <a:moveTo>
                  <a:pt x="10854" y="4283"/>
                </a:moveTo>
                <a:cubicBezTo>
                  <a:pt x="11570" y="4283"/>
                  <a:pt x="12151" y="4862"/>
                  <a:pt x="12151" y="5579"/>
                </a:cubicBezTo>
                <a:cubicBezTo>
                  <a:pt x="12151" y="6294"/>
                  <a:pt x="11570" y="6874"/>
                  <a:pt x="10854" y="6874"/>
                </a:cubicBezTo>
                <a:cubicBezTo>
                  <a:pt x="10139" y="6874"/>
                  <a:pt x="9558" y="6294"/>
                  <a:pt x="9558" y="5579"/>
                </a:cubicBezTo>
                <a:cubicBezTo>
                  <a:pt x="9558" y="4862"/>
                  <a:pt x="10139" y="4283"/>
                  <a:pt x="10854" y="4283"/>
                </a:cubicBezTo>
                <a:close/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4"/>
                  <a:pt x="4836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close/>
                <a:moveTo>
                  <a:pt x="10800" y="0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8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681989" y="1638300"/>
            <a:ext cx="7062516" cy="561975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ea"/>
                <a:sym typeface="+mn-lt"/>
              </a:rPr>
              <a:t>Cluster Service Deployed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5CE478-0EDE-4E96-2483-B43668EFE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908" y="2264999"/>
            <a:ext cx="8508079" cy="4425507"/>
          </a:xfrm>
          <a:prstGeom prst="rect">
            <a:avLst/>
          </a:prstGeom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2CD1B80F-7C5F-4760-A594-82365A4EE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98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86" grpId="0" animBg="1"/>
      <p:bldP spid="8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>
            <a:spLocks noGrp="1"/>
          </p:cNvSpPr>
          <p:nvPr>
            <p:ph type="ctrTitle"/>
          </p:nvPr>
        </p:nvSpPr>
        <p:spPr>
          <a:xfrm>
            <a:off x="670932" y="360343"/>
            <a:ext cx="7770744" cy="505969"/>
          </a:xfrm>
        </p:spPr>
        <p:txBody>
          <a:bodyPr vert="horz" lIns="0" tIns="45720" rIns="0" bIns="45720" rtlCol="0" anchor="ctr">
            <a:noAutofit/>
          </a:bodyPr>
          <a:lstStyle/>
          <a:p>
            <a:pPr lvl="0"/>
            <a:r>
              <a:rPr lang="en-GB" altLang="zh-CN" sz="2800" b="1" dirty="0">
                <a:solidFill>
                  <a:srgbClr val="454545"/>
                </a:solidFill>
                <a:cs typeface="+mn-ea"/>
                <a:sym typeface="+mn-lt"/>
              </a:rPr>
              <a:t>System Architecture</a:t>
            </a:r>
          </a:p>
        </p:txBody>
      </p:sp>
      <p:sp>
        <p:nvSpPr>
          <p:cNvPr id="39" name="Oval 38"/>
          <p:cNvSpPr/>
          <p:nvPr/>
        </p:nvSpPr>
        <p:spPr>
          <a:xfrm>
            <a:off x="10758488" y="685800"/>
            <a:ext cx="366711" cy="3667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cs typeface="+mn-ea"/>
              <a:sym typeface="+mn-lt"/>
            </a:endParaRPr>
          </a:p>
        </p:txBody>
      </p:sp>
      <p:sp>
        <p:nvSpPr>
          <p:cNvPr id="40" name="Text Placeholder 28"/>
          <p:cNvSpPr>
            <a:spLocks noGrp="1"/>
          </p:cNvSpPr>
          <p:nvPr>
            <p:ph type="body" sz="quarter" idx="17"/>
          </p:nvPr>
        </p:nvSpPr>
        <p:spPr>
          <a:xfrm>
            <a:off x="10636785" y="685800"/>
            <a:ext cx="610116" cy="366711"/>
          </a:xfrm>
        </p:spPr>
        <p:txBody>
          <a:bodyPr tIns="0" bIns="0" anchor="ctr">
            <a:normAutofit/>
          </a:bodyPr>
          <a:lstStyle/>
          <a:p>
            <a:pPr algn="ctr"/>
            <a:r>
              <a:rPr lang="en-US" sz="1300" dirty="0">
                <a:latin typeface="+mn-lt"/>
                <a:cs typeface="+mn-ea"/>
                <a:sym typeface="+mn-lt"/>
              </a:rPr>
              <a:t>3</a:t>
            </a:r>
            <a:endParaRPr lang="en-GB" sz="1300" dirty="0">
              <a:latin typeface="+mn-lt"/>
              <a:cs typeface="+mn-ea"/>
              <a:sym typeface="+mn-lt"/>
            </a:endParaRPr>
          </a:p>
        </p:txBody>
      </p:sp>
      <p:sp>
        <p:nvSpPr>
          <p:cNvPr id="86" name="AutoShape 26"/>
          <p:cNvSpPr>
            <a:spLocks/>
          </p:cNvSpPr>
          <p:nvPr/>
        </p:nvSpPr>
        <p:spPr bwMode="auto">
          <a:xfrm>
            <a:off x="670932" y="1233473"/>
            <a:ext cx="350356" cy="350356"/>
          </a:xfrm>
          <a:custGeom>
            <a:avLst/>
            <a:gdLst>
              <a:gd name="T0" fmla="*/ 451837 w 21600"/>
              <a:gd name="T1" fmla="*/ 602903 h 21600"/>
              <a:gd name="T2" fmla="*/ 327920 w 21600"/>
              <a:gd name="T3" fmla="*/ 602903 h 21600"/>
              <a:gd name="T4" fmla="*/ 327920 w 21600"/>
              <a:gd name="T5" fmla="*/ 571915 h 21600"/>
              <a:gd name="T6" fmla="*/ 358873 w 21600"/>
              <a:gd name="T7" fmla="*/ 571915 h 21600"/>
              <a:gd name="T8" fmla="*/ 358873 w 21600"/>
              <a:gd name="T9" fmla="*/ 308517 h 21600"/>
              <a:gd name="T10" fmla="*/ 327920 w 21600"/>
              <a:gd name="T11" fmla="*/ 308517 h 21600"/>
              <a:gd name="T12" fmla="*/ 327920 w 21600"/>
              <a:gd name="T13" fmla="*/ 277529 h 21600"/>
              <a:gd name="T14" fmla="*/ 420849 w 21600"/>
              <a:gd name="T15" fmla="*/ 277529 h 21600"/>
              <a:gd name="T16" fmla="*/ 420849 w 21600"/>
              <a:gd name="T17" fmla="*/ 292306 h 21600"/>
              <a:gd name="T18" fmla="*/ 420849 w 21600"/>
              <a:gd name="T19" fmla="*/ 308517 h 21600"/>
              <a:gd name="T20" fmla="*/ 420849 w 21600"/>
              <a:gd name="T21" fmla="*/ 571915 h 21600"/>
              <a:gd name="T22" fmla="*/ 451837 w 21600"/>
              <a:gd name="T23" fmla="*/ 571915 h 21600"/>
              <a:gd name="T24" fmla="*/ 451837 w 21600"/>
              <a:gd name="T25" fmla="*/ 602903 h 21600"/>
              <a:gd name="T26" fmla="*/ 389287 w 21600"/>
              <a:gd name="T27" fmla="*/ 153613 h 21600"/>
              <a:gd name="T28" fmla="*/ 435805 w 21600"/>
              <a:gd name="T29" fmla="*/ 200095 h 21600"/>
              <a:gd name="T30" fmla="*/ 389287 w 21600"/>
              <a:gd name="T31" fmla="*/ 246541 h 21600"/>
              <a:gd name="T32" fmla="*/ 342805 w 21600"/>
              <a:gd name="T33" fmla="*/ 200095 h 21600"/>
              <a:gd name="T34" fmla="*/ 389287 w 21600"/>
              <a:gd name="T35" fmla="*/ 153613 h 21600"/>
              <a:gd name="T36" fmla="*/ 387350 w 21600"/>
              <a:gd name="T37" fmla="*/ 0 h 21600"/>
              <a:gd name="T38" fmla="*/ 0 w 21600"/>
              <a:gd name="T39" fmla="*/ 387350 h 21600"/>
              <a:gd name="T40" fmla="*/ 387350 w 21600"/>
              <a:gd name="T41" fmla="*/ 774700 h 21600"/>
              <a:gd name="T42" fmla="*/ 774700 w 21600"/>
              <a:gd name="T43" fmla="*/ 387350 h 21600"/>
              <a:gd name="T44" fmla="*/ 387350 w 21600"/>
              <a:gd name="T45" fmla="*/ 0 h 21600"/>
              <a:gd name="T46" fmla="*/ 387350 w 21600"/>
              <a:gd name="T47" fmla="*/ 0 h 2160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600" h="21600">
                <a:moveTo>
                  <a:pt x="12598" y="16810"/>
                </a:moveTo>
                <a:lnTo>
                  <a:pt x="9143" y="16810"/>
                </a:lnTo>
                <a:lnTo>
                  <a:pt x="9143" y="15946"/>
                </a:lnTo>
                <a:lnTo>
                  <a:pt x="10006" y="15946"/>
                </a:lnTo>
                <a:lnTo>
                  <a:pt x="10006" y="8602"/>
                </a:lnTo>
                <a:lnTo>
                  <a:pt x="9143" y="8602"/>
                </a:lnTo>
                <a:lnTo>
                  <a:pt x="9143" y="7738"/>
                </a:lnTo>
                <a:lnTo>
                  <a:pt x="11734" y="7738"/>
                </a:lnTo>
                <a:lnTo>
                  <a:pt x="11734" y="8150"/>
                </a:lnTo>
                <a:lnTo>
                  <a:pt x="11734" y="8602"/>
                </a:lnTo>
                <a:lnTo>
                  <a:pt x="11734" y="15946"/>
                </a:lnTo>
                <a:lnTo>
                  <a:pt x="12598" y="15946"/>
                </a:lnTo>
                <a:cubicBezTo>
                  <a:pt x="12598" y="15946"/>
                  <a:pt x="12598" y="16810"/>
                  <a:pt x="12598" y="16810"/>
                </a:cubicBezTo>
                <a:close/>
                <a:moveTo>
                  <a:pt x="10854" y="4283"/>
                </a:moveTo>
                <a:cubicBezTo>
                  <a:pt x="11570" y="4283"/>
                  <a:pt x="12151" y="4862"/>
                  <a:pt x="12151" y="5579"/>
                </a:cubicBezTo>
                <a:cubicBezTo>
                  <a:pt x="12151" y="6294"/>
                  <a:pt x="11570" y="6874"/>
                  <a:pt x="10854" y="6874"/>
                </a:cubicBezTo>
                <a:cubicBezTo>
                  <a:pt x="10139" y="6874"/>
                  <a:pt x="9558" y="6294"/>
                  <a:pt x="9558" y="5579"/>
                </a:cubicBezTo>
                <a:cubicBezTo>
                  <a:pt x="9558" y="4862"/>
                  <a:pt x="10139" y="4283"/>
                  <a:pt x="10854" y="4283"/>
                </a:cubicBezTo>
                <a:close/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4"/>
                  <a:pt x="4836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close/>
                <a:moveTo>
                  <a:pt x="10800" y="0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8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86121" y="1135283"/>
            <a:ext cx="7062516" cy="561975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ea"/>
                <a:sym typeface="+mn-lt"/>
              </a:rPr>
              <a:t>Data Flow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3AD13B-6ED9-49AD-B227-0EFDF90E0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26" y="1233473"/>
            <a:ext cx="10429875" cy="508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6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86" grpId="0" animBg="1"/>
      <p:bldP spid="8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>
            <a:spLocks noGrp="1"/>
          </p:cNvSpPr>
          <p:nvPr>
            <p:ph type="ctrTitle"/>
          </p:nvPr>
        </p:nvSpPr>
        <p:spPr>
          <a:xfrm>
            <a:off x="491599" y="301083"/>
            <a:ext cx="7770744" cy="505969"/>
          </a:xfrm>
        </p:spPr>
        <p:txBody>
          <a:bodyPr vert="horz" lIns="0" tIns="45720" rIns="0" bIns="45720" rtlCol="0" anchor="ctr">
            <a:noAutofit/>
          </a:bodyPr>
          <a:lstStyle/>
          <a:p>
            <a:pPr lvl="0"/>
            <a:r>
              <a:rPr lang="en-GB" altLang="zh-CN" sz="2800" b="1" dirty="0">
                <a:solidFill>
                  <a:srgbClr val="454545"/>
                </a:solidFill>
                <a:cs typeface="+mn-ea"/>
                <a:sym typeface="+mn-lt"/>
              </a:rPr>
              <a:t>System Architecture</a:t>
            </a:r>
          </a:p>
        </p:txBody>
      </p:sp>
      <p:sp>
        <p:nvSpPr>
          <p:cNvPr id="39" name="Oval 38"/>
          <p:cNvSpPr/>
          <p:nvPr/>
        </p:nvSpPr>
        <p:spPr>
          <a:xfrm>
            <a:off x="10758488" y="685800"/>
            <a:ext cx="366711" cy="3667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cs typeface="+mn-ea"/>
              <a:sym typeface="+mn-lt"/>
            </a:endParaRPr>
          </a:p>
        </p:txBody>
      </p:sp>
      <p:sp>
        <p:nvSpPr>
          <p:cNvPr id="40" name="Text Placeholder 28"/>
          <p:cNvSpPr>
            <a:spLocks noGrp="1"/>
          </p:cNvSpPr>
          <p:nvPr>
            <p:ph type="body" sz="quarter" idx="17"/>
          </p:nvPr>
        </p:nvSpPr>
        <p:spPr>
          <a:xfrm>
            <a:off x="10636785" y="685800"/>
            <a:ext cx="610116" cy="366711"/>
          </a:xfrm>
        </p:spPr>
        <p:txBody>
          <a:bodyPr tIns="0" bIns="0" anchor="ctr">
            <a:normAutofit/>
          </a:bodyPr>
          <a:lstStyle/>
          <a:p>
            <a:pPr algn="ctr"/>
            <a:r>
              <a:rPr lang="en-US" sz="1300" dirty="0">
                <a:latin typeface="+mn-lt"/>
                <a:cs typeface="+mn-ea"/>
                <a:sym typeface="+mn-lt"/>
              </a:rPr>
              <a:t>3</a:t>
            </a:r>
            <a:endParaRPr lang="en-GB" sz="1300" dirty="0">
              <a:latin typeface="+mn-lt"/>
              <a:cs typeface="+mn-ea"/>
              <a:sym typeface="+mn-lt"/>
            </a:endParaRPr>
          </a:p>
        </p:txBody>
      </p:sp>
      <p:sp>
        <p:nvSpPr>
          <p:cNvPr id="86" name="AutoShape 26"/>
          <p:cNvSpPr>
            <a:spLocks/>
          </p:cNvSpPr>
          <p:nvPr/>
        </p:nvSpPr>
        <p:spPr bwMode="auto">
          <a:xfrm>
            <a:off x="491599" y="1136428"/>
            <a:ext cx="350356" cy="350356"/>
          </a:xfrm>
          <a:custGeom>
            <a:avLst/>
            <a:gdLst>
              <a:gd name="T0" fmla="*/ 451837 w 21600"/>
              <a:gd name="T1" fmla="*/ 602903 h 21600"/>
              <a:gd name="T2" fmla="*/ 327920 w 21600"/>
              <a:gd name="T3" fmla="*/ 602903 h 21600"/>
              <a:gd name="T4" fmla="*/ 327920 w 21600"/>
              <a:gd name="T5" fmla="*/ 571915 h 21600"/>
              <a:gd name="T6" fmla="*/ 358873 w 21600"/>
              <a:gd name="T7" fmla="*/ 571915 h 21600"/>
              <a:gd name="T8" fmla="*/ 358873 w 21600"/>
              <a:gd name="T9" fmla="*/ 308517 h 21600"/>
              <a:gd name="T10" fmla="*/ 327920 w 21600"/>
              <a:gd name="T11" fmla="*/ 308517 h 21600"/>
              <a:gd name="T12" fmla="*/ 327920 w 21600"/>
              <a:gd name="T13" fmla="*/ 277529 h 21600"/>
              <a:gd name="T14" fmla="*/ 420849 w 21600"/>
              <a:gd name="T15" fmla="*/ 277529 h 21600"/>
              <a:gd name="T16" fmla="*/ 420849 w 21600"/>
              <a:gd name="T17" fmla="*/ 292306 h 21600"/>
              <a:gd name="T18" fmla="*/ 420849 w 21600"/>
              <a:gd name="T19" fmla="*/ 308517 h 21600"/>
              <a:gd name="T20" fmla="*/ 420849 w 21600"/>
              <a:gd name="T21" fmla="*/ 571915 h 21600"/>
              <a:gd name="T22" fmla="*/ 451837 w 21600"/>
              <a:gd name="T23" fmla="*/ 571915 h 21600"/>
              <a:gd name="T24" fmla="*/ 451837 w 21600"/>
              <a:gd name="T25" fmla="*/ 602903 h 21600"/>
              <a:gd name="T26" fmla="*/ 389287 w 21600"/>
              <a:gd name="T27" fmla="*/ 153613 h 21600"/>
              <a:gd name="T28" fmla="*/ 435805 w 21600"/>
              <a:gd name="T29" fmla="*/ 200095 h 21600"/>
              <a:gd name="T30" fmla="*/ 389287 w 21600"/>
              <a:gd name="T31" fmla="*/ 246541 h 21600"/>
              <a:gd name="T32" fmla="*/ 342805 w 21600"/>
              <a:gd name="T33" fmla="*/ 200095 h 21600"/>
              <a:gd name="T34" fmla="*/ 389287 w 21600"/>
              <a:gd name="T35" fmla="*/ 153613 h 21600"/>
              <a:gd name="T36" fmla="*/ 387350 w 21600"/>
              <a:gd name="T37" fmla="*/ 0 h 21600"/>
              <a:gd name="T38" fmla="*/ 0 w 21600"/>
              <a:gd name="T39" fmla="*/ 387350 h 21600"/>
              <a:gd name="T40" fmla="*/ 387350 w 21600"/>
              <a:gd name="T41" fmla="*/ 774700 h 21600"/>
              <a:gd name="T42" fmla="*/ 774700 w 21600"/>
              <a:gd name="T43" fmla="*/ 387350 h 21600"/>
              <a:gd name="T44" fmla="*/ 387350 w 21600"/>
              <a:gd name="T45" fmla="*/ 0 h 21600"/>
              <a:gd name="T46" fmla="*/ 387350 w 21600"/>
              <a:gd name="T47" fmla="*/ 0 h 2160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600" h="21600">
                <a:moveTo>
                  <a:pt x="12598" y="16810"/>
                </a:moveTo>
                <a:lnTo>
                  <a:pt x="9143" y="16810"/>
                </a:lnTo>
                <a:lnTo>
                  <a:pt x="9143" y="15946"/>
                </a:lnTo>
                <a:lnTo>
                  <a:pt x="10006" y="15946"/>
                </a:lnTo>
                <a:lnTo>
                  <a:pt x="10006" y="8602"/>
                </a:lnTo>
                <a:lnTo>
                  <a:pt x="9143" y="8602"/>
                </a:lnTo>
                <a:lnTo>
                  <a:pt x="9143" y="7738"/>
                </a:lnTo>
                <a:lnTo>
                  <a:pt x="11734" y="7738"/>
                </a:lnTo>
                <a:lnTo>
                  <a:pt x="11734" y="8150"/>
                </a:lnTo>
                <a:lnTo>
                  <a:pt x="11734" y="8602"/>
                </a:lnTo>
                <a:lnTo>
                  <a:pt x="11734" y="15946"/>
                </a:lnTo>
                <a:lnTo>
                  <a:pt x="12598" y="15946"/>
                </a:lnTo>
                <a:cubicBezTo>
                  <a:pt x="12598" y="15946"/>
                  <a:pt x="12598" y="16810"/>
                  <a:pt x="12598" y="16810"/>
                </a:cubicBezTo>
                <a:close/>
                <a:moveTo>
                  <a:pt x="10854" y="4283"/>
                </a:moveTo>
                <a:cubicBezTo>
                  <a:pt x="11570" y="4283"/>
                  <a:pt x="12151" y="4862"/>
                  <a:pt x="12151" y="5579"/>
                </a:cubicBezTo>
                <a:cubicBezTo>
                  <a:pt x="12151" y="6294"/>
                  <a:pt x="11570" y="6874"/>
                  <a:pt x="10854" y="6874"/>
                </a:cubicBezTo>
                <a:cubicBezTo>
                  <a:pt x="10139" y="6874"/>
                  <a:pt x="9558" y="6294"/>
                  <a:pt x="9558" y="5579"/>
                </a:cubicBezTo>
                <a:cubicBezTo>
                  <a:pt x="9558" y="4862"/>
                  <a:pt x="10139" y="4283"/>
                  <a:pt x="10854" y="4283"/>
                </a:cubicBezTo>
                <a:close/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4"/>
                  <a:pt x="4836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close/>
                <a:moveTo>
                  <a:pt x="10800" y="0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8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66801" y="1030619"/>
            <a:ext cx="7062516" cy="561975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ea"/>
                <a:sym typeface="+mn-lt"/>
              </a:rPr>
              <a:t>Datawarehouse</a:t>
            </a:r>
            <a:endParaRPr lang="en-GB" sz="3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0C1E6C-34A8-A79E-C82B-1711B33B5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55" y="1921970"/>
            <a:ext cx="11208801" cy="458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86" grpId="0" animBg="1"/>
      <p:bldP spid="88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idescreen Light"/>
</p:tagLst>
</file>

<file path=ppt/theme/theme1.xml><?xml version="1.0" encoding="utf-8"?>
<a:theme xmlns:a="http://schemas.openxmlformats.org/drawingml/2006/main" name="第一PPT，www.1ppt.com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2651"/>
      </a:accent1>
      <a:accent2>
        <a:srgbClr val="F36D8A"/>
      </a:accent2>
      <a:accent3>
        <a:srgbClr val="F79BAF"/>
      </a:accent3>
      <a:accent4>
        <a:srgbClr val="FBCDD7"/>
      </a:accent4>
      <a:accent5>
        <a:srgbClr val="A6AAA9"/>
      </a:accent5>
      <a:accent6>
        <a:srgbClr val="DCDEE0"/>
      </a:accent6>
      <a:hlink>
        <a:srgbClr val="7F7F7F"/>
      </a:hlink>
      <a:folHlink>
        <a:srgbClr val="7BBBB5"/>
      </a:folHlink>
    </a:clrScheme>
    <a:fontScheme name="zsek3lkv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Microsoft Office PowerPoint</Application>
  <PresentationFormat>宽屏</PresentationFormat>
  <Paragraphs>104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U.S. 101</vt:lpstr>
      <vt:lpstr>微软雅黑</vt:lpstr>
      <vt:lpstr>Arial</vt:lpstr>
      <vt:lpstr>Calibri</vt:lpstr>
      <vt:lpstr>Lato</vt:lpstr>
      <vt:lpstr>Lato Light</vt:lpstr>
      <vt:lpstr>Source Sans Pro</vt:lpstr>
      <vt:lpstr>Source Sans Pro Light</vt:lpstr>
      <vt:lpstr>第一PPT，www.1ppt.com</vt:lpstr>
      <vt:lpstr>自定义设计方案</vt:lpstr>
      <vt:lpstr>Github Activity Data Analysis System</vt:lpstr>
      <vt:lpstr>TABLE OF CONTENT</vt:lpstr>
      <vt:lpstr>Task Overview</vt:lpstr>
      <vt:lpstr>Datasets</vt:lpstr>
      <vt:lpstr>Datasets</vt:lpstr>
      <vt:lpstr>System Architecture</vt:lpstr>
      <vt:lpstr>System Architecture</vt:lpstr>
      <vt:lpstr>System Architecture</vt:lpstr>
      <vt:lpstr>System Architecture</vt:lpstr>
      <vt:lpstr>System Architecture</vt:lpstr>
      <vt:lpstr>Result Obtained</vt:lpstr>
      <vt:lpstr>Result Obtained</vt:lpstr>
      <vt:lpstr>Benefits of Big data technologies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简约欧美</dc:title>
  <dc:creator/>
  <cp:keywords>www.1ppt.com</cp:keywords>
  <dc:description>www.1ppt.com</dc:description>
  <cp:lastModifiedBy/>
  <cp:revision>1</cp:revision>
  <dcterms:created xsi:type="dcterms:W3CDTF">2017-04-26T06:36:30Z</dcterms:created>
  <dcterms:modified xsi:type="dcterms:W3CDTF">2023-05-04T13:21:44Z</dcterms:modified>
</cp:coreProperties>
</file>