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3BDC-0664-448C-A273-1061C0C57EF2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FE77-1A77-43B9-ABB8-D901A6C37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65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3BDC-0664-448C-A273-1061C0C57EF2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FE77-1A77-43B9-ABB8-D901A6C37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7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3BDC-0664-448C-A273-1061C0C57EF2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FE77-1A77-43B9-ABB8-D901A6C37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09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3BDC-0664-448C-A273-1061C0C57EF2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FE77-1A77-43B9-ABB8-D901A6C37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48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3BDC-0664-448C-A273-1061C0C57EF2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FE77-1A77-43B9-ABB8-D901A6C37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9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3BDC-0664-448C-A273-1061C0C57EF2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FE77-1A77-43B9-ABB8-D901A6C37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60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3BDC-0664-448C-A273-1061C0C57EF2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FE77-1A77-43B9-ABB8-D901A6C37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66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3BDC-0664-448C-A273-1061C0C57EF2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FE77-1A77-43B9-ABB8-D901A6C37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67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3BDC-0664-448C-A273-1061C0C57EF2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FE77-1A77-43B9-ABB8-D901A6C37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41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3BDC-0664-448C-A273-1061C0C57EF2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FE77-1A77-43B9-ABB8-D901A6C37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83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3BDC-0664-448C-A273-1061C0C57EF2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FE77-1A77-43B9-ABB8-D901A6C37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30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C3BDC-0664-448C-A273-1061C0C57EF2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9FE77-1A77-43B9-ABB8-D901A6C37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27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可视化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92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63033" y="0"/>
            <a:ext cx="11065933" cy="6858000"/>
            <a:chOff x="563033" y="0"/>
            <a:chExt cx="11065933" cy="6858000"/>
          </a:xfrm>
        </p:grpSpPr>
        <p:grpSp>
          <p:nvGrpSpPr>
            <p:cNvPr id="27" name="组合 26"/>
            <p:cNvGrpSpPr/>
            <p:nvPr/>
          </p:nvGrpSpPr>
          <p:grpSpPr>
            <a:xfrm>
              <a:off x="563033" y="0"/>
              <a:ext cx="11065933" cy="6858000"/>
              <a:chOff x="563033" y="0"/>
              <a:chExt cx="11065933" cy="6858000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3033" y="0"/>
                <a:ext cx="11065933" cy="6858000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95847" y="5109361"/>
                <a:ext cx="2520511" cy="1527921"/>
              </a:xfrm>
              <a:prstGeom prst="rect">
                <a:avLst/>
              </a:prstGeom>
            </p:spPr>
          </p:pic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96987" y="745250"/>
                <a:ext cx="1038742" cy="1597598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19388" y="834771"/>
                <a:ext cx="1099950" cy="1508077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96914" y="2511361"/>
                <a:ext cx="1022474" cy="1332515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35729" y="2644640"/>
                <a:ext cx="963832" cy="1568720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04806" y="745250"/>
                <a:ext cx="1132326" cy="1435087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20024" y="2009939"/>
                <a:ext cx="1109151" cy="1419061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32954" y="3429000"/>
                <a:ext cx="1076029" cy="1512833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12112" y="745250"/>
                <a:ext cx="1201266" cy="991159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13378" y="894597"/>
                <a:ext cx="841812" cy="841812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07711" y="1912617"/>
                <a:ext cx="1324879" cy="837424"/>
              </a:xfrm>
              <a:prstGeom prst="rect">
                <a:avLst/>
              </a:prstGeom>
            </p:spPr>
          </p:pic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474127" y="1885756"/>
                <a:ext cx="881063" cy="795338"/>
              </a:xfrm>
              <a:prstGeom prst="rect">
                <a:avLst/>
              </a:prstGeom>
            </p:spPr>
          </p:pic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82953" y="3532914"/>
                <a:ext cx="1717066" cy="655682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998990" y="4169027"/>
                <a:ext cx="651024" cy="814754"/>
              </a:xfrm>
              <a:prstGeom prst="rect">
                <a:avLst/>
              </a:prstGeom>
            </p:spPr>
          </p:pic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63096" y="699140"/>
                <a:ext cx="904715" cy="1168866"/>
              </a:xfrm>
              <a:prstGeom prst="rect">
                <a:avLst/>
              </a:pr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28484" y="1190944"/>
                <a:ext cx="1068771" cy="966005"/>
              </a:xfrm>
              <a:prstGeom prst="rect">
                <a:avLst/>
              </a:prstGeom>
            </p:spPr>
          </p:pic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04658" y="1800434"/>
                <a:ext cx="879493" cy="947495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87259" y="3756200"/>
                <a:ext cx="2027840" cy="820204"/>
              </a:xfrm>
              <a:prstGeom prst="rect">
                <a:avLst/>
              </a:pr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55373" y="774445"/>
                <a:ext cx="1099076" cy="1274623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55373" y="2156949"/>
                <a:ext cx="1099076" cy="1193698"/>
              </a:xfrm>
              <a:prstGeom prst="rect">
                <a:avLst/>
              </a:prstGeom>
            </p:spPr>
          </p:pic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82746" y="3336705"/>
                <a:ext cx="1181100" cy="1571625"/>
              </a:xfrm>
              <a:prstGeom prst="rect">
                <a:avLst/>
              </a:prstGeom>
            </p:spPr>
          </p:pic>
        </p:grp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2363846" y="5084304"/>
              <a:ext cx="1913864" cy="15899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724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18263" y="-255460"/>
            <a:ext cx="11816277" cy="7024121"/>
            <a:chOff x="-118263" y="-255460"/>
            <a:chExt cx="11816277" cy="7024121"/>
          </a:xfrm>
        </p:grpSpPr>
        <p:grpSp>
          <p:nvGrpSpPr>
            <p:cNvPr id="2" name="组合 1"/>
            <p:cNvGrpSpPr/>
            <p:nvPr/>
          </p:nvGrpSpPr>
          <p:grpSpPr>
            <a:xfrm>
              <a:off x="-118263" y="-255460"/>
              <a:ext cx="11816277" cy="7024121"/>
              <a:chOff x="-118263" y="-255460"/>
              <a:chExt cx="11816277" cy="7024121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-118263" y="-255460"/>
                <a:ext cx="11816277" cy="7024121"/>
                <a:chOff x="-118263" y="-255460"/>
                <a:chExt cx="11816277" cy="7024121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18263" y="-255460"/>
                  <a:ext cx="11816277" cy="7024121"/>
                </a:xfrm>
                <a:prstGeom prst="rect">
                  <a:avLst/>
                </a:prstGeom>
              </p:spPr>
            </p:pic>
            <p:sp>
              <p:nvSpPr>
                <p:cNvPr id="5" name="矩形 4"/>
                <p:cNvSpPr/>
                <p:nvPr/>
              </p:nvSpPr>
              <p:spPr>
                <a:xfrm>
                  <a:off x="1229711" y="5213131"/>
                  <a:ext cx="3689130" cy="13032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656897" y="5759669"/>
                  <a:ext cx="3804745" cy="7567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" name="圆角矩形 6"/>
                <p:cNvSpPr/>
                <p:nvPr/>
              </p:nvSpPr>
              <p:spPr>
                <a:xfrm>
                  <a:off x="1229710" y="5213131"/>
                  <a:ext cx="1355835" cy="546538"/>
                </a:xfrm>
                <a:prstGeom prst="roundRect">
                  <a:avLst/>
                </a:prstGeom>
                <a:solidFill>
                  <a:srgbClr val="FED966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b="1" dirty="0" smtClean="0">
                      <a:solidFill>
                        <a:schemeClr val="tx1"/>
                      </a:solidFill>
                    </a:rPr>
                    <a:t>[24]</a:t>
                  </a:r>
                  <a:r>
                    <a:rPr lang="zh-CN" altLang="en-US" sz="1400" b="1" dirty="0" smtClean="0">
                      <a:solidFill>
                        <a:schemeClr val="tx1"/>
                      </a:solidFill>
                    </a:rPr>
                    <a:t>员工工资</a:t>
                  </a:r>
                  <a:endParaRPr lang="zh-CN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圆角矩形 7"/>
                <p:cNvSpPr/>
                <p:nvPr/>
              </p:nvSpPr>
              <p:spPr>
                <a:xfrm>
                  <a:off x="2903464" y="5213131"/>
                  <a:ext cx="1355835" cy="546538"/>
                </a:xfrm>
                <a:prstGeom prst="roundRect">
                  <a:avLst/>
                </a:prstGeom>
                <a:solidFill>
                  <a:srgbClr val="FED966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b="1" dirty="0" smtClean="0">
                      <a:solidFill>
                        <a:schemeClr val="tx1"/>
                      </a:solidFill>
                    </a:rPr>
                    <a:t>[25]</a:t>
                  </a:r>
                  <a:r>
                    <a:rPr lang="zh-CN" altLang="en-US" sz="1400" b="1" dirty="0" smtClean="0">
                      <a:solidFill>
                        <a:schemeClr val="tx1"/>
                      </a:solidFill>
                    </a:rPr>
                    <a:t>广告推销</a:t>
                  </a:r>
                  <a:endParaRPr lang="zh-CN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圆角矩形 8"/>
                <p:cNvSpPr/>
                <p:nvPr/>
              </p:nvSpPr>
              <p:spPr>
                <a:xfrm>
                  <a:off x="714704" y="5864772"/>
                  <a:ext cx="1355835" cy="546538"/>
                </a:xfrm>
                <a:prstGeom prst="roundRect">
                  <a:avLst/>
                </a:prstGeom>
                <a:solidFill>
                  <a:srgbClr val="FED966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b="1" dirty="0" smtClean="0">
                      <a:solidFill>
                        <a:schemeClr val="tx1"/>
                      </a:solidFill>
                    </a:rPr>
                    <a:t>[26]</a:t>
                  </a:r>
                  <a:r>
                    <a:rPr lang="zh-CN" altLang="en-US" sz="1400" b="1" dirty="0" smtClean="0">
                      <a:solidFill>
                        <a:schemeClr val="tx1"/>
                      </a:solidFill>
                    </a:rPr>
                    <a:t>产品研发维护成本</a:t>
                  </a:r>
                  <a:endParaRPr lang="zh-CN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圆角矩形 9"/>
                <p:cNvSpPr/>
                <p:nvPr/>
              </p:nvSpPr>
              <p:spPr>
                <a:xfrm>
                  <a:off x="2283354" y="5864772"/>
                  <a:ext cx="985364" cy="546538"/>
                </a:xfrm>
                <a:prstGeom prst="roundRect">
                  <a:avLst/>
                </a:prstGeom>
                <a:solidFill>
                  <a:srgbClr val="FED966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b="1" dirty="0" smtClean="0">
                      <a:solidFill>
                        <a:schemeClr val="tx1"/>
                      </a:solidFill>
                    </a:rPr>
                    <a:t>[27]</a:t>
                  </a:r>
                  <a:r>
                    <a:rPr lang="zh-CN" altLang="en-US" sz="1400" b="1" dirty="0" smtClean="0">
                      <a:solidFill>
                        <a:schemeClr val="tx1"/>
                      </a:solidFill>
                    </a:rPr>
                    <a:t>保险</a:t>
                  </a:r>
                  <a:endParaRPr lang="zh-CN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圆角矩形 10"/>
                <p:cNvSpPr/>
                <p:nvPr/>
              </p:nvSpPr>
              <p:spPr>
                <a:xfrm>
                  <a:off x="3452611" y="5864772"/>
                  <a:ext cx="1009032" cy="546538"/>
                </a:xfrm>
                <a:prstGeom prst="roundRect">
                  <a:avLst/>
                </a:prstGeom>
                <a:solidFill>
                  <a:srgbClr val="FED966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b="1" dirty="0" smtClean="0">
                      <a:solidFill>
                        <a:schemeClr val="tx1"/>
                      </a:solidFill>
                    </a:rPr>
                    <a:t>[28]</a:t>
                  </a:r>
                  <a:r>
                    <a:rPr lang="zh-CN" altLang="en-US" sz="1400" b="1" dirty="0" smtClean="0">
                      <a:solidFill>
                        <a:schemeClr val="tx1"/>
                      </a:solidFill>
                    </a:rPr>
                    <a:t>咨询雇佣费</a:t>
                  </a:r>
                  <a:endParaRPr lang="zh-CN" alt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" name="圆角矩形 13"/>
              <p:cNvSpPr/>
              <p:nvPr/>
            </p:nvSpPr>
            <p:spPr>
              <a:xfrm>
                <a:off x="4529940" y="5580993"/>
                <a:ext cx="1009032" cy="830317"/>
              </a:xfrm>
              <a:prstGeom prst="roundRect">
                <a:avLst/>
              </a:prstGeom>
              <a:solidFill>
                <a:srgbClr val="FED966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chemeClr val="tx1"/>
                    </a:solidFill>
                  </a:rPr>
                  <a:t>[29]</a:t>
                </a:r>
                <a:r>
                  <a:rPr lang="zh-CN" altLang="en-US" sz="1400" b="1" dirty="0" smtClean="0">
                    <a:solidFill>
                      <a:schemeClr val="tx1"/>
                    </a:solidFill>
                  </a:rPr>
                  <a:t>活跃用户奖励费用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圆角矩形 14"/>
            <p:cNvSpPr/>
            <p:nvPr/>
          </p:nvSpPr>
          <p:spPr>
            <a:xfrm>
              <a:off x="6329787" y="5034455"/>
              <a:ext cx="1742157" cy="725214"/>
            </a:xfrm>
            <a:prstGeom prst="roundRect">
              <a:avLst/>
            </a:prstGeom>
            <a:solidFill>
              <a:srgbClr val="FED966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tx1"/>
                  </a:solidFill>
                </a:rPr>
                <a:t>[30]</a:t>
              </a:r>
              <a:r>
                <a:rPr lang="zh-CN" altLang="en-US" sz="1400" b="1" dirty="0" smtClean="0">
                  <a:solidFill>
                    <a:schemeClr val="tx1"/>
                  </a:solidFill>
                </a:rPr>
                <a:t>会员费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6670084" y="5791200"/>
              <a:ext cx="1742157" cy="725214"/>
            </a:xfrm>
            <a:prstGeom prst="roundRect">
              <a:avLst/>
            </a:prstGeom>
            <a:solidFill>
              <a:srgbClr val="FED966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tx1"/>
                  </a:solidFill>
                </a:rPr>
                <a:t>[31]</a:t>
              </a:r>
              <a:r>
                <a:rPr lang="zh-CN" altLang="en-US" sz="1400" b="1" dirty="0" smtClean="0">
                  <a:solidFill>
                    <a:schemeClr val="tx1"/>
                  </a:solidFill>
                </a:rPr>
                <a:t>中介费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8142821" y="5139558"/>
              <a:ext cx="1742157" cy="725214"/>
            </a:xfrm>
            <a:prstGeom prst="roundRect">
              <a:avLst/>
            </a:prstGeom>
            <a:solidFill>
              <a:srgbClr val="FED966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tx1"/>
                  </a:solidFill>
                </a:rPr>
                <a:t>[32]</a:t>
              </a:r>
              <a:r>
                <a:rPr lang="zh-CN" altLang="en-US" sz="1400" b="1" dirty="0" smtClean="0">
                  <a:solidFill>
                    <a:schemeClr val="tx1"/>
                  </a:solidFill>
                </a:rPr>
                <a:t>广告宣传费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6001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52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可视化 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可视化 </dc:title>
  <dc:creator>gj be</dc:creator>
  <cp:lastModifiedBy>gj be</cp:lastModifiedBy>
  <cp:revision>26</cp:revision>
  <dcterms:created xsi:type="dcterms:W3CDTF">2020-11-18T15:36:15Z</dcterms:created>
  <dcterms:modified xsi:type="dcterms:W3CDTF">2020-11-21T03:18:17Z</dcterms:modified>
</cp:coreProperties>
</file>