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63" r:id="rId5"/>
    <p:sldId id="258" r:id="rId6"/>
    <p:sldId id="264" r:id="rId7"/>
    <p:sldId id="261" r:id="rId8"/>
    <p:sldId id="265" r:id="rId9"/>
    <p:sldId id="259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9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2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7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7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13E6-5195-4319-B9CD-09960B204F0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EB79-1CDC-47D0-BFE3-25214EF3A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CCAM</a:t>
            </a:r>
            <a:r>
              <a:rPr lang="zh-CN" altLang="en-US" dirty="0" smtClean="0"/>
              <a:t>驴友地图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喜好自行出游的驴友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9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" y="0"/>
            <a:ext cx="1106593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777" y="1006695"/>
            <a:ext cx="1848359" cy="23881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39" y="5416225"/>
            <a:ext cx="1666382" cy="1231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70" y="771854"/>
            <a:ext cx="1631538" cy="17296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298" y="761730"/>
            <a:ext cx="1512454" cy="9794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093" y="771854"/>
            <a:ext cx="1479218" cy="19559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551" y="771854"/>
            <a:ext cx="1713526" cy="1916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639" y="3539386"/>
            <a:ext cx="1547706" cy="13914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920" y="2824162"/>
            <a:ext cx="1197563" cy="16248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1514" y="5112623"/>
            <a:ext cx="1017225" cy="1534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224" y="2782367"/>
            <a:ext cx="1573224" cy="17084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1514" y="1701525"/>
            <a:ext cx="1376692" cy="1117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5181" y="3636578"/>
            <a:ext cx="1493713" cy="11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032" y="1191189"/>
            <a:ext cx="9901084" cy="2387600"/>
          </a:xfrm>
        </p:spPr>
        <p:txBody>
          <a:bodyPr/>
          <a:lstStyle/>
          <a:p>
            <a:r>
              <a:rPr lang="zh-CN" altLang="en-US" dirty="0" smtClean="0"/>
              <a:t>地理信息知识拥有与追求者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0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" y="0"/>
            <a:ext cx="11065933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218" y="855406"/>
            <a:ext cx="1423066" cy="2108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358" y="2821550"/>
            <a:ext cx="1531926" cy="19793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271" y="855406"/>
            <a:ext cx="1481456" cy="1950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801" y="721502"/>
            <a:ext cx="1126915" cy="10874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2735" y="1659728"/>
            <a:ext cx="1042091" cy="1161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9418" y="721502"/>
            <a:ext cx="1352167" cy="10848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639" y="3636579"/>
            <a:ext cx="1547706" cy="13914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3534" y="1806380"/>
            <a:ext cx="1149748" cy="921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3534" y="3636579"/>
            <a:ext cx="1238250" cy="1247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5585" y="5152103"/>
            <a:ext cx="812261" cy="135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039" y="890245"/>
            <a:ext cx="1895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032" y="1191189"/>
            <a:ext cx="9901084" cy="2387600"/>
          </a:xfrm>
        </p:spPr>
        <p:txBody>
          <a:bodyPr/>
          <a:lstStyle/>
          <a:p>
            <a:r>
              <a:rPr lang="zh-CN" altLang="en-US" dirty="0" smtClean="0"/>
              <a:t>猎奇者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" y="0"/>
            <a:ext cx="11065933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19" y="866929"/>
            <a:ext cx="1480329" cy="18861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5" y="790806"/>
            <a:ext cx="1895475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061" y="721502"/>
            <a:ext cx="1176123" cy="11349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835" y="771854"/>
            <a:ext cx="1309146" cy="10503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107" y="771854"/>
            <a:ext cx="1479218" cy="19559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224" y="2782367"/>
            <a:ext cx="1573224" cy="17084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2868" y="1822216"/>
            <a:ext cx="1020117" cy="8174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2985" y="1931610"/>
            <a:ext cx="1026269" cy="833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341" y="3587591"/>
            <a:ext cx="1548518" cy="13900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5181" y="3636578"/>
            <a:ext cx="1493713" cy="11970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6324" y="1707190"/>
            <a:ext cx="913706" cy="10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032" y="1191189"/>
            <a:ext cx="9901084" cy="2387600"/>
          </a:xfrm>
        </p:spPr>
        <p:txBody>
          <a:bodyPr/>
          <a:lstStyle/>
          <a:p>
            <a:r>
              <a:rPr lang="zh-CN" altLang="en-US" dirty="0" smtClean="0"/>
              <a:t>旅游景点经营者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" y="0"/>
            <a:ext cx="11065933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71" y="719445"/>
            <a:ext cx="1240881" cy="1876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218" y="2762865"/>
            <a:ext cx="1170934" cy="1944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801" y="721502"/>
            <a:ext cx="1628360" cy="1571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236" y="848340"/>
            <a:ext cx="1533525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543" y="2633250"/>
            <a:ext cx="1479218" cy="1955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513" y="695469"/>
            <a:ext cx="1106191" cy="887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6708" y="3479083"/>
            <a:ext cx="1029119" cy="9119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81" y="716443"/>
            <a:ext cx="1041502" cy="845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5827" y="4002637"/>
            <a:ext cx="896456" cy="9033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5734" y="1798137"/>
            <a:ext cx="1149748" cy="9212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81" y="1848074"/>
            <a:ext cx="1011973" cy="6569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075" y="790806"/>
            <a:ext cx="1895475" cy="2038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78194" y="3694839"/>
            <a:ext cx="2062376" cy="7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21</Words>
  <Application>Microsoft Office PowerPoint</Application>
  <PresentationFormat>宽屏</PresentationFormat>
  <Paragraphs>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CCAM驴友地图</vt:lpstr>
      <vt:lpstr>喜好自行出游的驴友</vt:lpstr>
      <vt:lpstr>PowerPoint 演示文稿</vt:lpstr>
      <vt:lpstr>地理信息知识拥有与追求者</vt:lpstr>
      <vt:lpstr>PowerPoint 演示文稿</vt:lpstr>
      <vt:lpstr>猎奇者</vt:lpstr>
      <vt:lpstr>PowerPoint 演示文稿</vt:lpstr>
      <vt:lpstr>旅游景点经营者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 be</dc:creator>
  <cp:lastModifiedBy>gj be</cp:lastModifiedBy>
  <cp:revision>44</cp:revision>
  <dcterms:created xsi:type="dcterms:W3CDTF">2020-11-21T13:25:43Z</dcterms:created>
  <dcterms:modified xsi:type="dcterms:W3CDTF">2020-11-22T13:21:16Z</dcterms:modified>
</cp:coreProperties>
</file>