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5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3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5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5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6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7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5A89-C04F-41E7-9CC5-FAAB32D7CB5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CB4B-745E-449F-9DA4-57B597441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0575" y="1976437"/>
            <a:ext cx="13773150" cy="2905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0539" y="211498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1443" y="284489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6455" y="353470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7511" y="427264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87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825" y="-538163"/>
            <a:ext cx="13201650" cy="7934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92324" y="-54657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97766" y="-228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7650" y="148905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4752" y="220751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4938" y="293142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2192" y="54200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6519" y="355190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46751" y="424314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84849" y="491805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0194" y="544601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6518" y="662383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4937" y="623460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32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325" y="242887"/>
            <a:ext cx="13582650" cy="637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52192" y="25822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1269" y="97292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3919" y="1593031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31776" y="2255181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44199" y="283850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443" y="357422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9680" y="43309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95447" y="506143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49455" y="581818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6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-433388"/>
            <a:ext cx="11563350" cy="7724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6050" y="-45071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0566" y="-3284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9197" y="56042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6295" y="111559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8312" y="156191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8309" y="20517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24880" y="265592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4108" y="3260091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649" y="373906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52091" y="436499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1971" y="49582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7171" y="543724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9427" y="606317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92859" y="6634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√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59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39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 be</dc:creator>
  <cp:lastModifiedBy>gj be</cp:lastModifiedBy>
  <cp:revision>12</cp:revision>
  <dcterms:created xsi:type="dcterms:W3CDTF">2020-11-24T02:18:33Z</dcterms:created>
  <dcterms:modified xsi:type="dcterms:W3CDTF">2020-11-24T11:57:04Z</dcterms:modified>
</cp:coreProperties>
</file>