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8" r:id="rId3"/>
    <p:sldId id="281" r:id="rId4"/>
    <p:sldId id="784" r:id="rId5"/>
    <p:sldId id="257" r:id="rId6"/>
    <p:sldId id="258" r:id="rId7"/>
    <p:sldId id="259" r:id="rId8"/>
    <p:sldId id="260" r:id="rId9"/>
    <p:sldId id="263" r:id="rId10"/>
    <p:sldId id="262" r:id="rId11"/>
    <p:sldId id="265" r:id="rId12"/>
    <p:sldId id="266" r:id="rId13"/>
    <p:sldId id="785" r:id="rId14"/>
    <p:sldId id="261" r:id="rId15"/>
    <p:sldId id="786" r:id="rId16"/>
    <p:sldId id="787" r:id="rId17"/>
    <p:sldId id="788" r:id="rId18"/>
    <p:sldId id="789" r:id="rId19"/>
    <p:sldId id="790" r:id="rId20"/>
    <p:sldId id="791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10/29/2024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10/29/2024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10/29/2024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10/29/2024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10/29/2024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10/29/2024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10/29/2024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10/29/2024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Marvin the </a:t>
            </a:r>
            <a:r>
              <a:rPr lang="en-US" dirty="0" err="1"/>
              <a:t>helpdes</a:t>
            </a:r>
            <a:r>
              <a:rPr lang="en-US" dirty="0"/>
              <a:t>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522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LLMs?</vt:lpstr>
      <vt:lpstr>How can I use LLMs?</vt:lpstr>
      <vt:lpstr>Steps</vt:lpstr>
      <vt:lpstr>Data ingestion</vt:lpstr>
      <vt:lpstr>Indexing</vt:lpstr>
      <vt:lpstr>Word embeddings</vt:lpstr>
      <vt:lpstr>Querying Vector Storage Index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Marvin the helpdes guy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</cp:revision>
  <dcterms:created xsi:type="dcterms:W3CDTF">2024-10-24T07:20:14Z</dcterms:created>
  <dcterms:modified xsi:type="dcterms:W3CDTF">2024-10-29T18:05:55Z</dcterms:modified>
</cp:coreProperties>
</file>