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905" r:id="rId115"/>
    <p:sldId id="873" r:id="rId116"/>
    <p:sldId id="870" r:id="rId117"/>
    <p:sldId id="871" r:id="rId118"/>
    <p:sldId id="867" r:id="rId119"/>
    <p:sldId id="875" r:id="rId120"/>
    <p:sldId id="892" r:id="rId121"/>
    <p:sldId id="897" r:id="rId122"/>
    <p:sldId id="893" r:id="rId123"/>
    <p:sldId id="894" r:id="rId124"/>
    <p:sldId id="887" r:id="rId125"/>
    <p:sldId id="888" r:id="rId126"/>
    <p:sldId id="889" r:id="rId127"/>
    <p:sldId id="896" r:id="rId128"/>
    <p:sldId id="898" r:id="rId129"/>
    <p:sldId id="890" r:id="rId130"/>
    <p:sldId id="891" r:id="rId1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  <p14:sldId id="905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12/12/2024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12/12/2024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12/12/2024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12/12/2024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12/12/2024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12/12/2024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12/12/2024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12/12/2024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1feb87871436031bdc0f2beaa62a049b-Paper-Conference.pdf" TargetMode="External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6E-3DF1-1A78-7679-9C260B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359-7741-CE1D-C9D5-9E7F22C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hlinkClick r:id="rId2"/>
              </a:rPr>
              <a:t>LoRA</a:t>
            </a:r>
            <a:r>
              <a:rPr lang="en-US" i="1" dirty="0">
                <a:hlinkClick r:id="rId2"/>
              </a:rPr>
              <a:t>: Low-Rank Adaptation of Large Language Models</a:t>
            </a:r>
            <a:r>
              <a:rPr lang="en-US" dirty="0"/>
              <a:t>, Hu et al., 2021</a:t>
            </a:r>
          </a:p>
          <a:p>
            <a:r>
              <a:rPr lang="en-US" i="1" dirty="0" err="1">
                <a:hlinkClick r:id="rId3"/>
              </a:rPr>
              <a:t>QLoRA</a:t>
            </a:r>
            <a:r>
              <a:rPr lang="en-US" i="1" dirty="0">
                <a:hlinkClick r:id="rId3"/>
              </a:rPr>
              <a:t>: Efficient Finetuning of Quantized LLMs</a:t>
            </a:r>
            <a:r>
              <a:rPr lang="en-US" dirty="0"/>
              <a:t>, </a:t>
            </a:r>
            <a:r>
              <a:rPr lang="en-US" dirty="0" err="1"/>
              <a:t>Dettmers</a:t>
            </a:r>
            <a:r>
              <a:rPr lang="en-US" dirty="0"/>
              <a:t> et al.,2023</a:t>
            </a:r>
          </a:p>
          <a:p>
            <a:r>
              <a:rPr lang="en-US" dirty="0">
                <a:hlinkClick r:id="rId4"/>
              </a:rPr>
              <a:t>VSC documentation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3EA-FCC1-6F74-F313-9C5E077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71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985196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082C3-9DF5-2DF2-FEE1-F49D094936A5}"/>
              </a:ext>
            </a:extLst>
          </p:cNvPr>
          <p:cNvGrpSpPr/>
          <p:nvPr/>
        </p:nvGrpSpPr>
        <p:grpSpPr>
          <a:xfrm>
            <a:off x="6934201" y="1820863"/>
            <a:ext cx="4543424" cy="2062103"/>
            <a:chOff x="6934201" y="1820863"/>
            <a:chExt cx="4543424" cy="2062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2255C-5DFA-9525-4D02-3CD9379FAF60}"/>
                </a:ext>
              </a:extLst>
            </p:cNvPr>
            <p:cNvSpPr txBox="1"/>
            <p:nvPr/>
          </p:nvSpPr>
          <p:spPr>
            <a:xfrm>
              <a:off x="6934201" y="1820863"/>
              <a:ext cx="4543424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Note: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3200" dirty="0"/>
                <a:t> in home directory, use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OLLAMA_MODELS</a:t>
              </a:r>
            </a:p>
            <a:p>
              <a:r>
                <a:rPr lang="en-US" sz="3200" dirty="0"/>
                <a:t>to override</a:t>
              </a:r>
              <a:endParaRPr lang="LID4096" sz="32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81B6C002-617D-6054-D6B0-3D527FB1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7828" y="28410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5354</Words>
  <Application>Microsoft Office PowerPoint</Application>
  <PresentationFormat>Widescreen</PresentationFormat>
  <Paragraphs>1198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63</cp:revision>
  <dcterms:created xsi:type="dcterms:W3CDTF">2024-10-24T07:20:14Z</dcterms:created>
  <dcterms:modified xsi:type="dcterms:W3CDTF">2024-12-12T11:26:13Z</dcterms:modified>
</cp:coreProperties>
</file>