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2" r:id="rId49"/>
    <p:sldId id="823" r:id="rId50"/>
    <p:sldId id="821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058401" cy="2071182"/>
            <a:chOff x="965576" y="4285168"/>
            <a:chExt cx="10058401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603338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+ host RAM!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2164</Words>
  <Application>Microsoft Office PowerPoint</Application>
  <PresentationFormat>Widescreen</PresentationFormat>
  <Paragraphs>481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22</cp:revision>
  <dcterms:created xsi:type="dcterms:W3CDTF">2024-10-24T07:20:14Z</dcterms:created>
  <dcterms:modified xsi:type="dcterms:W3CDTF">2024-11-08T10:28:06Z</dcterms:modified>
</cp:coreProperties>
</file>