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1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822" r:id="rId95"/>
    <p:sldId id="823" r:id="rId96"/>
    <p:sldId id="868" r:id="rId97"/>
    <p:sldId id="872" r:id="rId98"/>
    <p:sldId id="869" r:id="rId99"/>
    <p:sldId id="876" r:id="rId100"/>
    <p:sldId id="877" r:id="rId101"/>
    <p:sldId id="878" r:id="rId102"/>
    <p:sldId id="880" r:id="rId103"/>
    <p:sldId id="879" r:id="rId104"/>
    <p:sldId id="824" r:id="rId105"/>
    <p:sldId id="825" r:id="rId106"/>
    <p:sldId id="874" r:id="rId107"/>
    <p:sldId id="821" r:id="rId108"/>
    <p:sldId id="873" r:id="rId109"/>
    <p:sldId id="870" r:id="rId110"/>
    <p:sldId id="871" r:id="rId111"/>
    <p:sldId id="867" r:id="rId112"/>
    <p:sldId id="875" r:id="rId113"/>
    <p:sldId id="887" r:id="rId114"/>
    <p:sldId id="888" r:id="rId115"/>
    <p:sldId id="889" r:id="rId116"/>
    <p:sldId id="890" r:id="rId117"/>
    <p:sldId id="891" r:id="rId118"/>
    <p:sldId id="892" r:id="rId119"/>
    <p:sldId id="893" r:id="rId1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25"/>
          </p14:sldIdLst>
        </p14:section>
        <p14:section name="Conclusions &amp; wrap up" id="{EC4C7A25-74C7-4E7F-BD0A-7A800E8C8FEB}">
          <p14:sldIdLst>
            <p14:sldId id="874"/>
            <p14:sldId id="821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87"/>
            <p14:sldId id="888"/>
            <p14:sldId id="889"/>
            <p14:sldId id="890"/>
            <p14:sldId id="891"/>
            <p14:sldId id="892"/>
            <p14:sldId id="8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11/27/2024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2024-11-27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27/11/2024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27/11/2024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27/11/2024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27/11/2024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11/27/2024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11/27/2024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11/27/2024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general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917542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ppexport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6574</TotalTime>
  <Words>4925</Words>
  <Application>Microsoft Office PowerPoint</Application>
  <PresentationFormat>Widescreen</PresentationFormat>
  <Paragraphs>1082</Paragraphs>
  <Slides>118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118</vt:i4>
      </vt:variant>
    </vt:vector>
  </HeadingPairs>
  <TitlesOfParts>
    <vt:vector size="132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Types of fine tuning</vt:lpstr>
      <vt:lpstr>Conclusions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Installing software</vt:lpstr>
      <vt:lpstr>Installing MiniForge3</vt:lpstr>
      <vt:lpstr>Environment for hpccm</vt:lpstr>
      <vt:lpstr>Image definition</vt:lpstr>
      <vt:lpstr>Image creation</vt:lpstr>
      <vt:lpstr>HPC infrastructure</vt:lpstr>
      <vt:lpstr>HPC jobs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51</cp:revision>
  <dcterms:created xsi:type="dcterms:W3CDTF">2024-10-24T07:20:14Z</dcterms:created>
  <dcterms:modified xsi:type="dcterms:W3CDTF">2024-11-27T12:10:41Z</dcterms:modified>
</cp:coreProperties>
</file>