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4"/>
  </p:notesMasterIdLst>
  <p:sldIdLst>
    <p:sldId id="268" r:id="rId3"/>
    <p:sldId id="281" r:id="rId4"/>
    <p:sldId id="784" r:id="rId5"/>
    <p:sldId id="257" r:id="rId6"/>
    <p:sldId id="258" r:id="rId7"/>
    <p:sldId id="259" r:id="rId8"/>
    <p:sldId id="809" r:id="rId9"/>
    <p:sldId id="810" r:id="rId10"/>
    <p:sldId id="270" r:id="rId11"/>
    <p:sldId id="271" r:id="rId12"/>
    <p:sldId id="272" r:id="rId13"/>
    <p:sldId id="260" r:id="rId14"/>
    <p:sldId id="792" r:id="rId15"/>
    <p:sldId id="261" r:id="rId16"/>
    <p:sldId id="786" r:id="rId17"/>
    <p:sldId id="787" r:id="rId18"/>
    <p:sldId id="788" r:id="rId19"/>
    <p:sldId id="789" r:id="rId20"/>
    <p:sldId id="790" r:id="rId21"/>
    <p:sldId id="796" r:id="rId22"/>
    <p:sldId id="801" r:id="rId23"/>
    <p:sldId id="802" r:id="rId24"/>
    <p:sldId id="805" r:id="rId25"/>
    <p:sldId id="813" r:id="rId26"/>
    <p:sldId id="807" r:id="rId27"/>
    <p:sldId id="811" r:id="rId28"/>
    <p:sldId id="791" r:id="rId29"/>
    <p:sldId id="808" r:id="rId30"/>
    <p:sldId id="793" r:id="rId31"/>
    <p:sldId id="263" r:id="rId32"/>
    <p:sldId id="262" r:id="rId33"/>
    <p:sldId id="265" r:id="rId34"/>
    <p:sldId id="266" r:id="rId35"/>
    <p:sldId id="799" r:id="rId36"/>
    <p:sldId id="794" r:id="rId37"/>
    <p:sldId id="785" r:id="rId38"/>
    <p:sldId id="797" r:id="rId39"/>
    <p:sldId id="795" r:id="rId40"/>
    <p:sldId id="800" r:id="rId41"/>
    <p:sldId id="814" r:id="rId42"/>
    <p:sldId id="816" r:id="rId43"/>
    <p:sldId id="815" r:id="rId44"/>
    <p:sldId id="817" r:id="rId45"/>
    <p:sldId id="818" r:id="rId46"/>
    <p:sldId id="819" r:id="rId47"/>
    <p:sldId id="820" r:id="rId48"/>
    <p:sldId id="822" r:id="rId49"/>
    <p:sldId id="823" r:id="rId50"/>
    <p:sldId id="824" r:id="rId51"/>
    <p:sldId id="825" r:id="rId52"/>
    <p:sldId id="821" r:id="rId5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Why LLMs" id="{F7BBE8C6-D884-4B95-9D62-BF9FEBBAC5DF}">
          <p14:sldIdLst>
            <p14:sldId id="258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22"/>
            <p14:sldId id="823"/>
            <p14:sldId id="824"/>
            <p14:sldId id="825"/>
            <p14:sldId id="8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11/08/2024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11/08/2024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11/08/2024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11/08/2024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2024-11-08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11/08/2024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11/08/2024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8/11/2024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8/11/2024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8/11/2024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8/11/2024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11/08/2024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11/08/2024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11/08/2024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11/08/2024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11/08/2024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11/08/2024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11/08/2024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github.com/pgvector/pgvecto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18" Type="http://schemas.openxmlformats.org/officeDocument/2006/relationships/image" Target="../media/image33.png"/><Relationship Id="rId7" Type="http://schemas.openxmlformats.org/officeDocument/2006/relationships/image" Target="../media/image290.png"/><Relationship Id="rId12" Type="http://schemas.openxmlformats.org/officeDocument/2006/relationships/image" Target="../media/image28.png"/><Relationship Id="rId17" Type="http://schemas.openxmlformats.org/officeDocument/2006/relationships/image" Target="../media/image32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image" Target="../media/image270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8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10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retrieval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16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68" y="1173480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918370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B0C21B-16D2-E735-FB71-2863D0543DDE}"/>
              </a:ext>
            </a:extLst>
          </p:cNvPr>
          <p:cNvGrpSpPr/>
          <p:nvPr/>
        </p:nvGrpSpPr>
        <p:grpSpPr>
          <a:xfrm>
            <a:off x="965576" y="4285168"/>
            <a:ext cx="10520748" cy="2071182"/>
            <a:chOff x="965576" y="4285168"/>
            <a:chExt cx="10520748" cy="20711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CEE6-8EF1-A6F6-E613-2312CD5814B7}"/>
                </a:ext>
              </a:extLst>
            </p:cNvPr>
            <p:cNvSpPr txBox="1"/>
            <p:nvPr/>
          </p:nvSpPr>
          <p:spPr>
            <a:xfrm>
              <a:off x="3215149" y="5833130"/>
              <a:ext cx="82711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Model should fit in device (6 GB) + host RAM (16 GB)!</a:t>
              </a:r>
              <a:endParaRPr lang="LID4096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C18B1-0E80-3BC4-AE2F-7C09C63460F2}"/>
                </a:ext>
              </a:extLst>
            </p:cNvPr>
            <p:cNvSpPr txBox="1"/>
            <p:nvPr/>
          </p:nvSpPr>
          <p:spPr>
            <a:xfrm>
              <a:off x="965576" y="4285168"/>
              <a:ext cx="10058401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run gemma2:27b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Error: model requires more system memory (12.5 GiB)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than is available (8.9 GiB)</a:t>
              </a:r>
              <a:endParaRPr lang="LID4096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492591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4BA78-2A71-588A-FD8D-F2FD4BB450FF}"/>
              </a:ext>
            </a:extLst>
          </p:cNvPr>
          <p:cNvGrpSpPr/>
          <p:nvPr/>
        </p:nvGrpSpPr>
        <p:grpSpPr>
          <a:xfrm>
            <a:off x="8153400" y="4645613"/>
            <a:ext cx="2622877" cy="1684087"/>
            <a:chOff x="8153400" y="4645613"/>
            <a:chExt cx="2622877" cy="1684087"/>
          </a:xfrm>
        </p:grpSpPr>
        <p:pic>
          <p:nvPicPr>
            <p:cNvPr id="11" name="Picture 10" descr="A mathematical equation with symbols&#10;&#10;Description automatically generated with medium confidence">
              <a:extLst>
                <a:ext uri="{FF2B5EF4-FFF2-40B4-BE49-F238E27FC236}">
                  <a16:creationId xmlns:a16="http://schemas.microsoft.com/office/drawing/2014/main" id="{43D0647C-6D7A-A434-D7CC-F5717107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078" y="4645613"/>
              <a:ext cx="2065199" cy="108213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rying face with solid fill with solid fill">
              <a:extLst>
                <a:ext uri="{FF2B5EF4-FFF2-40B4-BE49-F238E27FC236}">
                  <a16:creationId xmlns:a16="http://schemas.microsoft.com/office/drawing/2014/main" id="{4618AC3B-079B-2795-9A32-43A39751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3400" y="54153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data: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your data: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B39CD3-B98C-AAD4-63A4-A92513A09584}"/>
              </a:ext>
            </a:extLst>
          </p:cNvPr>
          <p:cNvGrpSpPr/>
          <p:nvPr/>
        </p:nvGrpSpPr>
        <p:grpSpPr>
          <a:xfrm>
            <a:off x="2792361" y="2262370"/>
            <a:ext cx="7682740" cy="2606708"/>
            <a:chOff x="2792361" y="2262370"/>
            <a:chExt cx="7682740" cy="2606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50D3B-8FC5-E6E0-9316-298D8ABAA787}"/>
                </a:ext>
              </a:extLst>
            </p:cNvPr>
            <p:cNvSpPr txBox="1"/>
            <p:nvPr/>
          </p:nvSpPr>
          <p:spPr>
            <a:xfrm>
              <a:off x="2792361" y="4345858"/>
              <a:ext cx="266194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 </a:t>
              </a:r>
              <a:r>
                <a:rPr lang="en-US" sz="2800" dirty="0" err="1"/>
                <a:t>LlamaIndex</a:t>
              </a:r>
              <a:endParaRPr lang="LID4096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6C1B31-23D9-DBF9-BAE1-CA0176577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986" y="2262370"/>
              <a:ext cx="3568115" cy="700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D7A51-786E-1E77-3F8B-75C0B24BF06A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2E0494-A4A5-5D43-AE7A-5975D4D2BBF2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7D387F-0CE0-2843-B6C6-85EB02A3C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tokenization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embedding from query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266B4E-E967-85A7-AB52-E884DD8D8466}"/>
              </a:ext>
            </a:extLst>
          </p:cNvPr>
          <p:cNvSpPr txBox="1"/>
          <p:nvPr/>
        </p:nvSpPr>
        <p:spPr>
          <a:xfrm>
            <a:off x="9134167" y="4569973"/>
            <a:ext cx="1395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= RAG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73829-CD22-485F-2442-EBEE2ED2F200}"/>
              </a:ext>
            </a:extLst>
          </p:cNvPr>
          <p:cNvGrpSpPr/>
          <p:nvPr/>
        </p:nvGrpSpPr>
        <p:grpSpPr>
          <a:xfrm>
            <a:off x="8662219" y="2350203"/>
            <a:ext cx="1762432" cy="1243973"/>
            <a:chOff x="8662219" y="2350203"/>
            <a:chExt cx="1762432" cy="124397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6C2BD-D5C0-3E43-E70F-0788DFCF2E14}"/>
                </a:ext>
              </a:extLst>
            </p:cNvPr>
            <p:cNvSpPr/>
            <p:nvPr/>
          </p:nvSpPr>
          <p:spPr>
            <a:xfrm>
              <a:off x="8662219" y="278611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02F8D7-B987-7D2D-1930-8F035B6B676B}"/>
                </a:ext>
              </a:extLst>
            </p:cNvPr>
            <p:cNvSpPr/>
            <p:nvPr/>
          </p:nvSpPr>
          <p:spPr>
            <a:xfrm>
              <a:off x="9085006" y="2479828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9039C-A9E1-2ECF-D764-D3F1B5706218}"/>
                </a:ext>
              </a:extLst>
            </p:cNvPr>
            <p:cNvSpPr/>
            <p:nvPr/>
          </p:nvSpPr>
          <p:spPr>
            <a:xfrm>
              <a:off x="9397180" y="320636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6700B5-FBA8-4B14-8DB7-9C3C3F4350F2}"/>
                </a:ext>
              </a:extLst>
            </p:cNvPr>
            <p:cNvSpPr/>
            <p:nvPr/>
          </p:nvSpPr>
          <p:spPr>
            <a:xfrm>
              <a:off x="9982200" y="235020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7C0717-AD11-2237-9638-60A16195A7FB}"/>
                </a:ext>
              </a:extLst>
            </p:cNvPr>
            <p:cNvSpPr/>
            <p:nvPr/>
          </p:nvSpPr>
          <p:spPr>
            <a:xfrm>
              <a:off x="9416844" y="2860956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657BD-C2CB-FC23-D78E-EC905653DBFF}"/>
                </a:ext>
              </a:extLst>
            </p:cNvPr>
            <p:cNvSpPr/>
            <p:nvPr/>
          </p:nvSpPr>
          <p:spPr>
            <a:xfrm>
              <a:off x="9849464" y="349585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418E5C-19D3-AD9D-068B-3343C7C6F657}"/>
                </a:ext>
              </a:extLst>
            </p:cNvPr>
            <p:cNvSpPr/>
            <p:nvPr/>
          </p:nvSpPr>
          <p:spPr>
            <a:xfrm>
              <a:off x="10326328" y="2975769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82780" y="2319822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LLMs?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Computing on the edge: quantization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your model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298C88-B2CE-6667-DCF8-C738208A2959}"/>
              </a:ext>
            </a:extLst>
          </p:cNvPr>
          <p:cNvGrpSpPr/>
          <p:nvPr/>
        </p:nvGrpSpPr>
        <p:grpSpPr>
          <a:xfrm>
            <a:off x="2534483" y="5528291"/>
            <a:ext cx="4833271" cy="902423"/>
            <a:chOff x="2534483" y="5528291"/>
            <a:chExt cx="4833271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9E6876-1D03-218D-6FA4-EB5886E5FF0E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95D60-484D-AC57-2E38-59D50820DDD2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EF0B4-AA28-1565-8091-D05D1971C510}"/>
                </a:ext>
              </a:extLst>
            </p:cNvPr>
            <p:cNvSpPr txBox="1"/>
            <p:nvPr/>
          </p:nvSpPr>
          <p:spPr>
            <a:xfrm>
              <a:off x="4214327" y="5528291"/>
              <a:ext cx="3153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0100111101001011...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214E83-7325-3F49-F263-E868A19A9CA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B853C93F-203A-5397-D966-7024BB72E187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E3F4-4962-B7AE-1D4E-B8215587ADCE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9A42B8-1C4C-3829-0A38-A64EBF927667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E568C126-8DEA-7536-CA70-279797FD0BC4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39B97-DF5F-774A-40E5-2D991ED238E5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C39E6E-40E6-4E0F-A940-8B02C6B1ED89}"/>
                </a:ext>
              </a:extLst>
            </p:cNvPr>
            <p:cNvGrpSpPr/>
            <p:nvPr/>
          </p:nvGrpSpPr>
          <p:grpSpPr>
            <a:xfrm>
              <a:off x="4381478" y="5886717"/>
              <a:ext cx="2914060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DBC5438A-0435-F841-6851-4EBE4EEE54E4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D7629-E8DE-D440-4CBA-6609006860F4}"/>
                  </a:ext>
                </a:extLst>
              </p:cNvPr>
              <p:cNvSpPr txBox="1"/>
              <p:nvPr/>
            </p:nvSpPr>
            <p:spPr>
              <a:xfrm>
                <a:off x="5148317" y="6061382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7B47A4-7EA0-82A1-163D-9264DBCCACD0}"/>
              </a:ext>
            </a:extLst>
          </p:cNvPr>
          <p:cNvGrpSpPr/>
          <p:nvPr/>
        </p:nvGrpSpPr>
        <p:grpSpPr>
          <a:xfrm>
            <a:off x="2534483" y="5528291"/>
            <a:ext cx="3814100" cy="902423"/>
            <a:chOff x="2534483" y="5528291"/>
            <a:chExt cx="3814100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FDE25-4D6A-14F8-AFCF-CAA091FB9892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2591B-FBD5-588A-9DAA-EA150112518B}"/>
                </a:ext>
              </a:extLst>
            </p:cNvPr>
            <p:cNvSpPr txBox="1"/>
            <p:nvPr/>
          </p:nvSpPr>
          <p:spPr>
            <a:xfrm>
              <a:off x="3102079" y="5528291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6C786-7D87-41AB-46B7-F0D1B09AEAC2}"/>
                </a:ext>
              </a:extLst>
            </p:cNvPr>
            <p:cNvSpPr txBox="1"/>
            <p:nvPr/>
          </p:nvSpPr>
          <p:spPr>
            <a:xfrm>
              <a:off x="4450306" y="5528291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</a:t>
              </a:r>
              <a:endParaRPr lang="LID4096" sz="2400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E8D44FD-DFE0-C3FD-F591-E02E7910BB83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55EDAC90-75F1-016D-AF1E-1FBF4F90776D}"/>
                </a:ext>
              </a:extLst>
            </p:cNvPr>
            <p:cNvSpPr/>
            <p:nvPr/>
          </p:nvSpPr>
          <p:spPr>
            <a:xfrm rot="16200000">
              <a:off x="5292445" y="5024912"/>
              <a:ext cx="174665" cy="189827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E409783-1AC5-D192-AD93-2528B8A62BF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F0053-B36C-F47E-DCA4-D251AD0EEA57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7A41F5-0592-7CD2-FA2B-3161CF96B6FD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C7D4C-8F93-01A2-8DCA-8601931DC1AB}"/>
                </a:ext>
              </a:extLst>
            </p:cNvPr>
            <p:cNvSpPr txBox="1"/>
            <p:nvPr/>
          </p:nvSpPr>
          <p:spPr>
            <a:xfrm>
              <a:off x="4902510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45338-7FB1-886F-69FC-0405005E953E}"/>
              </a:ext>
            </a:extLst>
          </p:cNvPr>
          <p:cNvGrpSpPr/>
          <p:nvPr/>
        </p:nvGrpSpPr>
        <p:grpSpPr>
          <a:xfrm>
            <a:off x="2534483" y="5528291"/>
            <a:ext cx="3249943" cy="902423"/>
            <a:chOff x="2534483" y="5528291"/>
            <a:chExt cx="3249943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5C660-5CE1-0A4D-B09A-790EAEC55D1A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5069D-65F0-0A6E-67FA-725273FD1273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C232D-BCB7-C09C-470B-8CC6663905D8}"/>
                </a:ext>
              </a:extLst>
            </p:cNvPr>
            <p:cNvSpPr txBox="1"/>
            <p:nvPr/>
          </p:nvSpPr>
          <p:spPr>
            <a:xfrm>
              <a:off x="4351981" y="552829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E63902-01F2-722B-F1F4-822D3FE486F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303C2100-F444-5DB7-26C0-96C435679038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BBA24-F3F6-313F-1973-8D69DE4FFBA0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AFA2D2-5128-A1A4-13D7-C6B56459C3AE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462710DF-C8DC-0139-4380-B85A42E90F41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3BCD2-815F-D19E-144E-EC2ED89FBE82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898261-655B-A363-05C3-E0990457DC8F}"/>
                </a:ext>
              </a:extLst>
            </p:cNvPr>
            <p:cNvGrpSpPr/>
            <p:nvPr/>
          </p:nvGrpSpPr>
          <p:grpSpPr>
            <a:xfrm>
              <a:off x="4381478" y="5886717"/>
              <a:ext cx="1402948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4E0ABFC-D22A-FFF1-2A45-936BE576D567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667AA1-6E8F-50C3-DDF8-B3ACFFD9F433}"/>
                  </a:ext>
                </a:extLst>
              </p:cNvPr>
              <p:cNvSpPr txBox="1"/>
              <p:nvPr/>
            </p:nvSpPr>
            <p:spPr>
              <a:xfrm>
                <a:off x="4739871" y="6061382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9B6-151E-930D-374D-6AD5A6A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methods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FE6-0B24-9E1E-6917-7B722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Post-Training Quantization (PTQ)</a:t>
            </a:r>
          </a:p>
          <a:p>
            <a:pPr lvl="1"/>
            <a:r>
              <a:rPr lang="en-US" dirty="0"/>
              <a:t>Can be applied to any model</a:t>
            </a:r>
          </a:p>
          <a:p>
            <a:pPr lvl="1"/>
            <a:r>
              <a:rPr lang="en-US" dirty="0"/>
              <a:t>Potentially higher loss of accuracy</a:t>
            </a:r>
          </a:p>
          <a:p>
            <a:r>
              <a:rPr lang="en-US" dirty="0"/>
              <a:t>Quantization-aware training</a:t>
            </a:r>
          </a:p>
          <a:p>
            <a:pPr lvl="1"/>
            <a:r>
              <a:rPr lang="en-US" dirty="0"/>
              <a:t>Only for your own models</a:t>
            </a:r>
          </a:p>
          <a:p>
            <a:pPr lvl="1"/>
            <a:r>
              <a:rPr lang="en-US" dirty="0"/>
              <a:t>Better accuracy</a:t>
            </a:r>
          </a:p>
          <a:p>
            <a:r>
              <a:rPr lang="en-US" dirty="0"/>
              <a:t>... (very active area of research)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D188-C764-32D0-AC0F-E233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8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65DA9-45EE-8580-3833-900A2BC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Quantization-aware training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CD15-4822-D900-196F-C3922B6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48</a:t>
            </a:fld>
            <a:endParaRPr lang="LID4096"/>
          </a:p>
        </p:txBody>
      </p:sp>
      <p:pic>
        <p:nvPicPr>
          <p:cNvPr id="1026" name="Picture 2" descr="Flow chart of quantization-aware training. ">
            <a:extLst>
              <a:ext uri="{FF2B5EF4-FFF2-40B4-BE49-F238E27FC236}">
                <a16:creationId xmlns:a16="http://schemas.microsoft.com/office/drawing/2014/main" id="{D9016BFA-AFCB-7C0A-4BC4-01BBBB58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11" y="1870075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460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B501-F68B-B187-0E1B-0F5BB3F9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7F62-2B24-1963-6787-038104F9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2859C-649C-C525-95C1-325A5F84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19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7FC1-EE04-108A-B308-8D66A797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fine tuning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6324-2C17-10C1-1F44-72C1C939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Fine-Tuning</a:t>
            </a:r>
          </a:p>
          <a:p>
            <a:r>
              <a:rPr lang="en-US" dirty="0"/>
              <a:t>Odds Ratio Policy Optimization</a:t>
            </a:r>
          </a:p>
          <a:p>
            <a:r>
              <a:rPr lang="en-US" dirty="0"/>
              <a:t>Direct Preference Optimization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C9BDE-E6CE-8CFA-1538-4345DEE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59585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97740-FA13-C433-D5AF-142EC02EF312}"/>
              </a:ext>
            </a:extLst>
          </p:cNvPr>
          <p:cNvSpPr txBox="1"/>
          <p:nvPr/>
        </p:nvSpPr>
        <p:spPr>
          <a:xfrm>
            <a:off x="2526890" y="4090219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42</a:t>
            </a:r>
            <a:r>
              <a:rPr lang="en-US" baseline="30000" dirty="0"/>
              <a:t>nd</a:t>
            </a:r>
            <a:r>
              <a:rPr lang="en-US" dirty="0"/>
              <a:t> president of the United States was...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C6EB5-A2D6-A2A3-6A42-E4DACCFB43C7}"/>
              </a:ext>
            </a:extLst>
          </p:cNvPr>
          <p:cNvGrpSpPr/>
          <p:nvPr/>
        </p:nvGrpSpPr>
        <p:grpSpPr>
          <a:xfrm>
            <a:off x="8150939" y="3244334"/>
            <a:ext cx="2176045" cy="1972707"/>
            <a:chOff x="8150939" y="3244334"/>
            <a:chExt cx="2176045" cy="1972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4CA42A-C2C8-0946-2A9A-C7B596F859EC}"/>
                </a:ext>
              </a:extLst>
            </p:cNvPr>
            <p:cNvSpPr txBox="1"/>
            <p:nvPr/>
          </p:nvSpPr>
          <p:spPr>
            <a:xfrm>
              <a:off x="8150939" y="3244334"/>
              <a:ext cx="1868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Bill Clinton: 90 %</a:t>
              </a:r>
              <a:endParaRPr lang="LID409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86D96-C7AA-1220-B693-8D4C9F96D39A}"/>
                </a:ext>
              </a:extLst>
            </p:cNvPr>
            <p:cNvSpPr txBox="1"/>
            <p:nvPr/>
          </p:nvSpPr>
          <p:spPr>
            <a:xfrm>
              <a:off x="8150939" y="3645178"/>
              <a:ext cx="192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George Bush: 3 %</a:t>
              </a:r>
              <a:endParaRPr lang="LID409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D43AC-E9E7-398C-CA1E-2D39DD0304E7}"/>
                </a:ext>
              </a:extLst>
            </p:cNvPr>
            <p:cNvSpPr txBox="1"/>
            <p:nvPr/>
          </p:nvSpPr>
          <p:spPr>
            <a:xfrm>
              <a:off x="8150939" y="4046022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Richard Nixon: 2 %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AD82C-E03F-E508-40BF-B4F44886DB8D}"/>
                </a:ext>
              </a:extLst>
            </p:cNvPr>
            <p:cNvSpPr txBox="1"/>
            <p:nvPr/>
          </p:nvSpPr>
          <p:spPr>
            <a:xfrm>
              <a:off x="8150939" y="4446866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Jacques Chirac: 2 %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A20A5-4EDD-3E34-674F-D9890B9A3F4D}"/>
                </a:ext>
              </a:extLst>
            </p:cNvPr>
            <p:cNvSpPr txBox="1"/>
            <p:nvPr/>
          </p:nvSpPr>
          <p:spPr>
            <a:xfrm>
              <a:off x="8150939" y="484770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AF77ED-08E0-F55B-67C8-026ED4DCA85D}"/>
              </a:ext>
            </a:extLst>
          </p:cNvPr>
          <p:cNvGrpSpPr/>
          <p:nvPr/>
        </p:nvGrpSpPr>
        <p:grpSpPr>
          <a:xfrm>
            <a:off x="7315200" y="3224981"/>
            <a:ext cx="2674374" cy="973393"/>
            <a:chOff x="7315200" y="3224981"/>
            <a:chExt cx="2674374" cy="97339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9440DF-30F4-2A94-C4D3-6B8BC5D8F8F5}"/>
                </a:ext>
              </a:extLst>
            </p:cNvPr>
            <p:cNvSpPr/>
            <p:nvPr/>
          </p:nvSpPr>
          <p:spPr>
            <a:xfrm>
              <a:off x="8082116" y="3224981"/>
              <a:ext cx="1907458" cy="373625"/>
            </a:xfrm>
            <a:prstGeom prst="round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79CCD8-1880-CF46-854A-2075DEBA32A0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315200" y="3411794"/>
              <a:ext cx="766916" cy="7865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3649</TotalTime>
  <Words>2188</Words>
  <Application>Microsoft Office PowerPoint</Application>
  <PresentationFormat>Widescreen</PresentationFormat>
  <Paragraphs>488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Why LLMs?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Shrinking your model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Quantization methods</vt:lpstr>
      <vt:lpstr>Quantization-aware training</vt:lpstr>
      <vt:lpstr>Fine tuning</vt:lpstr>
      <vt:lpstr>Types of fine tuning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25</cp:revision>
  <dcterms:created xsi:type="dcterms:W3CDTF">2024-10-24T07:20:14Z</dcterms:created>
  <dcterms:modified xsi:type="dcterms:W3CDTF">2024-11-08T14:07:43Z</dcterms:modified>
</cp:coreProperties>
</file>