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8" r:id="rId3"/>
    <p:sldId id="281" r:id="rId4"/>
    <p:sldId id="784" r:id="rId5"/>
    <p:sldId id="257" r:id="rId6"/>
    <p:sldId id="258" r:id="rId7"/>
    <p:sldId id="259" r:id="rId8"/>
    <p:sldId id="260" r:id="rId9"/>
    <p:sldId id="263" r:id="rId10"/>
    <p:sldId id="262" r:id="rId11"/>
    <p:sldId id="265" r:id="rId12"/>
    <p:sldId id="785" r:id="rId13"/>
    <p:sldId id="266" r:id="rId14"/>
    <p:sldId id="261" r:id="rId15"/>
    <p:sldId id="786" r:id="rId16"/>
    <p:sldId id="787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10/25/2024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10/25/2024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10/25/2024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10/25/2024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2024-10-25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10/25/2024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10/25/2024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25/10/2024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25/10/2024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10/25/2024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10/25/2024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10/25/2024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10/25/2024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10/25/2024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10/25/2024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10/25/2024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lvl="1"/>
            <a:r>
              <a:rPr lang="en-US" dirty="0"/>
              <a:t>Compute embedding from query text</a:t>
            </a:r>
          </a:p>
          <a:p>
            <a:pPr lvl="1"/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lvl="1"/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your data: ingestion</a:t>
            </a:r>
          </a:p>
          <a:p>
            <a:r>
              <a:rPr lang="en-US" dirty="0"/>
              <a:t>Index your data: embeddings</a:t>
            </a:r>
          </a:p>
          <a:p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50D3B-8FC5-E6E0-9316-298D8ABAA787}"/>
              </a:ext>
            </a:extLst>
          </p:cNvPr>
          <p:cNvSpPr txBox="1"/>
          <p:nvPr/>
        </p:nvSpPr>
        <p:spPr>
          <a:xfrm>
            <a:off x="2792361" y="4345858"/>
            <a:ext cx="26619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LlamaIndex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328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Aptos Display</vt:lpstr>
      <vt:lpstr>Arial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LLMs?</vt:lpstr>
      <vt:lpstr>How can I use LLMs?</vt:lpstr>
      <vt:lpstr>Steps</vt:lpstr>
      <vt:lpstr>Data ingestion</vt:lpstr>
      <vt:lpstr>Indexing</vt:lpstr>
      <vt:lpstr>Querying Vector Storage Index</vt:lpstr>
      <vt:lpstr>Word embeddings</vt:lpstr>
      <vt:lpstr>Can I run an LLM on my laptop?</vt:lpstr>
      <vt:lpstr>Yes... well, maybe</vt:lpstr>
      <vt:lpstr>Running local LLMs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</cp:revision>
  <dcterms:created xsi:type="dcterms:W3CDTF">2024-10-24T07:20:14Z</dcterms:created>
  <dcterms:modified xsi:type="dcterms:W3CDTF">2024-10-25T15:24:31Z</dcterms:modified>
</cp:coreProperties>
</file>