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2"/>
  </p:notesMasterIdLst>
  <p:sldIdLst>
    <p:sldId id="268" r:id="rId3"/>
    <p:sldId id="281" r:id="rId4"/>
    <p:sldId id="784" r:id="rId5"/>
    <p:sldId id="257" r:id="rId6"/>
    <p:sldId id="258" r:id="rId7"/>
    <p:sldId id="259" r:id="rId8"/>
    <p:sldId id="809" r:id="rId9"/>
    <p:sldId id="810" r:id="rId10"/>
    <p:sldId id="270" r:id="rId11"/>
    <p:sldId id="271" r:id="rId12"/>
    <p:sldId id="272" r:id="rId13"/>
    <p:sldId id="260" r:id="rId14"/>
    <p:sldId id="792" r:id="rId15"/>
    <p:sldId id="261" r:id="rId16"/>
    <p:sldId id="786" r:id="rId17"/>
    <p:sldId id="787" r:id="rId18"/>
    <p:sldId id="788" r:id="rId19"/>
    <p:sldId id="789" r:id="rId20"/>
    <p:sldId id="790" r:id="rId21"/>
    <p:sldId id="796" r:id="rId22"/>
    <p:sldId id="801" r:id="rId23"/>
    <p:sldId id="802" r:id="rId24"/>
    <p:sldId id="805" r:id="rId25"/>
    <p:sldId id="813" r:id="rId26"/>
    <p:sldId id="807" r:id="rId27"/>
    <p:sldId id="811" r:id="rId28"/>
    <p:sldId id="791" r:id="rId29"/>
    <p:sldId id="808" r:id="rId30"/>
    <p:sldId id="793" r:id="rId31"/>
    <p:sldId id="263" r:id="rId32"/>
    <p:sldId id="262" r:id="rId33"/>
    <p:sldId id="265" r:id="rId34"/>
    <p:sldId id="266" r:id="rId35"/>
    <p:sldId id="799" r:id="rId36"/>
    <p:sldId id="794" r:id="rId37"/>
    <p:sldId id="785" r:id="rId38"/>
    <p:sldId id="797" r:id="rId39"/>
    <p:sldId id="795" r:id="rId40"/>
    <p:sldId id="800" r:id="rId41"/>
    <p:sldId id="814" r:id="rId42"/>
    <p:sldId id="816" r:id="rId43"/>
    <p:sldId id="815" r:id="rId44"/>
    <p:sldId id="817" r:id="rId45"/>
    <p:sldId id="818" r:id="rId46"/>
    <p:sldId id="819" r:id="rId47"/>
    <p:sldId id="820" r:id="rId48"/>
    <p:sldId id="822" r:id="rId49"/>
    <p:sldId id="823" r:id="rId50"/>
    <p:sldId id="821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Why LLMs" id="{F7BBE8C6-D884-4B95-9D62-BF9FEBBAC5DF}">
          <p14:sldIdLst>
            <p14:sldId id="258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22"/>
            <p14:sldId id="823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2024-11-08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11/08/2024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11/08/2024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11/08/2024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11/08/2024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11/08/2024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pgvector/pgvecto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7" Type="http://schemas.openxmlformats.org/officeDocument/2006/relationships/image" Target="../media/image290.png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7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8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9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16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68" y="1173480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1440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058401" cy="2071182"/>
            <a:chOff x="965576" y="4285168"/>
            <a:chExt cx="10058401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603338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+ host RAM!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LLMs?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Computing on the edge: quantization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your model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 err="1"/>
              <a:t>Disadvantates</a:t>
            </a:r>
            <a:endParaRPr lang="en-US" dirty="0"/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Only for your own models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2164</Words>
  <Application>Microsoft Office PowerPoint</Application>
  <PresentationFormat>Widescreen</PresentationFormat>
  <Paragraphs>481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Why LLMs?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Shrinking your model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Quantization methods</vt:lpstr>
      <vt:lpstr>Quantization-aware training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23</cp:revision>
  <dcterms:created xsi:type="dcterms:W3CDTF">2024-10-24T07:20:14Z</dcterms:created>
  <dcterms:modified xsi:type="dcterms:W3CDTF">2024-11-08T13:55:05Z</dcterms:modified>
</cp:coreProperties>
</file>