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8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62" r:id="rId14"/>
    <p:sldId id="826" r:id="rId15"/>
    <p:sldId id="835" r:id="rId16"/>
    <p:sldId id="838" r:id="rId17"/>
    <p:sldId id="839" r:id="rId18"/>
    <p:sldId id="837" r:id="rId19"/>
    <p:sldId id="836" r:id="rId20"/>
    <p:sldId id="827" r:id="rId21"/>
    <p:sldId id="828" r:id="rId22"/>
    <p:sldId id="831" r:id="rId23"/>
    <p:sldId id="832" r:id="rId24"/>
    <p:sldId id="829" r:id="rId25"/>
    <p:sldId id="833" r:id="rId26"/>
    <p:sldId id="834" r:id="rId27"/>
    <p:sldId id="830" r:id="rId28"/>
    <p:sldId id="841" r:id="rId29"/>
    <p:sldId id="842" r:id="rId30"/>
    <p:sldId id="843" r:id="rId31"/>
    <p:sldId id="844" r:id="rId32"/>
    <p:sldId id="845" r:id="rId33"/>
    <p:sldId id="846" r:id="rId34"/>
    <p:sldId id="863" r:id="rId35"/>
    <p:sldId id="864" r:id="rId36"/>
    <p:sldId id="865" r:id="rId37"/>
    <p:sldId id="850" r:id="rId38"/>
    <p:sldId id="851" r:id="rId39"/>
    <p:sldId id="852" r:id="rId40"/>
    <p:sldId id="853" r:id="rId41"/>
    <p:sldId id="854" r:id="rId42"/>
    <p:sldId id="855" r:id="rId43"/>
    <p:sldId id="847" r:id="rId44"/>
    <p:sldId id="848" r:id="rId45"/>
    <p:sldId id="849" r:id="rId46"/>
    <p:sldId id="856" r:id="rId47"/>
    <p:sldId id="857" r:id="rId48"/>
    <p:sldId id="858" r:id="rId49"/>
    <p:sldId id="859" r:id="rId50"/>
    <p:sldId id="860" r:id="rId51"/>
    <p:sldId id="861" r:id="rId52"/>
    <p:sldId id="260" r:id="rId53"/>
    <p:sldId id="792" r:id="rId54"/>
    <p:sldId id="261" r:id="rId55"/>
    <p:sldId id="786" r:id="rId56"/>
    <p:sldId id="787" r:id="rId57"/>
    <p:sldId id="788" r:id="rId58"/>
    <p:sldId id="789" r:id="rId59"/>
    <p:sldId id="790" r:id="rId60"/>
    <p:sldId id="796" r:id="rId61"/>
    <p:sldId id="801" r:id="rId62"/>
    <p:sldId id="802" r:id="rId63"/>
    <p:sldId id="805" r:id="rId64"/>
    <p:sldId id="813" r:id="rId65"/>
    <p:sldId id="807" r:id="rId66"/>
    <p:sldId id="811" r:id="rId67"/>
    <p:sldId id="791" r:id="rId68"/>
    <p:sldId id="808" r:id="rId69"/>
    <p:sldId id="793" r:id="rId70"/>
    <p:sldId id="263" r:id="rId71"/>
    <p:sldId id="262" r:id="rId72"/>
    <p:sldId id="265" r:id="rId73"/>
    <p:sldId id="266" r:id="rId74"/>
    <p:sldId id="799" r:id="rId75"/>
    <p:sldId id="794" r:id="rId76"/>
    <p:sldId id="785" r:id="rId77"/>
    <p:sldId id="797" r:id="rId78"/>
    <p:sldId id="795" r:id="rId79"/>
    <p:sldId id="800" r:id="rId80"/>
    <p:sldId id="814" r:id="rId81"/>
    <p:sldId id="816" r:id="rId82"/>
    <p:sldId id="815" r:id="rId83"/>
    <p:sldId id="817" r:id="rId84"/>
    <p:sldId id="818" r:id="rId85"/>
    <p:sldId id="819" r:id="rId86"/>
    <p:sldId id="820" r:id="rId87"/>
    <p:sldId id="866" r:id="rId88"/>
    <p:sldId id="822" r:id="rId89"/>
    <p:sldId id="823" r:id="rId90"/>
    <p:sldId id="868" r:id="rId91"/>
    <p:sldId id="872" r:id="rId92"/>
    <p:sldId id="869" r:id="rId93"/>
    <p:sldId id="876" r:id="rId94"/>
    <p:sldId id="877" r:id="rId95"/>
    <p:sldId id="878" r:id="rId96"/>
    <p:sldId id="880" r:id="rId97"/>
    <p:sldId id="879" r:id="rId98"/>
    <p:sldId id="824" r:id="rId99"/>
    <p:sldId id="825" r:id="rId100"/>
    <p:sldId id="874" r:id="rId101"/>
    <p:sldId id="821" r:id="rId102"/>
    <p:sldId id="873" r:id="rId103"/>
    <p:sldId id="870" r:id="rId104"/>
    <p:sldId id="871" r:id="rId105"/>
    <p:sldId id="867" r:id="rId106"/>
    <p:sldId id="875" r:id="rId10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25"/>
          </p14:sldIdLst>
        </p14:section>
        <p14:section name="Conclusions &amp; wrap up" id="{EC4C7A25-74C7-4E7F-BD0A-7A800E8C8FEB}">
          <p14:sldIdLst>
            <p14:sldId id="874"/>
            <p14:sldId id="821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2024-11-21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21/11/2024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21/11/2024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21/11/2024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21/11/2024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86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6349</TotalTime>
  <Words>4364</Words>
  <Application>Microsoft Office PowerPoint</Application>
  <PresentationFormat>Widescreen</PresentationFormat>
  <Paragraphs>962</Paragraphs>
  <Slides>105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9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Types of fine tuning</vt:lpstr>
      <vt:lpstr>Conclusions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45</cp:revision>
  <dcterms:created xsi:type="dcterms:W3CDTF">2024-10-24T07:20:14Z</dcterms:created>
  <dcterms:modified xsi:type="dcterms:W3CDTF">2024-11-21T15:36:47Z</dcterms:modified>
</cp:coreProperties>
</file>