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3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822" r:id="rId95"/>
    <p:sldId id="823" r:id="rId96"/>
    <p:sldId id="868" r:id="rId97"/>
    <p:sldId id="872" r:id="rId98"/>
    <p:sldId id="869" r:id="rId99"/>
    <p:sldId id="876" r:id="rId100"/>
    <p:sldId id="877" r:id="rId101"/>
    <p:sldId id="878" r:id="rId102"/>
    <p:sldId id="880" r:id="rId103"/>
    <p:sldId id="879" r:id="rId104"/>
    <p:sldId id="824" r:id="rId105"/>
    <p:sldId id="825" r:id="rId106"/>
    <p:sldId id="874" r:id="rId107"/>
    <p:sldId id="895" r:id="rId108"/>
    <p:sldId id="821" r:id="rId109"/>
    <p:sldId id="873" r:id="rId110"/>
    <p:sldId id="870" r:id="rId111"/>
    <p:sldId id="871" r:id="rId112"/>
    <p:sldId id="867" r:id="rId113"/>
    <p:sldId id="875" r:id="rId114"/>
    <p:sldId id="887" r:id="rId115"/>
    <p:sldId id="888" r:id="rId116"/>
    <p:sldId id="889" r:id="rId117"/>
    <p:sldId id="890" r:id="rId118"/>
    <p:sldId id="891" r:id="rId119"/>
    <p:sldId id="892" r:id="rId120"/>
    <p:sldId id="893" r:id="rId121"/>
    <p:sldId id="894" r:id="rId12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25"/>
          </p14:sldIdLst>
        </p14:section>
        <p14:section name="Conclusions &amp; wrap up" id="{EC4C7A25-74C7-4E7F-BD0A-7A800E8C8FEB}">
          <p14:sldIdLst>
            <p14:sldId id="874"/>
            <p14:sldId id="895"/>
            <p14:sldId id="821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11/28/2024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2024-11-28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28/11/2024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28/11/2024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28/11/2024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11/28/2024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11/28/2024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11/28/2024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11/28/2024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11/28/2024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11/28/2024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11/28/2024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I-tools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7FC1-EE04-108A-B308-8D66A797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fine tuning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6324-2C17-10C1-1F44-72C1C93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Fine-Tuning</a:t>
            </a:r>
          </a:p>
          <a:p>
            <a:r>
              <a:rPr lang="en-US" dirty="0"/>
              <a:t>Odds Ratio Policy Optimization</a:t>
            </a:r>
          </a:p>
          <a:p>
            <a:r>
              <a:rPr lang="en-US" dirty="0"/>
              <a:t>Direct Preference Optimization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C9BDE-E6CE-8CFA-1538-4345DEE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9585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37-EBC3-DB35-025D-D93ACD3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9966-55FC-2D8C-7B95-63C7D5F1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(small) LLMs locally: easy if...</a:t>
            </a:r>
          </a:p>
          <a:p>
            <a:pPr lvl="1"/>
            <a:r>
              <a:rPr lang="en-US" dirty="0"/>
              <a:t>Enough memory</a:t>
            </a:r>
          </a:p>
          <a:p>
            <a:pPr lvl="1"/>
            <a:r>
              <a:rPr lang="en-US" dirty="0"/>
              <a:t>Decent GPU</a:t>
            </a:r>
          </a:p>
          <a:p>
            <a:r>
              <a:rPr lang="en-US" dirty="0"/>
              <a:t>Quantization may help</a:t>
            </a:r>
            <a:endParaRPr lang="LID4096" dirty="0"/>
          </a:p>
          <a:p>
            <a:r>
              <a:rPr lang="en-US" dirty="0"/>
              <a:t>Open-source models perform reasonably well out-of-the-box</a:t>
            </a:r>
          </a:p>
          <a:p>
            <a:r>
              <a:rPr lang="en-US" dirty="0"/>
              <a:t>Open-source models can be specialized by</a:t>
            </a:r>
          </a:p>
          <a:p>
            <a:pPr lvl="1"/>
            <a:r>
              <a:rPr lang="en-US" dirty="0"/>
              <a:t>Custom prompts</a:t>
            </a:r>
          </a:p>
          <a:p>
            <a:pPr lvl="1"/>
            <a:r>
              <a:rPr lang="en-US" dirty="0"/>
              <a:t>Retrieval-Augmented Generation (RAG), knowledge graphs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Starting from scratch is (very)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CAF-DA36-36CE-6F82-3B84E1F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generic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917542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ppexport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30C8-19DF-EFA5-89E4-6C9FE79C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281-9CA0-DE15-A355-AD5D0CF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5405-1203-9F0A-1F19-64FA451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CE85-DF69-A6B9-417E-41C021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25F-C350-0897-F004-B1F87AC60B3C}"/>
              </a:ext>
            </a:extLst>
          </p:cNvPr>
          <p:cNvSpPr txBox="1"/>
          <p:nvPr/>
        </p:nvSpPr>
        <p:spPr>
          <a:xfrm>
            <a:off x="1179560" y="2413337"/>
            <a:ext cx="872643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$VSC_DATA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https://github.com/gjbex/AI-tools.git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</a:t>
            </a:r>
            <a:r>
              <a:rPr lang="en-US" dirty="0" err="1"/>
              <a:t>attenstion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843CB-5ECD-6C90-EB04-8EFD9EADDB3D}"/>
              </a:ext>
            </a:extLst>
          </p:cNvPr>
          <p:cNvSpPr txBox="1"/>
          <p:nvPr/>
        </p:nvSpPr>
        <p:spPr>
          <a:xfrm>
            <a:off x="2269035" y="5267167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Was defeated by</a:t>
            </a:r>
            <a:endParaRPr lang="LID4096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689921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</TotalTime>
  <Words>5007</Words>
  <Application>Microsoft Office PowerPoint</Application>
  <PresentationFormat>Widescreen</PresentationFormat>
  <Paragraphs>1101</Paragraphs>
  <Slides>120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120</vt:i4>
      </vt:variant>
    </vt:vector>
  </HeadingPairs>
  <TitlesOfParts>
    <vt:vector size="134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 account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self-attenstion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Types of fine tuning</vt:lpstr>
      <vt:lpstr>Conclusions</vt:lpstr>
      <vt:lpstr>Conclusions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Installing software</vt:lpstr>
      <vt:lpstr>Installing MiniForge3</vt:lpstr>
      <vt:lpstr>Environment for hpccm</vt:lpstr>
      <vt:lpstr>Image definition</vt:lpstr>
      <vt:lpstr>Image creation</vt:lpstr>
      <vt:lpstr>HPC infrastructure</vt:lpstr>
      <vt:lpstr>HPC jobs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53</cp:revision>
  <dcterms:created xsi:type="dcterms:W3CDTF">2024-10-24T07:20:14Z</dcterms:created>
  <dcterms:modified xsi:type="dcterms:W3CDTF">2024-11-28T06:14:16Z</dcterms:modified>
</cp:coreProperties>
</file>