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260" r:id="rId14"/>
    <p:sldId id="792" r:id="rId15"/>
    <p:sldId id="261" r:id="rId16"/>
    <p:sldId id="786" r:id="rId17"/>
    <p:sldId id="787" r:id="rId18"/>
    <p:sldId id="788" r:id="rId19"/>
    <p:sldId id="789" r:id="rId20"/>
    <p:sldId id="790" r:id="rId21"/>
    <p:sldId id="796" r:id="rId22"/>
    <p:sldId id="801" r:id="rId23"/>
    <p:sldId id="802" r:id="rId24"/>
    <p:sldId id="805" r:id="rId25"/>
    <p:sldId id="813" r:id="rId26"/>
    <p:sldId id="807" r:id="rId27"/>
    <p:sldId id="811" r:id="rId28"/>
    <p:sldId id="791" r:id="rId29"/>
    <p:sldId id="808" r:id="rId30"/>
    <p:sldId id="793" r:id="rId31"/>
    <p:sldId id="263" r:id="rId32"/>
    <p:sldId id="262" r:id="rId33"/>
    <p:sldId id="265" r:id="rId34"/>
    <p:sldId id="266" r:id="rId35"/>
    <p:sldId id="799" r:id="rId36"/>
    <p:sldId id="794" r:id="rId37"/>
    <p:sldId id="785" r:id="rId38"/>
    <p:sldId id="797" r:id="rId39"/>
    <p:sldId id="795" r:id="rId40"/>
    <p:sldId id="800" r:id="rId41"/>
    <p:sldId id="814" r:id="rId42"/>
    <p:sldId id="816" r:id="rId43"/>
    <p:sldId id="815" r:id="rId44"/>
    <p:sldId id="817" r:id="rId45"/>
    <p:sldId id="818" r:id="rId46"/>
    <p:sldId id="819" r:id="rId47"/>
    <p:sldId id="820" r:id="rId48"/>
    <p:sldId id="821" r:id="rId4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11/06/2024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2024-11-06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080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CEE6-8EF1-A6F6-E613-2312CD5814B7}"/>
              </a:ext>
            </a:extLst>
          </p:cNvPr>
          <p:cNvSpPr txBox="1"/>
          <p:nvPr/>
        </p:nvSpPr>
        <p:spPr>
          <a:xfrm>
            <a:off x="3215149" y="5833130"/>
            <a:ext cx="6033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Model should fit in device + host RAM!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C18B1-0E80-3BC4-AE2F-7C09C63460F2}"/>
              </a:ext>
            </a:extLst>
          </p:cNvPr>
          <p:cNvSpPr txBox="1"/>
          <p:nvPr/>
        </p:nvSpPr>
        <p:spPr>
          <a:xfrm>
            <a:off x="965576" y="4285168"/>
            <a:ext cx="1005840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gemma2:27b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model requires more system memory (12.5 GiB)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than is available (8.9 GiB)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384437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pic>
        <p:nvPicPr>
          <p:cNvPr id="11" name="Picture 10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43D0647C-6D7A-A434-D7CC-F5717107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Crying face with solid fill with solid fill">
            <a:extLst>
              <a:ext uri="{FF2B5EF4-FFF2-40B4-BE49-F238E27FC236}">
                <a16:creationId xmlns:a16="http://schemas.microsoft.com/office/drawing/2014/main" id="{4618AC3B-079B-2795-9A32-43A39751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541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C1B31-23D9-DBF9-BAE1-CA017657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86" y="2262370"/>
            <a:ext cx="3568115" cy="7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</a:t>
            </a:r>
            <a:r>
              <a:rPr lang="en-US" sz="2800" dirty="0" err="1"/>
              <a:t>tokenazition</a:t>
            </a:r>
            <a:r>
              <a:rPr lang="en-US" sz="2800" dirty="0"/>
              <a:t>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DE6C2BD-D5C0-3E43-E70F-0788DFCF2E14}"/>
              </a:ext>
            </a:extLst>
          </p:cNvPr>
          <p:cNvSpPr/>
          <p:nvPr/>
        </p:nvSpPr>
        <p:spPr>
          <a:xfrm>
            <a:off x="8662219" y="278611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2F8D7-B987-7D2D-1930-8F035B6B676B}"/>
              </a:ext>
            </a:extLst>
          </p:cNvPr>
          <p:cNvSpPr/>
          <p:nvPr/>
        </p:nvSpPr>
        <p:spPr>
          <a:xfrm>
            <a:off x="9085006" y="2479828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9039C-A9E1-2ECF-D764-D3F1B5706218}"/>
              </a:ext>
            </a:extLst>
          </p:cNvPr>
          <p:cNvSpPr/>
          <p:nvPr/>
        </p:nvSpPr>
        <p:spPr>
          <a:xfrm>
            <a:off x="9397180" y="320636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700B5-FBA8-4B14-8DB7-9C3C3F4350F2}"/>
              </a:ext>
            </a:extLst>
          </p:cNvPr>
          <p:cNvSpPr/>
          <p:nvPr/>
        </p:nvSpPr>
        <p:spPr>
          <a:xfrm>
            <a:off x="9982200" y="235020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7C0717-AD11-2237-9638-60A16195A7FB}"/>
              </a:ext>
            </a:extLst>
          </p:cNvPr>
          <p:cNvSpPr/>
          <p:nvPr/>
        </p:nvSpPr>
        <p:spPr>
          <a:xfrm>
            <a:off x="9416844" y="2860956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9657BD-C2CB-FC23-D78E-EC905653DBFF}"/>
              </a:ext>
            </a:extLst>
          </p:cNvPr>
          <p:cNvSpPr/>
          <p:nvPr/>
        </p:nvSpPr>
        <p:spPr>
          <a:xfrm>
            <a:off x="9849464" y="349585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418E5C-19D3-AD9D-068B-3343C7C6F657}"/>
              </a:ext>
            </a:extLst>
          </p:cNvPr>
          <p:cNvSpPr/>
          <p:nvPr/>
        </p:nvSpPr>
        <p:spPr>
          <a:xfrm>
            <a:off x="10326328" y="2975769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32392" y="2320414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 err="1"/>
              <a:t>Disadvantates</a:t>
            </a:r>
            <a:endParaRPr lang="en-US" dirty="0"/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E6876-1D03-218D-6FA4-EB5886E5FF0E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95D60-484D-AC57-2E38-59D50820DDD2}"/>
              </a:ext>
            </a:extLst>
          </p:cNvPr>
          <p:cNvSpPr txBox="1"/>
          <p:nvPr/>
        </p:nvSpPr>
        <p:spPr>
          <a:xfrm>
            <a:off x="2885768" y="552829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EF0B4-AA28-1565-8091-D05D1971C510}"/>
              </a:ext>
            </a:extLst>
          </p:cNvPr>
          <p:cNvSpPr txBox="1"/>
          <p:nvPr/>
        </p:nvSpPr>
        <p:spPr>
          <a:xfrm>
            <a:off x="4214327" y="5528291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0100111101001011...</a:t>
            </a:r>
            <a:endParaRPr lang="LID4096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14E83-7325-3F49-F263-E868A19A9CAF}"/>
              </a:ext>
            </a:extLst>
          </p:cNvPr>
          <p:cNvGrpSpPr/>
          <p:nvPr/>
        </p:nvGrpSpPr>
        <p:grpSpPr>
          <a:xfrm>
            <a:off x="2534483" y="5886715"/>
            <a:ext cx="590226" cy="543999"/>
            <a:chOff x="2534483" y="5886715"/>
            <a:chExt cx="590226" cy="543999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853C93F-203A-5397-D966-7024BB72E187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C0E3F4-4962-B7AE-1D4E-B8215587ADCE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A42B8-1C4C-3829-0A38-A64EBF927667}"/>
              </a:ext>
            </a:extLst>
          </p:cNvPr>
          <p:cNvGrpSpPr/>
          <p:nvPr/>
        </p:nvGrpSpPr>
        <p:grpSpPr>
          <a:xfrm>
            <a:off x="3004484" y="5886718"/>
            <a:ext cx="1311879" cy="543996"/>
            <a:chOff x="3004484" y="5886718"/>
            <a:chExt cx="1311879" cy="54399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E568C126-8DEA-7536-CA70-279797FD0BC4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C39B97-DF5F-774A-40E5-2D991ED238E5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C39E6E-40E6-4E0F-A940-8B02C6B1ED89}"/>
              </a:ext>
            </a:extLst>
          </p:cNvPr>
          <p:cNvGrpSpPr/>
          <p:nvPr/>
        </p:nvGrpSpPr>
        <p:grpSpPr>
          <a:xfrm>
            <a:off x="4381478" y="5886717"/>
            <a:ext cx="2914060" cy="543997"/>
            <a:chOff x="4381478" y="5886717"/>
            <a:chExt cx="2914060" cy="54399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BC5438A-0435-F841-6851-4EBE4EEE54E4}"/>
                </a:ext>
              </a:extLst>
            </p:cNvPr>
            <p:cNvSpPr/>
            <p:nvPr/>
          </p:nvSpPr>
          <p:spPr>
            <a:xfrm rot="16200000">
              <a:off x="5738783" y="4529412"/>
              <a:ext cx="199449" cy="2914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FD7629-E8DE-D440-4CBA-6609006860F4}"/>
                </a:ext>
              </a:extLst>
            </p:cNvPr>
            <p:cNvSpPr txBox="1"/>
            <p:nvPr/>
          </p:nvSpPr>
          <p:spPr>
            <a:xfrm>
              <a:off x="5148317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FDE25-4D6A-14F8-AFCF-CAA091FB9892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2591B-FBD5-588A-9DAA-EA150112518B}"/>
              </a:ext>
            </a:extLst>
          </p:cNvPr>
          <p:cNvSpPr txBox="1"/>
          <p:nvPr/>
        </p:nvSpPr>
        <p:spPr>
          <a:xfrm>
            <a:off x="3102079" y="552829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6C786-7D87-41AB-46B7-F0D1B09AEAC2}"/>
              </a:ext>
            </a:extLst>
          </p:cNvPr>
          <p:cNvSpPr txBox="1"/>
          <p:nvPr/>
        </p:nvSpPr>
        <p:spPr>
          <a:xfrm>
            <a:off x="4450306" y="552829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0100111101</a:t>
            </a:r>
            <a:endParaRPr lang="LID4096" sz="24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E8D44FD-DFE0-C3FD-F591-E02E7910BB83}"/>
              </a:ext>
            </a:extLst>
          </p:cNvPr>
          <p:cNvSpPr/>
          <p:nvPr/>
        </p:nvSpPr>
        <p:spPr>
          <a:xfrm rot="16200000">
            <a:off x="3560699" y="5330503"/>
            <a:ext cx="199450" cy="1311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5EDAC90-75F1-016D-AF1E-1FBF4F90776D}"/>
              </a:ext>
            </a:extLst>
          </p:cNvPr>
          <p:cNvSpPr/>
          <p:nvPr/>
        </p:nvSpPr>
        <p:spPr>
          <a:xfrm rot="16200000">
            <a:off x="5292445" y="5024912"/>
            <a:ext cx="174665" cy="18982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409783-1AC5-D192-AD93-2528B8A62BF8}"/>
              </a:ext>
            </a:extLst>
          </p:cNvPr>
          <p:cNvSpPr/>
          <p:nvPr/>
        </p:nvSpPr>
        <p:spPr>
          <a:xfrm rot="16200000">
            <a:off x="2700192" y="5841231"/>
            <a:ext cx="199451" cy="2904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F0053-B36C-F47E-DCA4-D251AD0EEA57}"/>
              </a:ext>
            </a:extLst>
          </p:cNvPr>
          <p:cNvSpPr txBox="1"/>
          <p:nvPr/>
        </p:nvSpPr>
        <p:spPr>
          <a:xfrm>
            <a:off x="2534483" y="60613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A41F5-0592-7CD2-FA2B-3161CF96B6FD}"/>
              </a:ext>
            </a:extLst>
          </p:cNvPr>
          <p:cNvSpPr txBox="1"/>
          <p:nvPr/>
        </p:nvSpPr>
        <p:spPr>
          <a:xfrm>
            <a:off x="3077953" y="6061382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C7D4C-8F93-01A2-8DCA-8601931DC1AB}"/>
              </a:ext>
            </a:extLst>
          </p:cNvPr>
          <p:cNvSpPr txBox="1"/>
          <p:nvPr/>
        </p:nvSpPr>
        <p:spPr>
          <a:xfrm>
            <a:off x="4902510" y="606138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5C660-5CE1-0A4D-B09A-790EAEC55D1A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5069D-65F0-0A6E-67FA-725273FD1273}"/>
              </a:ext>
            </a:extLst>
          </p:cNvPr>
          <p:cNvSpPr txBox="1"/>
          <p:nvPr/>
        </p:nvSpPr>
        <p:spPr>
          <a:xfrm>
            <a:off x="2885768" y="552829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C232D-BCB7-C09C-470B-8CC6663905D8}"/>
              </a:ext>
            </a:extLst>
          </p:cNvPr>
          <p:cNvSpPr txBox="1"/>
          <p:nvPr/>
        </p:nvSpPr>
        <p:spPr>
          <a:xfrm>
            <a:off x="4351981" y="552829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</a:t>
            </a:r>
            <a:endParaRPr lang="LID4096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E63902-01F2-722B-F1F4-822D3FE486FF}"/>
              </a:ext>
            </a:extLst>
          </p:cNvPr>
          <p:cNvGrpSpPr/>
          <p:nvPr/>
        </p:nvGrpSpPr>
        <p:grpSpPr>
          <a:xfrm>
            <a:off x="2534483" y="5886715"/>
            <a:ext cx="590226" cy="543999"/>
            <a:chOff x="2534483" y="5886715"/>
            <a:chExt cx="590226" cy="543999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03C2100-F444-5DB7-26C0-96C43567903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BBA24-F3F6-313F-1973-8D69DE4FFBA0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FA2D2-5128-A1A4-13D7-C6B56459C3AE}"/>
              </a:ext>
            </a:extLst>
          </p:cNvPr>
          <p:cNvGrpSpPr/>
          <p:nvPr/>
        </p:nvGrpSpPr>
        <p:grpSpPr>
          <a:xfrm>
            <a:off x="3004484" y="5886718"/>
            <a:ext cx="1311879" cy="543996"/>
            <a:chOff x="3004484" y="5886718"/>
            <a:chExt cx="1311879" cy="54399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62710DF-C8DC-0139-4380-B85A42E90F41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D3BCD2-815F-D19E-144E-EC2ED89FBE82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898261-655B-A363-05C3-E0990457DC8F}"/>
              </a:ext>
            </a:extLst>
          </p:cNvPr>
          <p:cNvGrpSpPr/>
          <p:nvPr/>
        </p:nvGrpSpPr>
        <p:grpSpPr>
          <a:xfrm>
            <a:off x="4381478" y="5886717"/>
            <a:ext cx="1402948" cy="543997"/>
            <a:chOff x="4381478" y="5886717"/>
            <a:chExt cx="2914060" cy="54399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4E0ABFC-D22A-FFF1-2A45-936BE576D567}"/>
                </a:ext>
              </a:extLst>
            </p:cNvPr>
            <p:cNvSpPr/>
            <p:nvPr/>
          </p:nvSpPr>
          <p:spPr>
            <a:xfrm rot="16200000">
              <a:off x="5738783" y="4529412"/>
              <a:ext cx="199449" cy="2914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67AA1-6E8F-50C3-DDF8-B3ACFFD9F433}"/>
                </a:ext>
              </a:extLst>
            </p:cNvPr>
            <p:cNvSpPr txBox="1"/>
            <p:nvPr/>
          </p:nvSpPr>
          <p:spPr>
            <a:xfrm>
              <a:off x="4739871" y="6061382"/>
              <a:ext cx="1109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2093</Words>
  <Application>Microsoft Office PowerPoint</Application>
  <PresentationFormat>Widescreen</PresentationFormat>
  <Paragraphs>463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18</cp:revision>
  <dcterms:created xsi:type="dcterms:W3CDTF">2024-10-24T07:20:14Z</dcterms:created>
  <dcterms:modified xsi:type="dcterms:W3CDTF">2024-11-06T11:57:29Z</dcterms:modified>
</cp:coreProperties>
</file>