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26" r:id="rId14"/>
    <p:sldId id="827" r:id="rId15"/>
    <p:sldId id="828" r:id="rId16"/>
    <p:sldId id="260" r:id="rId17"/>
    <p:sldId id="792" r:id="rId18"/>
    <p:sldId id="261" r:id="rId19"/>
    <p:sldId id="786" r:id="rId20"/>
    <p:sldId id="787" r:id="rId21"/>
    <p:sldId id="788" r:id="rId22"/>
    <p:sldId id="789" r:id="rId23"/>
    <p:sldId id="790" r:id="rId24"/>
    <p:sldId id="796" r:id="rId25"/>
    <p:sldId id="801" r:id="rId26"/>
    <p:sldId id="802" r:id="rId27"/>
    <p:sldId id="805" r:id="rId28"/>
    <p:sldId id="813" r:id="rId29"/>
    <p:sldId id="807" r:id="rId30"/>
    <p:sldId id="811" r:id="rId31"/>
    <p:sldId id="791" r:id="rId32"/>
    <p:sldId id="808" r:id="rId33"/>
    <p:sldId id="793" r:id="rId34"/>
    <p:sldId id="263" r:id="rId35"/>
    <p:sldId id="262" r:id="rId36"/>
    <p:sldId id="265" r:id="rId37"/>
    <p:sldId id="266" r:id="rId38"/>
    <p:sldId id="799" r:id="rId39"/>
    <p:sldId id="794" r:id="rId40"/>
    <p:sldId id="785" r:id="rId41"/>
    <p:sldId id="797" r:id="rId42"/>
    <p:sldId id="795" r:id="rId43"/>
    <p:sldId id="800" r:id="rId44"/>
    <p:sldId id="814" r:id="rId45"/>
    <p:sldId id="816" r:id="rId46"/>
    <p:sldId id="815" r:id="rId47"/>
    <p:sldId id="817" r:id="rId48"/>
    <p:sldId id="818" r:id="rId49"/>
    <p:sldId id="819" r:id="rId50"/>
    <p:sldId id="820" r:id="rId51"/>
    <p:sldId id="822" r:id="rId52"/>
    <p:sldId id="823" r:id="rId53"/>
    <p:sldId id="824" r:id="rId54"/>
    <p:sldId id="825" r:id="rId55"/>
    <p:sldId id="821" r:id="rId5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26"/>
            <p14:sldId id="827"/>
            <p14:sldId id="828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4"/>
            <p14:sldId id="825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12/11/2024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12/11/2024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12/11/2024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12/11/2024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github.com/pgvector/pgvector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A7E1-7829-E72F-E68A-E5F0D432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</a:p>
          <a:p>
            <a:r>
              <a:rPr lang="en-US" dirty="0"/>
              <a:t>Provides context, e.g.,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3772694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4985798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4348468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2287</Words>
  <Application>Microsoft Office PowerPoint</Application>
  <PresentationFormat>Widescreen</PresentationFormat>
  <Paragraphs>517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Transformers</vt:lpstr>
      <vt:lpstr>Embeddings</vt:lpstr>
      <vt:lpstr>Positional encoding: motivation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Fine tuning</vt:lpstr>
      <vt:lpstr>Types of fine tuning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26</cp:revision>
  <dcterms:created xsi:type="dcterms:W3CDTF">2024-10-24T07:20:14Z</dcterms:created>
  <dcterms:modified xsi:type="dcterms:W3CDTF">2024-11-12T15:55:39Z</dcterms:modified>
</cp:coreProperties>
</file>