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5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63" r:id="rId35"/>
    <p:sldId id="864" r:id="rId36"/>
    <p:sldId id="865" r:id="rId37"/>
    <p:sldId id="850" r:id="rId38"/>
    <p:sldId id="851" r:id="rId39"/>
    <p:sldId id="852" r:id="rId40"/>
    <p:sldId id="853" r:id="rId41"/>
    <p:sldId id="854" r:id="rId42"/>
    <p:sldId id="855" r:id="rId43"/>
    <p:sldId id="847" r:id="rId44"/>
    <p:sldId id="848" r:id="rId45"/>
    <p:sldId id="849" r:id="rId46"/>
    <p:sldId id="856" r:id="rId47"/>
    <p:sldId id="857" r:id="rId48"/>
    <p:sldId id="858" r:id="rId49"/>
    <p:sldId id="859" r:id="rId50"/>
    <p:sldId id="860" r:id="rId51"/>
    <p:sldId id="861" r:id="rId52"/>
    <p:sldId id="260" r:id="rId53"/>
    <p:sldId id="792" r:id="rId54"/>
    <p:sldId id="261" r:id="rId55"/>
    <p:sldId id="786" r:id="rId56"/>
    <p:sldId id="787" r:id="rId57"/>
    <p:sldId id="788" r:id="rId58"/>
    <p:sldId id="789" r:id="rId59"/>
    <p:sldId id="790" r:id="rId60"/>
    <p:sldId id="796" r:id="rId61"/>
    <p:sldId id="801" r:id="rId62"/>
    <p:sldId id="802" r:id="rId63"/>
    <p:sldId id="805" r:id="rId64"/>
    <p:sldId id="813" r:id="rId65"/>
    <p:sldId id="807" r:id="rId66"/>
    <p:sldId id="811" r:id="rId67"/>
    <p:sldId id="791" r:id="rId68"/>
    <p:sldId id="808" r:id="rId69"/>
    <p:sldId id="793" r:id="rId70"/>
    <p:sldId id="263" r:id="rId71"/>
    <p:sldId id="262" r:id="rId72"/>
    <p:sldId id="265" r:id="rId73"/>
    <p:sldId id="266" r:id="rId74"/>
    <p:sldId id="799" r:id="rId75"/>
    <p:sldId id="794" r:id="rId76"/>
    <p:sldId id="785" r:id="rId77"/>
    <p:sldId id="797" r:id="rId78"/>
    <p:sldId id="795" r:id="rId79"/>
    <p:sldId id="800" r:id="rId80"/>
    <p:sldId id="814" r:id="rId81"/>
    <p:sldId id="816" r:id="rId82"/>
    <p:sldId id="815" r:id="rId83"/>
    <p:sldId id="817" r:id="rId84"/>
    <p:sldId id="818" r:id="rId85"/>
    <p:sldId id="819" r:id="rId86"/>
    <p:sldId id="820" r:id="rId87"/>
    <p:sldId id="866" r:id="rId88"/>
    <p:sldId id="822" r:id="rId89"/>
    <p:sldId id="823" r:id="rId90"/>
    <p:sldId id="824" r:id="rId91"/>
    <p:sldId id="825" r:id="rId92"/>
    <p:sldId id="867" r:id="rId93"/>
    <p:sldId id="821" r:id="rId9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24"/>
            <p14:sldId id="825"/>
            <p14:sldId id="867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2024-11-15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15/11/2024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15/11/2024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11/15/2024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11/15/2024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11/15/2024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11/15/2024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11/15/2024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11/15/2024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aper-walkthrough-attention-is-all-you-need-80399cdc59e1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BAE87-1932-3927-4906-8027919EF309}"/>
              </a:ext>
            </a:extLst>
          </p:cNvPr>
          <p:cNvGrpSpPr/>
          <p:nvPr/>
        </p:nvGrpSpPr>
        <p:grpSpPr>
          <a:xfrm>
            <a:off x="6191864" y="3031889"/>
            <a:ext cx="1438636" cy="1991633"/>
            <a:chOff x="6191864" y="3031889"/>
            <a:chExt cx="1438636" cy="199163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B452060-A5F7-46EA-9349-EB2A6BCEC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6191864" y="3031889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7BBFC3-9A47-3792-A1FB-BC8E8BB6D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864" y="5023522"/>
              <a:ext cx="771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0DCAC-B0F1-0AE2-9A1C-46A63798C4EF}"/>
              </a:ext>
            </a:extLst>
          </p:cNvPr>
          <p:cNvGrpSpPr/>
          <p:nvPr/>
        </p:nvGrpSpPr>
        <p:grpSpPr>
          <a:xfrm>
            <a:off x="7999136" y="1492764"/>
            <a:ext cx="2025562" cy="2386906"/>
            <a:chOff x="7999136" y="1492764"/>
            <a:chExt cx="2025562" cy="238690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6787311-5958-6E33-06D7-6546A4F0B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8586062" y="1492764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FF11C4-5771-3A48-FAFF-867FCFC742C2}"/>
                </a:ext>
              </a:extLst>
            </p:cNvPr>
            <p:cNvSpPr txBox="1"/>
            <p:nvPr/>
          </p:nvSpPr>
          <p:spPr>
            <a:xfrm rot="19411773">
              <a:off x="7999136" y="3418005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  <a:endParaRPr lang="LID4096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64733-61F2-5D10-205B-A690BEE0C076}"/>
              </a:ext>
            </a:extLst>
          </p:cNvPr>
          <p:cNvGrpSpPr/>
          <p:nvPr/>
        </p:nvGrpSpPr>
        <p:grpSpPr>
          <a:xfrm>
            <a:off x="5486450" y="4857765"/>
            <a:ext cx="5728732" cy="781623"/>
            <a:chOff x="5486450" y="4857765"/>
            <a:chExt cx="5728732" cy="781623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EEA1FBBA-3A52-8C08-5F08-19491628B792}"/>
                </a:ext>
              </a:extLst>
            </p:cNvPr>
            <p:cNvSpPr/>
            <p:nvPr/>
          </p:nvSpPr>
          <p:spPr>
            <a:xfrm rot="3139046">
              <a:off x="8213741" y="2130474"/>
              <a:ext cx="274150" cy="5728732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95D7BE-BC99-A97B-A5AA-55B1A3679BC4}"/>
                </a:ext>
              </a:extLst>
            </p:cNvPr>
            <p:cNvSpPr txBox="1"/>
            <p:nvPr/>
          </p:nvSpPr>
          <p:spPr>
            <a:xfrm>
              <a:off x="8418872" y="5054613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</a:t>
              </a:r>
              <a:endParaRPr lang="LID4096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/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DAC04-7499-7109-725E-259F10E3DC82}"/>
              </a:ext>
            </a:extLst>
          </p:cNvPr>
          <p:cNvGrpSpPr/>
          <p:nvPr/>
        </p:nvGrpSpPr>
        <p:grpSpPr>
          <a:xfrm>
            <a:off x="7688826" y="5024284"/>
            <a:ext cx="580855" cy="883208"/>
            <a:chOff x="7305368" y="5024284"/>
            <a:chExt cx="580855" cy="88320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5A09F54-9F9E-455D-F741-23E93099F4D4}"/>
                </a:ext>
              </a:extLst>
            </p:cNvPr>
            <p:cNvSpPr/>
            <p:nvPr/>
          </p:nvSpPr>
          <p:spPr>
            <a:xfrm>
              <a:off x="7305368" y="5024284"/>
              <a:ext cx="157316" cy="88320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792A5D-B430-9667-47B4-4424DA261962}"/>
                </a:ext>
              </a:extLst>
            </p:cNvPr>
            <p:cNvSpPr txBox="1"/>
            <p:nvPr/>
          </p:nvSpPr>
          <p:spPr>
            <a:xfrm>
              <a:off x="7554081" y="523206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5B1A9C-0398-8655-5334-93A5D3B1027B}"/>
              </a:ext>
            </a:extLst>
          </p:cNvPr>
          <p:cNvGrpSpPr/>
          <p:nvPr/>
        </p:nvGrpSpPr>
        <p:grpSpPr>
          <a:xfrm>
            <a:off x="5535566" y="6147466"/>
            <a:ext cx="2045110" cy="534405"/>
            <a:chOff x="4798142" y="6176962"/>
            <a:chExt cx="2045110" cy="5344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4829728-1131-D335-45B0-43D310023728}"/>
                </a:ext>
              </a:extLst>
            </p:cNvPr>
            <p:cNvSpPr/>
            <p:nvPr/>
          </p:nvSpPr>
          <p:spPr>
            <a:xfrm rot="5400000">
              <a:off x="5753228" y="5221876"/>
              <a:ext cx="134937" cy="204511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70849-9422-59F3-FC33-D863A5107A25}"/>
                </a:ext>
              </a:extLst>
            </p:cNvPr>
            <p:cNvSpPr txBox="1"/>
            <p:nvPr/>
          </p:nvSpPr>
          <p:spPr>
            <a:xfrm>
              <a:off x="5661367" y="624970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 model in GGUF format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3CB21-1C25-E6C9-79A1-09DE6468849F}"/>
              </a:ext>
            </a:extLst>
          </p:cNvPr>
          <p:cNvSpPr txBox="1"/>
          <p:nvPr/>
        </p:nvSpPr>
        <p:spPr>
          <a:xfrm>
            <a:off x="1832366" y="2677855"/>
            <a:ext cx="7019357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download  </a:t>
            </a:r>
            <a:r>
              <a:rPr lang="en-US" sz="2000" dirty="0" err="1">
                <a:solidFill>
                  <a:schemeClr val="bg1"/>
                </a:solidFill>
              </a:rPr>
              <a:t>TheBloke</a:t>
            </a:r>
            <a:r>
              <a:rPr lang="en-US" sz="2000" dirty="0">
                <a:solidFill>
                  <a:schemeClr val="bg1"/>
                </a:solidFill>
              </a:rPr>
              <a:t>/MistralLite-7B-GGUF    \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                                    mistrallite.Q4_K_M.gguf                                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--local-</a:t>
            </a:r>
            <a:r>
              <a:rPr lang="en-US" sz="2000" dirty="0" err="1">
                <a:solidFill>
                  <a:schemeClr val="bg1"/>
                </a:solidFill>
              </a:rPr>
              <a:t>dir</a:t>
            </a:r>
            <a:r>
              <a:rPr lang="en-US" sz="2000" dirty="0">
                <a:solidFill>
                  <a:schemeClr val="bg1"/>
                </a:solidFill>
              </a:rPr>
              <a:t> models/                                           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--local-</a:t>
            </a:r>
            <a:r>
              <a:rPr lang="en-US" sz="2000" dirty="0" err="1">
                <a:solidFill>
                  <a:schemeClr val="bg1"/>
                </a:solidFill>
              </a:rPr>
              <a:t>dir</a:t>
            </a:r>
            <a:r>
              <a:rPr lang="en-US" sz="2000" dirty="0">
                <a:solidFill>
                  <a:schemeClr val="bg1"/>
                </a:solidFill>
              </a:rPr>
              <a:t>-use-</a:t>
            </a:r>
            <a:r>
              <a:rPr lang="en-US" sz="2000" dirty="0" err="1">
                <a:solidFill>
                  <a:schemeClr val="bg1"/>
                </a:solidFill>
              </a:rPr>
              <a:t>symlinks</a:t>
            </a:r>
            <a:r>
              <a:rPr lang="en-US" sz="2000" dirty="0">
                <a:solidFill>
                  <a:schemeClr val="bg1"/>
                </a:solidFill>
              </a:rPr>
              <a:t> False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3074</Words>
  <Application>Microsoft Office PowerPoint</Application>
  <PresentationFormat>Widescreen</PresentationFormat>
  <Paragraphs>782</Paragraphs>
  <Slides>92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4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Fine tuning</vt:lpstr>
      <vt:lpstr>Types of fine tuning</vt:lpstr>
      <vt:lpstr>HuggingFace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36</cp:revision>
  <dcterms:created xsi:type="dcterms:W3CDTF">2024-10-24T07:20:14Z</dcterms:created>
  <dcterms:modified xsi:type="dcterms:W3CDTF">2024-11-15T12:56:20Z</dcterms:modified>
</cp:coreProperties>
</file>