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3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95" r:id="rId108"/>
    <p:sldId id="821" r:id="rId109"/>
    <p:sldId id="873" r:id="rId110"/>
    <p:sldId id="870" r:id="rId111"/>
    <p:sldId id="871" r:id="rId112"/>
    <p:sldId id="867" r:id="rId113"/>
    <p:sldId id="875" r:id="rId114"/>
    <p:sldId id="887" r:id="rId115"/>
    <p:sldId id="888" r:id="rId116"/>
    <p:sldId id="889" r:id="rId117"/>
    <p:sldId id="890" r:id="rId118"/>
    <p:sldId id="891" r:id="rId119"/>
    <p:sldId id="892" r:id="rId120"/>
    <p:sldId id="893" r:id="rId121"/>
    <p:sldId id="894" r:id="rId1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91754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ppexport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5016</Words>
  <Application>Microsoft Office PowerPoint</Application>
  <PresentationFormat>Widescreen</PresentationFormat>
  <Paragraphs>1108</Paragraphs>
  <Slides>120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Installing software</vt:lpstr>
      <vt:lpstr>Installing MiniForge3</vt:lpstr>
      <vt:lpstr>Environment for hpccm</vt:lpstr>
      <vt:lpstr>Image definition</vt:lpstr>
      <vt:lpstr>Image creation</vt:lpstr>
      <vt:lpstr>HPC infrastructure</vt:lpstr>
      <vt:lpstr>HPC jobs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54</cp:revision>
  <dcterms:created xsi:type="dcterms:W3CDTF">2024-10-24T07:20:14Z</dcterms:created>
  <dcterms:modified xsi:type="dcterms:W3CDTF">2024-11-28T07:29:53Z</dcterms:modified>
</cp:coreProperties>
</file>