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4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63" r:id="rId35"/>
    <p:sldId id="864" r:id="rId36"/>
    <p:sldId id="865" r:id="rId37"/>
    <p:sldId id="850" r:id="rId38"/>
    <p:sldId id="851" r:id="rId39"/>
    <p:sldId id="852" r:id="rId40"/>
    <p:sldId id="853" r:id="rId41"/>
    <p:sldId id="854" r:id="rId42"/>
    <p:sldId id="855" r:id="rId43"/>
    <p:sldId id="847" r:id="rId44"/>
    <p:sldId id="848" r:id="rId45"/>
    <p:sldId id="849" r:id="rId46"/>
    <p:sldId id="856" r:id="rId47"/>
    <p:sldId id="857" r:id="rId48"/>
    <p:sldId id="858" r:id="rId49"/>
    <p:sldId id="859" r:id="rId50"/>
    <p:sldId id="860" r:id="rId51"/>
    <p:sldId id="861" r:id="rId52"/>
    <p:sldId id="260" r:id="rId53"/>
    <p:sldId id="792" r:id="rId54"/>
    <p:sldId id="261" r:id="rId55"/>
    <p:sldId id="786" r:id="rId56"/>
    <p:sldId id="787" r:id="rId57"/>
    <p:sldId id="788" r:id="rId58"/>
    <p:sldId id="789" r:id="rId59"/>
    <p:sldId id="790" r:id="rId60"/>
    <p:sldId id="796" r:id="rId61"/>
    <p:sldId id="801" r:id="rId62"/>
    <p:sldId id="802" r:id="rId63"/>
    <p:sldId id="805" r:id="rId64"/>
    <p:sldId id="813" r:id="rId65"/>
    <p:sldId id="807" r:id="rId66"/>
    <p:sldId id="811" r:id="rId67"/>
    <p:sldId id="791" r:id="rId68"/>
    <p:sldId id="808" r:id="rId69"/>
    <p:sldId id="793" r:id="rId70"/>
    <p:sldId id="263" r:id="rId71"/>
    <p:sldId id="262" r:id="rId72"/>
    <p:sldId id="265" r:id="rId73"/>
    <p:sldId id="266" r:id="rId74"/>
    <p:sldId id="799" r:id="rId75"/>
    <p:sldId id="794" r:id="rId76"/>
    <p:sldId id="785" r:id="rId77"/>
    <p:sldId id="797" r:id="rId78"/>
    <p:sldId id="795" r:id="rId79"/>
    <p:sldId id="800" r:id="rId80"/>
    <p:sldId id="814" r:id="rId81"/>
    <p:sldId id="816" r:id="rId82"/>
    <p:sldId id="815" r:id="rId83"/>
    <p:sldId id="817" r:id="rId84"/>
    <p:sldId id="818" r:id="rId85"/>
    <p:sldId id="819" r:id="rId86"/>
    <p:sldId id="820" r:id="rId87"/>
    <p:sldId id="866" r:id="rId88"/>
    <p:sldId id="822" r:id="rId89"/>
    <p:sldId id="823" r:id="rId90"/>
    <p:sldId id="868" r:id="rId91"/>
    <p:sldId id="872" r:id="rId92"/>
    <p:sldId id="869" r:id="rId93"/>
    <p:sldId id="876" r:id="rId94"/>
    <p:sldId id="824" r:id="rId95"/>
    <p:sldId id="825" r:id="rId96"/>
    <p:sldId id="873" r:id="rId97"/>
    <p:sldId id="870" r:id="rId98"/>
    <p:sldId id="871" r:id="rId99"/>
    <p:sldId id="867" r:id="rId100"/>
    <p:sldId id="875" r:id="rId101"/>
    <p:sldId id="874" r:id="rId102"/>
    <p:sldId id="821" r:id="rId10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24"/>
            <p14:sldId id="825"/>
            <p14:sldId id="873"/>
            <p14:sldId id="870"/>
            <p14:sldId id="871"/>
            <p14:sldId id="867"/>
            <p14:sldId id="875"/>
            <p14:sldId id="874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meta-llama-3-8B/meta-llama-3-8B-F16.gguf 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meta-llama-3-8B/meta-llama-3-8B-Q3_K_S.gguf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65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226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15317.02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3487.27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668089.55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668089.55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4.3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603322" cy="461665"/>
            <a:chOff x="8581103" y="5707987"/>
            <a:chExt cx="260332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956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11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E77AED-9411-9009-92BB-453F7FA7899E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3643</Words>
  <Application>Microsoft Office PowerPoint</Application>
  <PresentationFormat>Widescreen</PresentationFormat>
  <Paragraphs>874</Paragraphs>
  <Slides>101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14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Fine tuning</vt:lpstr>
      <vt:lpstr>Types of fine tuning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40</cp:revision>
  <dcterms:created xsi:type="dcterms:W3CDTF">2024-10-24T07:20:14Z</dcterms:created>
  <dcterms:modified xsi:type="dcterms:W3CDTF">2024-11-19T12:20:03Z</dcterms:modified>
</cp:coreProperties>
</file>