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3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22" r:id="rId88"/>
    <p:sldId id="823" r:id="rId89"/>
    <p:sldId id="824" r:id="rId90"/>
    <p:sldId id="825" r:id="rId91"/>
    <p:sldId id="821" r:id="rId9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4"/>
            <p14:sldId id="825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2917</Words>
  <Application>Microsoft Office PowerPoint</Application>
  <PresentationFormat>Widescreen</PresentationFormat>
  <Paragraphs>748</Paragraphs>
  <Slides>90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Fine tuning</vt:lpstr>
      <vt:lpstr>Types of fine tuning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34</cp:revision>
  <dcterms:created xsi:type="dcterms:W3CDTF">2024-10-24T07:20:14Z</dcterms:created>
  <dcterms:modified xsi:type="dcterms:W3CDTF">2024-11-13T16:43:26Z</dcterms:modified>
</cp:coreProperties>
</file>