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2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822" r:id="rId95"/>
    <p:sldId id="823" r:id="rId96"/>
    <p:sldId id="868" r:id="rId97"/>
    <p:sldId id="872" r:id="rId98"/>
    <p:sldId id="869" r:id="rId99"/>
    <p:sldId id="876" r:id="rId100"/>
    <p:sldId id="877" r:id="rId101"/>
    <p:sldId id="878" r:id="rId102"/>
    <p:sldId id="880" r:id="rId103"/>
    <p:sldId id="879" r:id="rId104"/>
    <p:sldId id="824" r:id="rId105"/>
    <p:sldId id="825" r:id="rId106"/>
    <p:sldId id="874" r:id="rId107"/>
    <p:sldId id="821" r:id="rId108"/>
    <p:sldId id="873" r:id="rId109"/>
    <p:sldId id="870" r:id="rId110"/>
    <p:sldId id="871" r:id="rId111"/>
    <p:sldId id="867" r:id="rId112"/>
    <p:sldId id="875" r:id="rId113"/>
    <p:sldId id="887" r:id="rId114"/>
    <p:sldId id="888" r:id="rId115"/>
    <p:sldId id="889" r:id="rId116"/>
    <p:sldId id="890" r:id="rId117"/>
    <p:sldId id="891" r:id="rId118"/>
    <p:sldId id="892" r:id="rId119"/>
    <p:sldId id="893" r:id="rId120"/>
    <p:sldId id="894" r:id="rId1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25"/>
          </p14:sldIdLst>
        </p14:section>
        <p14:section name="Conclusions &amp; wrap up" id="{EC4C7A25-74C7-4E7F-BD0A-7A800E8C8FEB}">
          <p14:sldIdLst>
            <p14:sldId id="874"/>
            <p14:sldId id="821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11/27/2024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2024-11-27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27/11/2024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27/11/2024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27/11/2024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27/11/2024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11/27/2024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11/27/2024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11/27/2024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I-tools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general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917542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gpus</a:t>
              </a:r>
              <a:r>
                <a:rPr lang="en-US" dirty="0"/>
                <a:t>-per-node=1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--partition=gpu_p100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ppexport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52-EEC0-A5E5-13B5-2FF2EE1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infrastructure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1BC5-E5C3-69E3-BAA2-F844133B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50B4-0B98-828F-68AA-7007F36F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4086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A8-9B50-A740-BBE7-F18084B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jobs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0A-451B-EED2-D921-CCBD4D32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job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9176-E5A7-2435-8E17-4F1E92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FCDE-57A9-7940-180C-EE33953489C1}"/>
              </a:ext>
            </a:extLst>
          </p:cNvPr>
          <p:cNvSpPr txBox="1"/>
          <p:nvPr/>
        </p:nvSpPr>
        <p:spPr>
          <a:xfrm>
            <a:off x="1179561" y="2413337"/>
            <a:ext cx="629756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--account=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--cluster=genius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--partition=gpu_p100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-per-node=1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/bin/bash -l</a:t>
            </a:r>
          </a:p>
        </p:txBody>
      </p:sp>
    </p:spTree>
    <p:extLst>
      <p:ext uri="{BB962C8B-B14F-4D97-AF65-F5344CB8AC3E}">
        <p14:creationId xmlns:p14="http://schemas.microsoft.com/office/powerpoint/2010/main" val="2478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30C8-19DF-EFA5-89E4-6C9FE79C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281-9CA0-DE15-A355-AD5D0CF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5405-1203-9F0A-1F19-64FA4516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CE85-DF69-A6B9-417E-41C021A1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125F-C350-0897-F004-B1F87AC60B3C}"/>
              </a:ext>
            </a:extLst>
          </p:cNvPr>
          <p:cNvSpPr txBox="1"/>
          <p:nvPr/>
        </p:nvSpPr>
        <p:spPr>
          <a:xfrm>
            <a:off x="1179560" y="2413337"/>
            <a:ext cx="872643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$VSC_DATA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https://github.com/gjbex/AI-tools.git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</TotalTime>
  <Words>4955</Words>
  <Application>Microsoft Office PowerPoint</Application>
  <PresentationFormat>Widescreen</PresentationFormat>
  <Paragraphs>1088</Paragraphs>
  <Slides>119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119</vt:i4>
      </vt:variant>
    </vt:vector>
  </HeadingPairs>
  <TitlesOfParts>
    <vt:vector size="133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Types of fine tuning</vt:lpstr>
      <vt:lpstr>Conclusions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Installing software</vt:lpstr>
      <vt:lpstr>Installing MiniForge3</vt:lpstr>
      <vt:lpstr>Environment for hpccm</vt:lpstr>
      <vt:lpstr>Image definition</vt:lpstr>
      <vt:lpstr>Image creation</vt:lpstr>
      <vt:lpstr>HPC infrastructure</vt:lpstr>
      <vt:lpstr>HPC jobs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52</cp:revision>
  <dcterms:created xsi:type="dcterms:W3CDTF">2024-10-24T07:20:14Z</dcterms:created>
  <dcterms:modified xsi:type="dcterms:W3CDTF">2024-11-27T12:18:19Z</dcterms:modified>
</cp:coreProperties>
</file>