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68" r:id="rId3"/>
    <p:sldId id="281" r:id="rId4"/>
    <p:sldId id="784" r:id="rId5"/>
    <p:sldId id="257" r:id="rId6"/>
    <p:sldId id="258" r:id="rId7"/>
    <p:sldId id="259" r:id="rId8"/>
    <p:sldId id="260" r:id="rId9"/>
    <p:sldId id="792" r:id="rId10"/>
    <p:sldId id="261" r:id="rId11"/>
    <p:sldId id="786" r:id="rId12"/>
    <p:sldId id="787" r:id="rId13"/>
    <p:sldId id="788" r:id="rId14"/>
    <p:sldId id="789" r:id="rId15"/>
    <p:sldId id="790" r:id="rId16"/>
    <p:sldId id="796" r:id="rId17"/>
    <p:sldId id="801" r:id="rId18"/>
    <p:sldId id="802" r:id="rId19"/>
    <p:sldId id="805" r:id="rId20"/>
    <p:sldId id="807" r:id="rId21"/>
    <p:sldId id="791" r:id="rId22"/>
    <p:sldId id="808" r:id="rId23"/>
    <p:sldId id="793" r:id="rId24"/>
    <p:sldId id="263" r:id="rId25"/>
    <p:sldId id="262" r:id="rId26"/>
    <p:sldId id="265" r:id="rId27"/>
    <p:sldId id="266" r:id="rId28"/>
    <p:sldId id="799" r:id="rId29"/>
    <p:sldId id="794" r:id="rId30"/>
    <p:sldId id="785" r:id="rId31"/>
    <p:sldId id="797" r:id="rId32"/>
    <p:sldId id="795" r:id="rId33"/>
    <p:sldId id="800" r:id="rId3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07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10/31/2024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2024-10-31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31/10/2024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31/10/2024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10/31/2024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10/31/2024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10/31/2024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10/31/2024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10/31/2024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10/31/2024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10/31/2024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pgvector/pgve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30803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5CEE6-8EF1-A6F6-E613-2312CD5814B7}"/>
              </a:ext>
            </a:extLst>
          </p:cNvPr>
          <p:cNvSpPr txBox="1"/>
          <p:nvPr/>
        </p:nvSpPr>
        <p:spPr>
          <a:xfrm>
            <a:off x="3215149" y="5833130"/>
            <a:ext cx="60333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Model should fit in device + host RAM!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C18B1-0E80-3BC4-AE2F-7C09C63460F2}"/>
              </a:ext>
            </a:extLst>
          </p:cNvPr>
          <p:cNvSpPr txBox="1"/>
          <p:nvPr/>
        </p:nvSpPr>
        <p:spPr>
          <a:xfrm>
            <a:off x="965576" y="4285168"/>
            <a:ext cx="1005840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gemma2:27b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model requires more system memory (12.5 GiB)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than is available (8.9 GiB)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384437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pic>
        <p:nvPicPr>
          <p:cNvPr id="11" name="Picture 10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43D0647C-6D7A-A434-D7CC-F5717107E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phic 12" descr="Crying face with solid fill with solid fill">
            <a:extLst>
              <a:ext uri="{FF2B5EF4-FFF2-40B4-BE49-F238E27FC236}">
                <a16:creationId xmlns:a16="http://schemas.microsoft.com/office/drawing/2014/main" id="{4618AC3B-079B-2795-9A32-43A397511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5415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data: ingestion</a:t>
            </a:r>
          </a:p>
          <a:p>
            <a:r>
              <a:rPr lang="en-US" dirty="0"/>
              <a:t>Index your data: embeddings</a:t>
            </a:r>
          </a:p>
          <a:p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D3B-8FC5-E6E0-9316-298D8ABAA787}"/>
              </a:ext>
            </a:extLst>
          </p:cNvPr>
          <p:cNvSpPr txBox="1"/>
          <p:nvPr/>
        </p:nvSpPr>
        <p:spPr>
          <a:xfrm>
            <a:off x="2792361" y="4345858"/>
            <a:ext cx="26619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LlamaIndex</a:t>
            </a:r>
            <a:endParaRPr lang="LID4096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C1B31-23D9-DBF9-BAE1-CA017657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86" y="2262370"/>
            <a:ext cx="3568115" cy="7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3912134" y="5299588"/>
            <a:ext cx="46984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 = hyperparameter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&amp; indexing code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lvl="1"/>
            <a:r>
              <a:rPr lang="en-US" dirty="0"/>
              <a:t>Compute embedding from query text</a:t>
            </a:r>
          </a:p>
          <a:p>
            <a:pPr lvl="1"/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lvl="1"/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DE6C2BD-D5C0-3E43-E70F-0788DFCF2E14}"/>
              </a:ext>
            </a:extLst>
          </p:cNvPr>
          <p:cNvSpPr/>
          <p:nvPr/>
        </p:nvSpPr>
        <p:spPr>
          <a:xfrm>
            <a:off x="8662219" y="278611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02F8D7-B987-7D2D-1930-8F035B6B676B}"/>
              </a:ext>
            </a:extLst>
          </p:cNvPr>
          <p:cNvSpPr/>
          <p:nvPr/>
        </p:nvSpPr>
        <p:spPr>
          <a:xfrm>
            <a:off x="9085006" y="2479828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9039C-A9E1-2ECF-D764-D3F1B5706218}"/>
              </a:ext>
            </a:extLst>
          </p:cNvPr>
          <p:cNvSpPr/>
          <p:nvPr/>
        </p:nvSpPr>
        <p:spPr>
          <a:xfrm>
            <a:off x="9397180" y="3206365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700B5-FBA8-4B14-8DB7-9C3C3F4350F2}"/>
              </a:ext>
            </a:extLst>
          </p:cNvPr>
          <p:cNvSpPr/>
          <p:nvPr/>
        </p:nvSpPr>
        <p:spPr>
          <a:xfrm>
            <a:off x="9982200" y="235020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7C0717-AD11-2237-9638-60A16195A7FB}"/>
              </a:ext>
            </a:extLst>
          </p:cNvPr>
          <p:cNvSpPr/>
          <p:nvPr/>
        </p:nvSpPr>
        <p:spPr>
          <a:xfrm>
            <a:off x="9416844" y="2860956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9657BD-C2CB-FC23-D78E-EC905653DBFF}"/>
              </a:ext>
            </a:extLst>
          </p:cNvPr>
          <p:cNvSpPr/>
          <p:nvPr/>
        </p:nvSpPr>
        <p:spPr>
          <a:xfrm>
            <a:off x="9849464" y="3495853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418E5C-19D3-AD9D-068B-3343C7C6F657}"/>
              </a:ext>
            </a:extLst>
          </p:cNvPr>
          <p:cNvSpPr/>
          <p:nvPr/>
        </p:nvSpPr>
        <p:spPr>
          <a:xfrm>
            <a:off x="10326328" y="2975769"/>
            <a:ext cx="98323" cy="98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32392" y="2320414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code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1538</Words>
  <Application>Microsoft Office PowerPoint</Application>
  <PresentationFormat>Widescreen</PresentationFormat>
  <Paragraphs>320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</vt:lpstr>
      <vt:lpstr>Chat about images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Data ingestion &amp; indexing code</vt:lpstr>
      <vt:lpstr>Querying Vector Storage Index</vt:lpstr>
      <vt:lpstr>Vector Storage Index</vt:lpstr>
      <vt:lpstr>Querying code</vt:lpstr>
      <vt:lpstr>Vector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12</cp:revision>
  <dcterms:created xsi:type="dcterms:W3CDTF">2024-10-24T07:20:14Z</dcterms:created>
  <dcterms:modified xsi:type="dcterms:W3CDTF">2024-10-31T16:58:25Z</dcterms:modified>
</cp:coreProperties>
</file>